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7" r:id="rId2"/>
    <p:sldId id="299" r:id="rId3"/>
    <p:sldId id="298" r:id="rId4"/>
    <p:sldId id="279" r:id="rId5"/>
    <p:sldId id="280" r:id="rId6"/>
    <p:sldId id="301" r:id="rId7"/>
    <p:sldId id="308" r:id="rId8"/>
    <p:sldId id="277" r:id="rId9"/>
    <p:sldId id="283" r:id="rId10"/>
    <p:sldId id="269" r:id="rId11"/>
    <p:sldId id="289" r:id="rId12"/>
    <p:sldId id="286" r:id="rId13"/>
    <p:sldId id="312" r:id="rId14"/>
    <p:sldId id="276" r:id="rId15"/>
    <p:sldId id="294" r:id="rId16"/>
    <p:sldId id="260" r:id="rId17"/>
    <p:sldId id="259" r:id="rId18"/>
    <p:sldId id="271" r:id="rId19"/>
    <p:sldId id="256" r:id="rId20"/>
    <p:sldId id="313" r:id="rId21"/>
    <p:sldId id="291" r:id="rId22"/>
    <p:sldId id="311" r:id="rId23"/>
    <p:sldId id="333" r:id="rId24"/>
    <p:sldId id="263" r:id="rId25"/>
    <p:sldId id="287" r:id="rId26"/>
    <p:sldId id="270" r:id="rId27"/>
    <p:sldId id="285" r:id="rId28"/>
    <p:sldId id="296" r:id="rId29"/>
    <p:sldId id="328" r:id="rId30"/>
    <p:sldId id="266" r:id="rId31"/>
    <p:sldId id="267" r:id="rId32"/>
    <p:sldId id="268" r:id="rId33"/>
    <p:sldId id="290" r:id="rId34"/>
    <p:sldId id="318" r:id="rId35"/>
    <p:sldId id="317" r:id="rId36"/>
    <p:sldId id="265" r:id="rId37"/>
    <p:sldId id="264" r:id="rId38"/>
    <p:sldId id="320" r:id="rId39"/>
    <p:sldId id="319" r:id="rId40"/>
    <p:sldId id="334" r:id="rId41"/>
    <p:sldId id="340" r:id="rId42"/>
    <p:sldId id="281" r:id="rId43"/>
    <p:sldId id="327" r:id="rId44"/>
    <p:sldId id="315" r:id="rId45"/>
    <p:sldId id="261" r:id="rId46"/>
    <p:sldId id="337" r:id="rId47"/>
    <p:sldId id="314" r:id="rId48"/>
    <p:sldId id="326" r:id="rId49"/>
    <p:sldId id="282" r:id="rId50"/>
    <p:sldId id="338" r:id="rId51"/>
    <p:sldId id="278" r:id="rId52"/>
    <p:sldId id="339" r:id="rId53"/>
    <p:sldId id="302" r:id="rId54"/>
    <p:sldId id="262" r:id="rId55"/>
    <p:sldId id="325" r:id="rId56"/>
    <p:sldId id="335" r:id="rId57"/>
    <p:sldId id="321" r:id="rId58"/>
    <p:sldId id="303" r:id="rId59"/>
    <p:sldId id="324" r:id="rId60"/>
    <p:sldId id="336" r:id="rId61"/>
    <p:sldId id="257" r:id="rId62"/>
    <p:sldId id="258" r:id="rId63"/>
    <p:sldId id="309" r:id="rId64"/>
    <p:sldId id="310" r:id="rId65"/>
    <p:sldId id="284" r:id="rId66"/>
    <p:sldId id="288" r:id="rId6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33FF"/>
    <a:srgbClr val="FFF50F"/>
    <a:srgbClr val="FFFF00"/>
    <a:srgbClr val="FFE90B"/>
    <a:srgbClr val="FFD242"/>
    <a:srgbClr val="045CFF"/>
    <a:srgbClr val="24ACFF"/>
    <a:srgbClr val="DF0AEB"/>
    <a:srgbClr val="D70AE2"/>
    <a:srgbClr val="E6D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 autoAdjust="0"/>
    <p:restoredTop sz="99498" autoAdjust="0"/>
  </p:normalViewPr>
  <p:slideViewPr>
    <p:cSldViewPr snapToGrid="0" snapToObjects="1">
      <p:cViewPr>
        <p:scale>
          <a:sx n="75" d="100"/>
          <a:sy n="75" d="100"/>
        </p:scale>
        <p:origin x="-1864" y="-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89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91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533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19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877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673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07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82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2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4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8097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90160-D352-D642-9C6C-1DB5869B6B30}" type="datetimeFigureOut">
              <a:rPr lang="fr-FR" smtClean="0"/>
              <a:t>06/04/15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4199-AACA-2742-81DB-291BC99D76C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218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Relationship Id="rId3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Relationship Id="rId3" Type="http://schemas.microsoft.com/office/2007/relationships/hdphoto" Target="../media/hdphoto3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microsoft.com/office/2007/relationships/hdphoto" Target="../media/hdphoto4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5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Relationship Id="rId3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r 8"/>
          <p:cNvGrpSpPr/>
          <p:nvPr/>
        </p:nvGrpSpPr>
        <p:grpSpPr>
          <a:xfrm>
            <a:off x="671933" y="686724"/>
            <a:ext cx="7738295" cy="5570756"/>
            <a:chOff x="671933" y="686724"/>
            <a:chExt cx="7738295" cy="5570756"/>
          </a:xfrm>
        </p:grpSpPr>
        <p:sp>
          <p:nvSpPr>
            <p:cNvPr id="3" name="ZoneTexte 2"/>
            <p:cNvSpPr txBox="1"/>
            <p:nvPr/>
          </p:nvSpPr>
          <p:spPr>
            <a:xfrm>
              <a:off x="671933" y="686724"/>
              <a:ext cx="7738295" cy="5570756"/>
            </a:xfrm>
            <a:prstGeom prst="rect">
              <a:avLst/>
            </a:prstGeom>
            <a:solidFill>
              <a:srgbClr val="E6D9FF"/>
            </a:solidFill>
            <a:ln w="152400" cmpd="tri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 smtClean="0">
                  <a:latin typeface="Cambria"/>
                  <a:cs typeface="Cambria"/>
                </a:rPr>
                <a:t>Bernard BOSQUE</a:t>
              </a:r>
            </a:p>
            <a:p>
              <a:pPr algn="ctr"/>
              <a:r>
                <a:rPr lang="fr-FR" sz="5400" dirty="0">
                  <a:latin typeface="Cambria"/>
                  <a:cs typeface="Cambria"/>
                </a:rPr>
                <a:t>e</a:t>
              </a:r>
              <a:r>
                <a:rPr lang="fr-FR" sz="5400" dirty="0" smtClean="0">
                  <a:latin typeface="Cambria"/>
                  <a:cs typeface="Cambria"/>
                </a:rPr>
                <a:t>t la</a:t>
              </a:r>
            </a:p>
            <a:p>
              <a:r>
                <a:rPr lang="fr-FR" sz="5400" i="1" dirty="0" smtClean="0">
                  <a:latin typeface="Cambria"/>
                  <a:cs typeface="Cambria"/>
                </a:rPr>
                <a:t> Katherine </a:t>
              </a:r>
            </a:p>
            <a:p>
              <a:pPr algn="ctr"/>
              <a:r>
                <a:rPr lang="fr-FR" sz="5400" i="1" dirty="0" smtClean="0">
                  <a:latin typeface="Cambria"/>
                  <a:cs typeface="Cambria"/>
                </a:rPr>
                <a:t>   Mansfield </a:t>
              </a:r>
            </a:p>
            <a:p>
              <a:pPr algn="ctr"/>
              <a:r>
                <a:rPr lang="fr-FR" sz="5400" i="1" dirty="0" smtClean="0">
                  <a:latin typeface="Cambria"/>
                  <a:cs typeface="Cambria"/>
                </a:rPr>
                <a:t>                               Society</a:t>
              </a:r>
            </a:p>
            <a:p>
              <a:pPr algn="ctr"/>
              <a:endParaRPr lang="fr-FR" sz="1200" dirty="0" smtClean="0">
                <a:latin typeface="Cambria"/>
                <a:cs typeface="Cambria"/>
              </a:endParaRPr>
            </a:p>
            <a:p>
              <a:pPr algn="ctr"/>
              <a:r>
                <a:rPr lang="fr-FR" sz="5400" dirty="0">
                  <a:latin typeface="Cambria"/>
                  <a:cs typeface="Cambria"/>
                </a:rPr>
                <a:t>p</a:t>
              </a:r>
              <a:r>
                <a:rPr lang="fr-FR" sz="5400" dirty="0" smtClean="0">
                  <a:latin typeface="Cambria"/>
                  <a:cs typeface="Cambria"/>
                </a:rPr>
                <a:t>résentent :</a:t>
              </a:r>
            </a:p>
            <a:p>
              <a:pPr algn="ctr"/>
              <a:endParaRPr lang="fr-FR" sz="2000" dirty="0"/>
            </a:p>
          </p:txBody>
        </p:sp>
        <p:pic>
          <p:nvPicPr>
            <p:cNvPr id="4" name="Image 3"/>
            <p:cNvPicPr/>
            <p:nvPr/>
          </p:nvPicPr>
          <p:blipFill>
            <a:blip r:embed="rId2">
              <a:alphaModFix/>
              <a:duotone>
                <a:prstClr val="black"/>
                <a:srgbClr val="E6D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72" y="4068649"/>
              <a:ext cx="1587573" cy="1078731"/>
            </a:xfrm>
            <a:prstGeom prst="rect">
              <a:avLst/>
            </a:prstGeom>
            <a:solidFill>
              <a:srgbClr val="EBE2FF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37661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186267" y="0"/>
            <a:ext cx="8682715" cy="6901135"/>
            <a:chOff x="169333" y="0"/>
            <a:chExt cx="8682715" cy="6901135"/>
          </a:xfrm>
        </p:grpSpPr>
        <p:grpSp>
          <p:nvGrpSpPr>
            <p:cNvPr id="5" name="Grouper 4"/>
            <p:cNvGrpSpPr/>
            <p:nvPr/>
          </p:nvGrpSpPr>
          <p:grpSpPr>
            <a:xfrm>
              <a:off x="4036015" y="0"/>
              <a:ext cx="4816033" cy="6858000"/>
              <a:chOff x="750949" y="0"/>
              <a:chExt cx="4816033" cy="6858000"/>
            </a:xfrm>
          </p:grpSpPr>
          <p:pic>
            <p:nvPicPr>
              <p:cNvPr id="2" name="Image 1" descr="Remorqueur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949" y="0"/>
                <a:ext cx="4816033" cy="6858000"/>
              </a:xfrm>
              <a:prstGeom prst="rect">
                <a:avLst/>
              </a:prstGeom>
            </p:spPr>
          </p:pic>
          <p:sp>
            <p:nvSpPr>
              <p:cNvPr id="4" name="Rectangle 3"/>
              <p:cNvSpPr/>
              <p:nvPr/>
            </p:nvSpPr>
            <p:spPr>
              <a:xfrm>
                <a:off x="846667" y="6488668"/>
                <a:ext cx="2506133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sz="1400" dirty="0" smtClean="0">
                    <a:latin typeface="Book Antiqua"/>
                    <a:ea typeface="Lucida Grande"/>
                    <a:cs typeface="Book Antiqua"/>
                  </a:rPr>
                  <a:t>© 1989 Editions du Désastre</a:t>
                </a:r>
                <a:endParaRPr lang="fr-FR" sz="14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69333" y="283938"/>
              <a:ext cx="3674535" cy="6617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sz="2800" dirty="0">
                  <a:latin typeface="Book Antiqua"/>
                  <a:cs typeface="Book Antiqua"/>
                </a:rPr>
                <a:t> </a:t>
              </a:r>
              <a:r>
                <a:rPr lang="fr-FR" sz="2800" dirty="0" smtClean="0">
                  <a:latin typeface="Book Antiqua"/>
                  <a:cs typeface="Book Antiqua"/>
                </a:rPr>
                <a:t> Un </a:t>
              </a:r>
              <a:r>
                <a:rPr lang="fr-FR" sz="2800" dirty="0">
                  <a:latin typeface="Book Antiqua"/>
                  <a:cs typeface="Book Antiqua"/>
                </a:rPr>
                <a:t>petit remorqueur sur le fleuve fit entendre sa sirène ; une voiture, ses deux chevaux au galop, passa en coup de </a:t>
              </a:r>
              <a:r>
                <a:rPr lang="fr-FR" sz="2800" dirty="0" smtClean="0">
                  <a:latin typeface="Book Antiqua"/>
                  <a:cs typeface="Book Antiqua"/>
                </a:rPr>
                <a:t>vent.</a:t>
              </a:r>
              <a:br>
                <a:rPr lang="fr-FR" sz="2800" dirty="0" smtClean="0">
                  <a:latin typeface="Book Antiqua"/>
                  <a:cs typeface="Book Antiqua"/>
                </a:rPr>
              </a:br>
              <a:r>
                <a:rPr lang="fr-FR" sz="2800" dirty="0" smtClean="0">
                  <a:latin typeface="Book Antiqua"/>
                  <a:cs typeface="Book Antiqua"/>
                </a:rPr>
                <a:t> L'eau </a:t>
              </a:r>
              <a:r>
                <a:rPr lang="fr-FR" sz="2800" dirty="0">
                  <a:latin typeface="Book Antiqua"/>
                  <a:cs typeface="Book Antiqua"/>
                </a:rPr>
                <a:t>rapide </a:t>
              </a:r>
              <a:r>
                <a:rPr lang="fr-FR" sz="2800" dirty="0" err="1" smtClean="0">
                  <a:latin typeface="Book Antiqua"/>
                  <a:cs typeface="Book Antiqua"/>
                </a:rPr>
                <a:t>tour-billonnait</a:t>
              </a:r>
              <a:r>
                <a:rPr lang="fr-FR" sz="2800" dirty="0">
                  <a:latin typeface="Book Antiqua"/>
                  <a:cs typeface="Book Antiqua"/>
                </a:rPr>
                <a:t>, les grands arbres noirs sur l'autre rive étaient groupés comme des nègres en palabre</a:t>
              </a:r>
              <a:r>
                <a:rPr lang="fr-FR" sz="2800" dirty="0" smtClean="0">
                  <a:latin typeface="Book Antiqua"/>
                  <a:cs typeface="Book Antiqua"/>
                </a:rPr>
                <a:t>.</a:t>
              </a:r>
            </a:p>
            <a:p>
              <a:pPr algn="just"/>
              <a:endParaRPr lang="fr-FR" sz="1600" dirty="0">
                <a:latin typeface="Book Antiqua"/>
                <a:cs typeface="Book Antiqua"/>
              </a:endParaRPr>
            </a:p>
            <a:p>
              <a:pPr algn="r"/>
              <a:r>
                <a:rPr lang="fr-FR" sz="1600" i="1" dirty="0" smtClean="0">
                  <a:latin typeface="Book Antiqua"/>
                  <a:cs typeface="Book Antiqua"/>
                </a:rPr>
                <a:t>Le </a:t>
              </a:r>
              <a:r>
                <a:rPr lang="fr-FR" sz="1600" i="1" dirty="0">
                  <a:latin typeface="Book Antiqua"/>
                  <a:cs typeface="Book Antiqua"/>
                </a:rPr>
                <a:t>Voyage </a:t>
              </a:r>
              <a:r>
                <a:rPr lang="fr-FR" sz="1600" i="1" dirty="0" smtClean="0">
                  <a:latin typeface="Book Antiqua"/>
                  <a:cs typeface="Book Antiqua"/>
                </a:rPr>
                <a:t>Indiscret</a:t>
              </a:r>
              <a:endParaRPr lang="fr-FR" sz="1600" dirty="0">
                <a:latin typeface="Book Antiqua"/>
                <a:cs typeface="Book Antiqua"/>
              </a:endParaRPr>
            </a:p>
            <a:p>
              <a:pPr algn="just"/>
              <a:endParaRPr lang="fr-FR" sz="2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943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802915"/>
            <a:chOff x="0" y="0"/>
            <a:chExt cx="9144000" cy="6802915"/>
          </a:xfrm>
        </p:grpSpPr>
        <p:pic>
          <p:nvPicPr>
            <p:cNvPr id="2" name="Image 1" descr="métro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49513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881842" y="6495138"/>
              <a:ext cx="2262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Book Antiqua"/>
                  <a:ea typeface="Lucida Grande"/>
                  <a:cs typeface="Book Antiqua"/>
                </a:rPr>
                <a:t> ©</a:t>
              </a:r>
              <a:r>
                <a:rPr lang="fr-FR" sz="1400" dirty="0">
                  <a:latin typeface="Book Antiqua"/>
                  <a:ea typeface="Lucida Grande"/>
                  <a:cs typeface="Book Antiqua"/>
                </a:rPr>
                <a:t> </a:t>
              </a:r>
              <a:r>
                <a:rPr lang="fr-FR" sz="1400" dirty="0" smtClean="0">
                  <a:latin typeface="Book Antiqua"/>
                  <a:ea typeface="Lucida Grande"/>
                  <a:cs typeface="Book Antiqua"/>
                </a:rPr>
                <a:t>Photo Lionel Geoffroy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84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615005"/>
            <a:chOff x="0" y="0"/>
            <a:chExt cx="9144000" cy="6615005"/>
          </a:xfrm>
        </p:grpSpPr>
        <p:pic>
          <p:nvPicPr>
            <p:cNvPr id="3" name="Image 2" descr="gare de l'est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673704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855132" y="5691675"/>
              <a:ext cx="7442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 smtClean="0">
                  <a:latin typeface="Book Antiqua"/>
                  <a:cs typeface="Book Antiqua"/>
                </a:rPr>
                <a:t>De Paris à Gray…</a:t>
              </a:r>
              <a:endParaRPr lang="fr-FR" sz="5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9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121180" y="105833"/>
            <a:ext cx="8917087" cy="6667499"/>
            <a:chOff x="121180" y="105833"/>
            <a:chExt cx="8917087" cy="6667499"/>
          </a:xfrm>
        </p:grpSpPr>
        <p:graphicFrame>
          <p:nvGraphicFramePr>
            <p:cNvPr id="2" name="Obje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9228023"/>
                </p:ext>
              </p:extLst>
            </p:nvPr>
          </p:nvGraphicFramePr>
          <p:xfrm>
            <a:off x="121180" y="105833"/>
            <a:ext cx="8917087" cy="6667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4" name="Document" r:id="rId4" imgW="10274300" imgH="6934200" progId="Word.Document.8">
                    <p:embed/>
                  </p:oleObj>
                </mc:Choice>
                <mc:Fallback>
                  <p:oleObj name="Document" r:id="rId4" imgW="10274300" imgH="6934200" progId="Word.Document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21180" y="105833"/>
                          <a:ext cx="8917087" cy="6667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ZoneTexte 2"/>
            <p:cNvSpPr txBox="1"/>
            <p:nvPr/>
          </p:nvSpPr>
          <p:spPr>
            <a:xfrm>
              <a:off x="677342" y="584197"/>
              <a:ext cx="8805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dirty="0" smtClean="0">
                  <a:latin typeface="Book Antiqua"/>
                  <a:cs typeface="Book Antiqua"/>
                </a:rPr>
                <a:t>8h00</a:t>
              </a:r>
              <a:endParaRPr lang="fr-FR" sz="2400" dirty="0">
                <a:latin typeface="Book Antiqua"/>
                <a:cs typeface="Book Antiqua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4097876" y="3945466"/>
              <a:ext cx="20828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500" dirty="0" smtClean="0">
                  <a:latin typeface="Book Antiqua"/>
                  <a:cs typeface="Book Antiqua"/>
                </a:rPr>
                <a:t>13h04/14h00</a:t>
              </a:r>
              <a:endParaRPr lang="fr-FR" sz="2500" dirty="0">
                <a:latin typeface="Book Antiqua"/>
                <a:cs typeface="Book Antiqua"/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7763933" y="5672664"/>
              <a:ext cx="1066801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500" dirty="0" smtClean="0">
                  <a:latin typeface="Book Antiqua"/>
                  <a:cs typeface="Book Antiqua"/>
                </a:rPr>
                <a:t>15h12</a:t>
              </a:r>
              <a:endParaRPr lang="fr-FR" sz="25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5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644627"/>
            <a:chOff x="0" y="0"/>
            <a:chExt cx="9144000" cy="6644627"/>
          </a:xfrm>
        </p:grpSpPr>
        <p:pic>
          <p:nvPicPr>
            <p:cNvPr id="2" name="Image 1" descr="viaduc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53378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474133" y="6121407"/>
              <a:ext cx="8356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>
                  <a:latin typeface="Book Antiqua"/>
                  <a:cs typeface="Book Antiqua"/>
                </a:rPr>
                <a:t>A tous les ponts, les embranchements, les </a:t>
              </a:r>
              <a:r>
                <a:rPr lang="fr-FR" sz="2800" dirty="0" smtClean="0">
                  <a:latin typeface="Book Antiqua"/>
                  <a:cs typeface="Book Antiqua"/>
                </a:rPr>
                <a:t>gares… 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5096934" y="5752075"/>
              <a:ext cx="4047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latin typeface="Book Antiqua"/>
                  <a:cs typeface="Book Antiqua"/>
                </a:rPr>
                <a:t>Viaduc de </a:t>
              </a:r>
              <a:r>
                <a:rPr lang="fr-FR" sz="1600" dirty="0" err="1">
                  <a:latin typeface="Book Antiqua"/>
                  <a:cs typeface="Book Antiqua"/>
                </a:rPr>
                <a:t>C</a:t>
              </a:r>
              <a:r>
                <a:rPr lang="fr-FR" sz="1600" dirty="0" err="1" smtClean="0">
                  <a:latin typeface="Book Antiqua"/>
                  <a:cs typeface="Book Antiqua"/>
                </a:rPr>
                <a:t>hangis</a:t>
              </a:r>
              <a:r>
                <a:rPr lang="fr-FR" sz="1600" dirty="0" smtClean="0">
                  <a:latin typeface="Book Antiqua"/>
                  <a:cs typeface="Book Antiqua"/>
                </a:rPr>
                <a:t>, Avon, Seine-et-Marne</a:t>
              </a:r>
              <a:endParaRPr lang="fr-FR" sz="1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550333" y="0"/>
            <a:ext cx="7995514" cy="6858000"/>
            <a:chOff x="550333" y="0"/>
            <a:chExt cx="7995514" cy="6858000"/>
          </a:xfrm>
        </p:grpSpPr>
        <p:pic>
          <p:nvPicPr>
            <p:cNvPr id="2" name="Image 1" descr="soldat (1)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5752" y="0"/>
              <a:ext cx="3820095" cy="6858000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550333" y="533399"/>
              <a:ext cx="3750734" cy="538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… il </a:t>
              </a:r>
              <a:r>
                <a:rPr lang="fr-FR" sz="2800" dirty="0">
                  <a:latin typeface="Book Antiqua"/>
                  <a:cs typeface="Book Antiqua"/>
                </a:rPr>
                <a:t>y avait </a:t>
              </a:r>
              <a:r>
                <a:rPr lang="fr-FR" sz="2800" i="1" dirty="0">
                  <a:latin typeface="Book Antiqua"/>
                  <a:cs typeface="Book Antiqua"/>
                </a:rPr>
                <a:t>un petit soldat</a:t>
              </a:r>
              <a:r>
                <a:rPr lang="fr-FR" sz="2800" dirty="0">
                  <a:latin typeface="Book Antiqua"/>
                  <a:cs typeface="Book Antiqua"/>
                </a:rPr>
                <a:t>, dont l'équipement essentiel paraissait être les godillots et la </a:t>
              </a:r>
              <a:r>
                <a:rPr lang="fr-FR" sz="2800" dirty="0" smtClean="0">
                  <a:latin typeface="Book Antiqua"/>
                  <a:cs typeface="Book Antiqua"/>
                </a:rPr>
                <a:t>baïonnette.</a:t>
              </a:r>
              <a:r>
                <a:rPr lang="fr-FR" sz="2800" dirty="0">
                  <a:latin typeface="Book Antiqua"/>
                  <a:cs typeface="Book Antiqua"/>
                </a:rPr>
                <a:t> </a:t>
              </a:r>
              <a:r>
                <a:rPr lang="fr-FR" sz="2800" dirty="0" smtClean="0">
                  <a:latin typeface="Book Antiqua"/>
                  <a:cs typeface="Book Antiqua"/>
                </a:rPr>
                <a:t>Il </a:t>
              </a:r>
              <a:r>
                <a:rPr lang="fr-FR" sz="2800" dirty="0">
                  <a:latin typeface="Book Antiqua"/>
                  <a:cs typeface="Book Antiqua"/>
                </a:rPr>
                <a:t>avait l'air abandonné et désolé.</a:t>
              </a:r>
            </a:p>
            <a:p>
              <a:pPr algn="r"/>
              <a:r>
                <a:rPr lang="fr-FR" sz="1600" i="1" dirty="0" smtClean="0">
                  <a:latin typeface="Book Antiqua"/>
                  <a:cs typeface="Book Antiqua"/>
                </a:rPr>
                <a:t>Le </a:t>
              </a:r>
              <a:r>
                <a:rPr lang="fr-FR" sz="1600" i="1" dirty="0">
                  <a:latin typeface="Book Antiqua"/>
                  <a:cs typeface="Book Antiqua"/>
                </a:rPr>
                <a:t>Voyage </a:t>
              </a:r>
              <a:r>
                <a:rPr lang="fr-FR" sz="1600" i="1" dirty="0" smtClean="0">
                  <a:latin typeface="Book Antiqua"/>
                  <a:cs typeface="Book Antiqua"/>
                </a:rPr>
                <a:t>Indiscret</a:t>
              </a:r>
              <a:endParaRPr lang="fr-FR" sz="1600" dirty="0">
                <a:latin typeface="Book Antiqua"/>
                <a:cs typeface="Book Antiqua"/>
              </a:endParaRPr>
            </a:p>
            <a:p>
              <a:pPr algn="just"/>
              <a:endParaRPr lang="fr-FR" sz="2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4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1"/>
            <a:ext cx="9144000" cy="6820355"/>
            <a:chOff x="0" y="1"/>
            <a:chExt cx="9144000" cy="6820355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1"/>
              <a:ext cx="9144000" cy="6815664"/>
              <a:chOff x="0" y="1"/>
              <a:chExt cx="9144000" cy="6815664"/>
            </a:xfrm>
          </p:grpSpPr>
          <p:pic>
            <p:nvPicPr>
              <p:cNvPr id="2" name="Image 1" descr="chalindrey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"/>
                <a:ext cx="9144000" cy="5288339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194733" y="5246005"/>
                <a:ext cx="867833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400" dirty="0">
                    <a:latin typeface="Book Antiqua"/>
                    <a:cs typeface="Book Antiqua"/>
                  </a:rPr>
                  <a:t>« </a:t>
                </a:r>
                <a:r>
                  <a:rPr lang="fr-FR" sz="2400" dirty="0" smtClean="0">
                    <a:latin typeface="Book Antiqua"/>
                    <a:cs typeface="Book Antiqua"/>
                  </a:rPr>
                  <a:t>Va-t-on directement à X… ? Demandai-je au contrôleur [</a:t>
                </a:r>
                <a:r>
                  <a:rPr lang="fr-FR" sz="2400" dirty="0">
                    <a:latin typeface="Book Antiqua"/>
                    <a:cs typeface="Book Antiqua"/>
                  </a:rPr>
                  <a:t>...] </a:t>
                </a:r>
                <a:r>
                  <a:rPr lang="fr-FR" sz="2400" dirty="0" smtClean="0">
                    <a:latin typeface="Book Antiqua"/>
                    <a:cs typeface="Book Antiqua"/>
                  </a:rPr>
                  <a:t>.</a:t>
                </a:r>
              </a:p>
              <a:p>
                <a:r>
                  <a:rPr lang="fr-FR" sz="2400" dirty="0" smtClean="0">
                    <a:latin typeface="Book Antiqua"/>
                    <a:cs typeface="Book Antiqua"/>
                  </a:rPr>
                  <a:t>   – Non, mademoiselle, il faut que vous changiez à X, Y, Z.</a:t>
                </a:r>
              </a:p>
              <a:p>
                <a:r>
                  <a:rPr lang="fr-FR" sz="2400" dirty="0" smtClean="0">
                    <a:latin typeface="Book Antiqua"/>
                    <a:cs typeface="Book Antiqua"/>
                  </a:rPr>
                  <a:t>   – A… ?   </a:t>
                </a:r>
              </a:p>
              <a:p>
                <a:r>
                  <a:rPr lang="fr-FR" sz="2400" dirty="0" smtClean="0">
                    <a:latin typeface="Book Antiqua"/>
                    <a:cs typeface="Book Antiqua"/>
                  </a:rPr>
                  <a:t>   – X, Y, Z. »   Je n’avais pas encore compris.</a:t>
                </a:r>
                <a:endParaRPr lang="fr-FR" sz="24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271162" y="6481802"/>
              <a:ext cx="18728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508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788843"/>
            <a:chOff x="0" y="177800"/>
            <a:chExt cx="9144000" cy="6788843"/>
          </a:xfrm>
        </p:grpSpPr>
        <p:pic>
          <p:nvPicPr>
            <p:cNvPr id="2" name="Image 1" descr="chalindrey intérieur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7800"/>
              <a:ext cx="9144000" cy="5452533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10066" y="5511341"/>
              <a:ext cx="8906933" cy="142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fr-FR" sz="2400" dirty="0" smtClean="0">
                  <a:latin typeface="Book Antiqua"/>
                  <a:cs typeface="Book Antiqua"/>
                </a:rPr>
                <a:t> A quelle gare dois-je changer ? Peut-être ne le saurai-je jamais. </a:t>
              </a:r>
              <a:r>
                <a:rPr lang="fr-FR" sz="2400" dirty="0">
                  <a:latin typeface="Book Antiqua"/>
                  <a:cs typeface="Book Antiqua"/>
                </a:rPr>
                <a:t>[...] </a:t>
              </a:r>
              <a:r>
                <a:rPr lang="fr-FR" sz="2400" dirty="0" smtClean="0">
                  <a:latin typeface="Book Antiqua"/>
                  <a:cs typeface="Book Antiqua"/>
                </a:rPr>
                <a:t>Le train ralentit, s’arrêta. Tout le monde descendit sauf moi.</a:t>
              </a:r>
              <a:r>
                <a:rPr lang="fr-FR" sz="2400" dirty="0">
                  <a:latin typeface="Book Antiqua"/>
                  <a:cs typeface="Book Antiqua"/>
                </a:rPr>
                <a:t> [...] </a:t>
              </a:r>
              <a:r>
                <a:rPr lang="fr-FR" sz="2400" dirty="0" smtClean="0">
                  <a:latin typeface="Book Antiqua"/>
                  <a:cs typeface="Book Antiqua"/>
                </a:rPr>
                <a:t>On change peut-être ici pour X…?</a:t>
              </a:r>
              <a:endParaRPr lang="fr-FR" sz="2400" dirty="0">
                <a:latin typeface="Book Antiqua"/>
                <a:cs typeface="Book Antiqu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254228" y="6628089"/>
              <a:ext cx="18728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5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448732" y="152400"/>
            <a:ext cx="8153441" cy="6570133"/>
            <a:chOff x="448732" y="152400"/>
            <a:chExt cx="8153441" cy="6570133"/>
          </a:xfrm>
        </p:grpSpPr>
        <p:pic>
          <p:nvPicPr>
            <p:cNvPr id="2" name="Image 1" descr="Sir Grey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9307" y="152400"/>
              <a:ext cx="4162866" cy="657013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8732" y="514402"/>
              <a:ext cx="3640667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800" dirty="0">
                  <a:latin typeface="Book Antiqua"/>
                  <a:cs typeface="Book Antiqua"/>
                </a:rPr>
                <a:t>« Pas par là », dit une baïonnette. « Ni par ici », dit une autre. Je suivis donc la foule. </a:t>
              </a:r>
              <a:br>
                <a:rPr lang="fr-FR" sz="2800" dirty="0">
                  <a:latin typeface="Book Antiqua"/>
                  <a:cs typeface="Book Antiqua"/>
                </a:rPr>
              </a:br>
              <a:r>
                <a:rPr lang="fr-FR" sz="2800" dirty="0">
                  <a:latin typeface="Book Antiqua"/>
                  <a:cs typeface="Book Antiqua"/>
                </a:rPr>
                <a:t>« Votre passeport, Mademoiselle.» </a:t>
              </a:r>
              <a:r>
                <a:rPr lang="fr-FR" sz="2800" dirty="0" smtClean="0">
                  <a:latin typeface="Book Antiqua"/>
                  <a:cs typeface="Book Antiqua"/>
                </a:rPr>
                <a:t/>
              </a:r>
              <a:br>
                <a:rPr lang="fr-FR" sz="2800" dirty="0" smtClean="0">
                  <a:latin typeface="Book Antiqua"/>
                  <a:cs typeface="Book Antiqua"/>
                </a:rPr>
              </a:br>
              <a:r>
                <a:rPr lang="fr-FR" sz="2800" dirty="0" smtClean="0">
                  <a:latin typeface="Book Antiqua"/>
                  <a:cs typeface="Book Antiqua"/>
                </a:rPr>
                <a:t>« </a:t>
              </a:r>
              <a:r>
                <a:rPr lang="fr-FR" sz="2800" i="1" dirty="0">
                  <a:latin typeface="Book Antiqua"/>
                  <a:cs typeface="Book Antiqua"/>
                </a:rPr>
                <a:t>Nous, Sir Edward Grey…</a:t>
              </a:r>
              <a:r>
                <a:rPr lang="fr-FR" sz="2800" dirty="0">
                  <a:latin typeface="Book Antiqua"/>
                  <a:cs typeface="Book Antiqua"/>
                </a:rPr>
                <a:t> »</a:t>
              </a:r>
            </a:p>
            <a:p>
              <a:pPr algn="r"/>
              <a:r>
                <a:rPr lang="fr-FR" sz="1600" i="1" dirty="0" smtClean="0">
                  <a:latin typeface="Book Antiqua"/>
                  <a:cs typeface="Book Antiqua"/>
                </a:rPr>
                <a:t>Le </a:t>
              </a:r>
              <a:r>
                <a:rPr lang="fr-FR" sz="1600" i="1" dirty="0">
                  <a:latin typeface="Book Antiqua"/>
                  <a:cs typeface="Book Antiqua"/>
                </a:rPr>
                <a:t>Voyage </a:t>
              </a:r>
              <a:r>
                <a:rPr lang="fr-FR" sz="1600" i="1" dirty="0" smtClean="0">
                  <a:latin typeface="Book Antiqua"/>
                  <a:cs typeface="Book Antiqua"/>
                </a:rPr>
                <a:t>Indiscret</a:t>
              </a:r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872066" y="5215466"/>
              <a:ext cx="30564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Book Antiqua"/>
                  <a:cs typeface="Book Antiqua"/>
                </a:rPr>
                <a:t>Sir Edward GREY : Ministre des Affaires Etrangères britannique en 1915</a:t>
              </a:r>
            </a:p>
            <a:p>
              <a:pPr algn="ctr"/>
              <a:endParaRPr lang="fr-FR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169401" cy="6877905"/>
            <a:chOff x="0" y="0"/>
            <a:chExt cx="9169401" cy="6877905"/>
          </a:xfrm>
        </p:grpSpPr>
        <p:grpSp>
          <p:nvGrpSpPr>
            <p:cNvPr id="3" name="Grouper 2"/>
            <p:cNvGrpSpPr/>
            <p:nvPr/>
          </p:nvGrpSpPr>
          <p:grpSpPr>
            <a:xfrm>
              <a:off x="0" y="0"/>
              <a:ext cx="9144000" cy="6877905"/>
              <a:chOff x="0" y="67733"/>
              <a:chExt cx="9144000" cy="6877905"/>
            </a:xfrm>
          </p:grpSpPr>
          <p:pic>
            <p:nvPicPr>
              <p:cNvPr id="4" name="Image 3" descr="chalindrey avenue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67733"/>
                <a:ext cx="9144000" cy="538480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59267" y="5375978"/>
                <a:ext cx="9025466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400" dirty="0" smtClean="0">
                    <a:latin typeface="Book Antiqua"/>
                    <a:cs typeface="Book Antiqua"/>
                  </a:rPr>
                  <a:t>Je </a:t>
                </a:r>
                <a:r>
                  <a:rPr lang="fr-FR" sz="2400" dirty="0">
                    <a:latin typeface="Book Antiqua"/>
                    <a:cs typeface="Book Antiqua"/>
                  </a:rPr>
                  <a:t>courus à travers le jardin boueux et entrai au </a:t>
                </a:r>
                <a:r>
                  <a:rPr lang="fr-FR" sz="2400" dirty="0" smtClean="0">
                    <a:latin typeface="Book Antiqua"/>
                    <a:cs typeface="Book Antiqua"/>
                  </a:rPr>
                  <a:t>buffet.</a:t>
                </a:r>
              </a:p>
              <a:p>
                <a:pPr algn="just"/>
                <a:r>
                  <a:rPr lang="fr-FR" sz="2400" dirty="0" smtClean="0">
                    <a:latin typeface="Book Antiqua"/>
                    <a:cs typeface="Book Antiqua"/>
                  </a:rPr>
                  <a:t>Une </a:t>
                </a:r>
                <a:r>
                  <a:rPr lang="fr-FR" sz="2400" dirty="0">
                    <a:latin typeface="Book Antiqua"/>
                    <a:cs typeface="Book Antiqua"/>
                  </a:rPr>
                  <a:t>salle verte avec un poêle fumeux et des tables de chaque côté. Sur le comptoir, embelli de bouteilles colorées, une femme s'appuie, la poitrine dans ses bras croisés</a:t>
                </a:r>
                <a:r>
                  <a:rPr lang="fr-FR" sz="2400" dirty="0" smtClean="0">
                    <a:latin typeface="Book Antiqua"/>
                    <a:cs typeface="Book Antiqua"/>
                  </a:rPr>
                  <a:t>.</a:t>
                </a:r>
                <a:endParaRPr lang="fr-FR" sz="24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28731" y="6524822"/>
              <a:ext cx="18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  <a:r>
                <a:rPr lang="fr-FR" sz="1600" dirty="0">
                  <a:latin typeface="Book Antiqua"/>
                  <a:cs typeface="Book Antiqua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531813" y="724079"/>
            <a:ext cx="8055802" cy="5457080"/>
            <a:chOff x="531813" y="724079"/>
            <a:chExt cx="8055802" cy="5457080"/>
          </a:xfrm>
        </p:grpSpPr>
        <p:sp>
          <p:nvSpPr>
            <p:cNvPr id="3" name="ZoneTexte 2"/>
            <p:cNvSpPr txBox="1"/>
            <p:nvPr/>
          </p:nvSpPr>
          <p:spPr>
            <a:xfrm>
              <a:off x="531813" y="724079"/>
              <a:ext cx="8055802" cy="1508105"/>
            </a:xfrm>
            <a:prstGeom prst="rect">
              <a:avLst/>
            </a:prstGeom>
            <a:solidFill>
              <a:srgbClr val="E6D9FF"/>
            </a:solidFill>
            <a:ln w="152400" cmpd="tri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200" i="1" dirty="0" smtClean="0">
                  <a:latin typeface="Cambria"/>
                  <a:cs typeface="Cambria"/>
                </a:rPr>
                <a:t>Le Voyage Indiscret</a:t>
              </a:r>
              <a:endParaRPr lang="fr-FR" sz="7200" dirty="0" smtClean="0">
                <a:latin typeface="Cambria"/>
                <a:cs typeface="Cambria"/>
              </a:endParaRPr>
            </a:p>
            <a:p>
              <a:pPr algn="ctr"/>
              <a:endParaRPr lang="fr-FR" sz="2000" dirty="0"/>
            </a:p>
          </p:txBody>
        </p:sp>
        <p:sp>
          <p:nvSpPr>
            <p:cNvPr id="4" name="ZoneTexte 3"/>
            <p:cNvSpPr txBox="1"/>
            <p:nvPr/>
          </p:nvSpPr>
          <p:spPr>
            <a:xfrm>
              <a:off x="687136" y="3164948"/>
              <a:ext cx="7738295" cy="3016211"/>
            </a:xfrm>
            <a:prstGeom prst="rect">
              <a:avLst/>
            </a:prstGeom>
            <a:solidFill>
              <a:srgbClr val="E6D9FF"/>
            </a:solidFill>
            <a:ln w="152400" cmpd="tri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endParaRPr lang="fr-FR" sz="800" dirty="0" smtClean="0">
                <a:latin typeface="Cambria"/>
                <a:cs typeface="Cambria"/>
              </a:endParaRPr>
            </a:p>
            <a:p>
              <a:pPr algn="ctr"/>
              <a:r>
                <a:rPr lang="fr-FR" sz="5400" dirty="0" smtClean="0">
                  <a:latin typeface="Cambria"/>
                  <a:cs typeface="Cambria"/>
                </a:rPr>
                <a:t>Katherine Mansfield rejoint Francis Carco à Gray le 19 février 1915…</a:t>
              </a:r>
            </a:p>
            <a:p>
              <a:pPr algn="ctr"/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73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84667" y="0"/>
            <a:ext cx="8957733" cy="7198093"/>
            <a:chOff x="84667" y="0"/>
            <a:chExt cx="8957733" cy="7198093"/>
          </a:xfrm>
        </p:grpSpPr>
        <p:pic>
          <p:nvPicPr>
            <p:cNvPr id="4" name="Image 3" descr="sauf conduit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1837" y="0"/>
              <a:ext cx="5947833" cy="4437371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84667" y="4073306"/>
              <a:ext cx="8957733" cy="312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2600"/>
                </a:lnSpc>
              </a:pPr>
              <a:r>
                <a:rPr lang="fr-FR" sz="2200" dirty="0" smtClean="0">
                  <a:latin typeface="Book Antiqua"/>
                  <a:cs typeface="Book Antiqua"/>
                </a:rPr>
                <a:t> « </a:t>
              </a:r>
              <a:r>
                <a:rPr lang="fr-FR" sz="2200" dirty="0">
                  <a:latin typeface="Book Antiqua"/>
                  <a:cs typeface="Book Antiqua"/>
                </a:rPr>
                <a:t>Ma Chère nièce,</a:t>
              </a:r>
            </a:p>
            <a:p>
              <a:pPr algn="just">
                <a:lnSpc>
                  <a:spcPts val="2600"/>
                </a:lnSpc>
              </a:pPr>
              <a:r>
                <a:rPr lang="fr-FR" sz="2200" dirty="0">
                  <a:latin typeface="Book Antiqua"/>
                  <a:cs typeface="Book Antiqua"/>
                </a:rPr>
                <a:t>  </a:t>
              </a:r>
              <a:r>
                <a:rPr lang="fr-FR" sz="2200" dirty="0" smtClean="0">
                  <a:latin typeface="Book Antiqua"/>
                  <a:cs typeface="Book Antiqua"/>
                </a:rPr>
                <a:t>Maintenant </a:t>
              </a:r>
              <a:r>
                <a:rPr lang="fr-FR" sz="2200" dirty="0">
                  <a:latin typeface="Book Antiqua"/>
                  <a:cs typeface="Book Antiqua"/>
                </a:rPr>
                <a:t>que le temps est plus sûr, votre oncle et moi serions charmés si vous vouliez nous faire une petite </a:t>
              </a:r>
              <a:r>
                <a:rPr lang="fr-FR" sz="2200" dirty="0" smtClean="0">
                  <a:latin typeface="Book Antiqua"/>
                  <a:cs typeface="Book Antiqua"/>
                </a:rPr>
                <a:t>visite. Télégraphiez</a:t>
              </a:r>
              <a:r>
                <a:rPr lang="fr-FR" sz="2200" dirty="0">
                  <a:latin typeface="Book Antiqua"/>
                  <a:cs typeface="Book Antiqua"/>
                </a:rPr>
                <a:t>-moi pour me dire quand vous venez.</a:t>
              </a:r>
            </a:p>
            <a:p>
              <a:pPr algn="just">
                <a:lnSpc>
                  <a:spcPts val="2600"/>
                </a:lnSpc>
              </a:pPr>
              <a:r>
                <a:rPr lang="fr-FR" sz="2200" dirty="0">
                  <a:latin typeface="Book Antiqua"/>
                  <a:cs typeface="Book Antiqua"/>
                </a:rPr>
                <a:t>   Je viendrai vous chercher à la sortie de la gare si je suis libre. Autrement, notre bonne amie, Madame </a:t>
              </a:r>
              <a:r>
                <a:rPr lang="fr-FR" sz="2200" dirty="0" err="1">
                  <a:latin typeface="Book Antiqua"/>
                  <a:cs typeface="Book Antiqua"/>
                </a:rPr>
                <a:t>Grinçon</a:t>
              </a:r>
              <a:r>
                <a:rPr lang="fr-FR" sz="2200" dirty="0">
                  <a:latin typeface="Book Antiqua"/>
                  <a:cs typeface="Book Antiqua"/>
                </a:rPr>
                <a:t>, qui habite la petite maison de l'octroi près du pont, </a:t>
              </a:r>
              <a:r>
                <a:rPr lang="fr-FR" sz="2200" i="1" dirty="0">
                  <a:latin typeface="Book Antiqua"/>
                  <a:cs typeface="Book Antiqua"/>
                </a:rPr>
                <a:t>juste en face de la gare</a:t>
              </a:r>
              <a:r>
                <a:rPr lang="fr-FR" sz="2200" dirty="0">
                  <a:latin typeface="Book Antiqua"/>
                  <a:cs typeface="Book Antiqua"/>
                </a:rPr>
                <a:t>, vous conduira chez nous. </a:t>
              </a:r>
              <a:r>
                <a:rPr lang="fr-FR" sz="2200" i="1" dirty="0">
                  <a:latin typeface="Book Antiqua"/>
                  <a:cs typeface="Book Antiqua"/>
                </a:rPr>
                <a:t>Je vous embrasse bien tendrement</a:t>
              </a:r>
              <a:r>
                <a:rPr lang="fr-FR" sz="2200" dirty="0">
                  <a:latin typeface="Book Antiqua"/>
                  <a:cs typeface="Book Antiqua"/>
                </a:rPr>
                <a:t>, Julie </a:t>
              </a:r>
              <a:r>
                <a:rPr lang="fr-FR" sz="2200" dirty="0" err="1">
                  <a:latin typeface="Book Antiqua"/>
                  <a:cs typeface="Book Antiqua"/>
                </a:rPr>
                <a:t>Boiffard</a:t>
              </a:r>
              <a:r>
                <a:rPr lang="fr-FR" sz="2200" dirty="0">
                  <a:latin typeface="Book Antiqua"/>
                  <a:cs typeface="Book Antiqua"/>
                </a:rPr>
                <a:t>.»</a:t>
              </a:r>
            </a:p>
            <a:p>
              <a:pPr>
                <a:lnSpc>
                  <a:spcPts val="2600"/>
                </a:lnSpc>
              </a:pPr>
              <a:endParaRPr lang="fr-FR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7374470" y="6518982"/>
            <a:ext cx="185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i="1" dirty="0" smtClean="0">
                <a:latin typeface="Book Antiqua"/>
                <a:cs typeface="Book Antiqua"/>
              </a:rPr>
              <a:t>Le </a:t>
            </a:r>
            <a:r>
              <a:rPr lang="fr-FR" sz="1600" i="1" dirty="0">
                <a:latin typeface="Book Antiqua"/>
                <a:cs typeface="Book Antiqua"/>
              </a:rPr>
              <a:t>Voyage Indiscret</a:t>
            </a:r>
            <a:endParaRPr lang="fr-FR" sz="1600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20732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auf conduit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027" y="0"/>
            <a:ext cx="4291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1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144000" cy="6793426"/>
            <a:chOff x="0" y="0"/>
            <a:chExt cx="9144000" cy="6793426"/>
          </a:xfrm>
        </p:grpSpPr>
        <p:pic>
          <p:nvPicPr>
            <p:cNvPr id="2" name="Image 1" descr="Capture d’écran 2015-02-15 à 23.41.41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31982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091261" y="5175889"/>
              <a:ext cx="5173133" cy="1617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fr-FR" sz="2600" dirty="0">
                  <a:latin typeface="Book Antiqua"/>
                  <a:cs typeface="Book Antiqua"/>
                </a:rPr>
                <a:t>Source : IGN</a:t>
              </a:r>
            </a:p>
            <a:p>
              <a:pPr algn="ctr">
                <a:lnSpc>
                  <a:spcPts val="40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Carte d’Etat Major de 1866</a:t>
              </a:r>
            </a:p>
            <a:p>
              <a:pPr algn="ctr">
                <a:lnSpc>
                  <a:spcPts val="4000"/>
                </a:lnSpc>
              </a:pPr>
              <a:r>
                <a:rPr lang="fr-FR" sz="2600" dirty="0" smtClean="0">
                  <a:latin typeface="Book Antiqua"/>
                  <a:cs typeface="Book Antiqua"/>
                </a:rPr>
                <a:t>Echelle </a:t>
              </a:r>
              <a:r>
                <a:rPr lang="fr-FR" sz="2600" dirty="0">
                  <a:latin typeface="Book Antiqua"/>
                  <a:cs typeface="Book Antiqua"/>
                </a:rPr>
                <a:t>1 : </a:t>
              </a:r>
              <a:r>
                <a:rPr lang="fr-FR" sz="2600" dirty="0" smtClean="0">
                  <a:latin typeface="Book Antiqua"/>
                  <a:cs typeface="Book Antiqua"/>
                </a:rPr>
                <a:t>40 000</a:t>
              </a:r>
              <a:endParaRPr lang="fr-FR" sz="2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300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63479" y="0"/>
            <a:ext cx="8602721" cy="6858000"/>
            <a:chOff x="363479" y="0"/>
            <a:chExt cx="8602721" cy="6858000"/>
          </a:xfrm>
        </p:grpSpPr>
        <p:pic>
          <p:nvPicPr>
            <p:cNvPr id="3" name="Image 2" descr="Plan Perron 1891 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479" y="0"/>
              <a:ext cx="5266443" cy="6858000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5816600" y="1261533"/>
              <a:ext cx="3149600" cy="3370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3600" dirty="0" smtClean="0">
                  <a:latin typeface="Book Antiqua"/>
                  <a:cs typeface="Book Antiqua"/>
                </a:rPr>
                <a:t>Extrait du plan de Gray édité par Perron -1891</a:t>
              </a:r>
              <a:endParaRPr lang="fr-FR" sz="3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18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801220"/>
            <a:chOff x="0" y="0"/>
            <a:chExt cx="9144000" cy="6801220"/>
          </a:xfrm>
        </p:grpSpPr>
        <p:pic>
          <p:nvPicPr>
            <p:cNvPr id="2" name="Image 1" descr="intérieur gar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81572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397933" y="5815724"/>
              <a:ext cx="8559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Book Antiqua"/>
                  <a:cs typeface="Book Antiqua"/>
                </a:rPr>
                <a:t>  Une lumière nagea à côté du train sur laquelle était inscrit le nom fatal.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03330" y="6462666"/>
              <a:ext cx="18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4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871106"/>
            <a:chOff x="0" y="0"/>
            <a:chExt cx="9144000" cy="6871106"/>
          </a:xfrm>
        </p:grpSpPr>
        <p:pic>
          <p:nvPicPr>
            <p:cNvPr id="2" name="Image 1" descr="intérieur gare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579533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86274" y="5507912"/>
              <a:ext cx="8957726" cy="136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3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   J’eus à peine le temps de respirer que le train s’était arrêté.</a:t>
              </a:r>
              <a:r>
                <a:rPr lang="fr-FR" sz="2800" dirty="0">
                  <a:latin typeface="Book Antiqua"/>
                  <a:cs typeface="Book Antiqua"/>
                </a:rPr>
                <a:t> [...</a:t>
              </a:r>
              <a:r>
                <a:rPr lang="fr-FR" sz="2800" dirty="0" smtClean="0">
                  <a:latin typeface="Book Antiqua"/>
                  <a:cs typeface="Book Antiqua"/>
                </a:rPr>
                <a:t>][Je] descendis sur le quai en dansant sur les marches…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303330" y="6494045"/>
              <a:ext cx="18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85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-1"/>
            <a:ext cx="9144000" cy="6858001"/>
            <a:chOff x="83388" y="149085"/>
            <a:chExt cx="8983420" cy="6708914"/>
          </a:xfrm>
        </p:grpSpPr>
        <p:pic>
          <p:nvPicPr>
            <p:cNvPr id="2" name="Image 1" descr="sauf conduit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8" y="149085"/>
              <a:ext cx="8983420" cy="670891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60868" y="6543244"/>
              <a:ext cx="32342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FFF50F"/>
                  </a:solidFill>
                  <a:latin typeface="Book Antiqua"/>
                  <a:cs typeface="Book Antiqua"/>
                </a:rPr>
                <a:t>Albert GUILLAUME - </a:t>
              </a:r>
              <a:r>
                <a:rPr lang="fr-FR" sz="1400" i="1" dirty="0" smtClean="0">
                  <a:solidFill>
                    <a:srgbClr val="FFF50F"/>
                  </a:solidFill>
                  <a:latin typeface="Book Antiqua"/>
                  <a:cs typeface="Book Antiqua"/>
                </a:rPr>
                <a:t>Le sauf-conduit </a:t>
              </a:r>
              <a:endParaRPr lang="fr-FR" sz="1400" i="1" dirty="0">
                <a:solidFill>
                  <a:srgbClr val="FFF50F"/>
                </a:solidFill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2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1"/>
            <a:ext cx="9201709" cy="6869203"/>
            <a:chOff x="0" y="1"/>
            <a:chExt cx="9201709" cy="6869203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1"/>
              <a:ext cx="9144000" cy="6869203"/>
              <a:chOff x="0" y="1"/>
              <a:chExt cx="9144000" cy="6869203"/>
            </a:xfrm>
          </p:grpSpPr>
          <p:pic>
            <p:nvPicPr>
              <p:cNvPr id="2" name="Image 1" descr="départ de la classe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1"/>
                <a:ext cx="9144000" cy="5582271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160867" y="5438470"/>
                <a:ext cx="8830733" cy="14307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3500"/>
                  </a:lnSpc>
                </a:pPr>
                <a:r>
                  <a:rPr lang="fr-FR" sz="2600" dirty="0" smtClean="0">
                    <a:latin typeface="Book Antiqua"/>
                    <a:cs typeface="Book Antiqua"/>
                  </a:rPr>
                  <a:t>  Nous </a:t>
                </a:r>
                <a:r>
                  <a:rPr lang="fr-FR" sz="2600" dirty="0">
                    <a:latin typeface="Book Antiqua"/>
                    <a:cs typeface="Book Antiqua"/>
                  </a:rPr>
                  <a:t>zigzaguions au milieu d'un dédale policier, semblait-il et je ne pouvais me maintenir au pas du petit caporal qui se mit à siffler. </a:t>
                </a:r>
                <a:r>
                  <a:rPr lang="fr-FR" sz="2600" dirty="0" smtClean="0">
                    <a:latin typeface="Book Antiqua"/>
                    <a:cs typeface="Book Antiqua"/>
                  </a:rPr>
                  <a:t>										</a:t>
                </a:r>
                <a:endParaRPr lang="fr-FR" sz="26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039962" y="6471734"/>
              <a:ext cx="21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fr-FR" i="1" dirty="0" smtClean="0">
                  <a:latin typeface="Book Antiqua"/>
                  <a:cs typeface="Book Antiqua"/>
                </a:rPr>
                <a:t>  Le </a:t>
              </a:r>
              <a:r>
                <a:rPr lang="fr-FR" i="1" dirty="0">
                  <a:latin typeface="Book Antiqua"/>
                  <a:cs typeface="Book Antiqua"/>
                </a:rPr>
                <a:t>Voyage Indiscret</a:t>
              </a:r>
              <a:endParaRPr lang="fr-FR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82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-50803"/>
            <a:ext cx="8881533" cy="6951181"/>
            <a:chOff x="0" y="-50803"/>
            <a:chExt cx="8881533" cy="6951181"/>
          </a:xfrm>
        </p:grpSpPr>
        <p:pic>
          <p:nvPicPr>
            <p:cNvPr id="2" name="Image 1" descr="vaguemestre 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50803"/>
              <a:ext cx="4902200" cy="6951181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249333" y="1497171"/>
              <a:ext cx="3632200" cy="32239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45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 Il </a:t>
              </a:r>
              <a:r>
                <a:rPr lang="fr-FR" sz="2800" dirty="0">
                  <a:latin typeface="Book Antiqua"/>
                  <a:cs typeface="Book Antiqua"/>
                </a:rPr>
                <a:t>avait une sacoche de facteur au dos, un paquet de papier et </a:t>
              </a:r>
              <a:r>
                <a:rPr lang="fr-FR" sz="2800" i="1" dirty="0" smtClean="0">
                  <a:latin typeface="Book Antiqua"/>
                  <a:cs typeface="Book Antiqua"/>
                </a:rPr>
                <a:t>Le Matin</a:t>
              </a:r>
              <a:r>
                <a:rPr lang="fr-FR" sz="2800" dirty="0" smtClean="0">
                  <a:latin typeface="Book Antiqua"/>
                  <a:cs typeface="Book Antiqua"/>
                </a:rPr>
                <a:t> </a:t>
              </a:r>
              <a:r>
                <a:rPr lang="fr-FR" sz="2800" dirty="0">
                  <a:latin typeface="Book Antiqua"/>
                  <a:cs typeface="Book Antiqua"/>
                </a:rPr>
                <a:t>à la </a:t>
              </a:r>
              <a:r>
                <a:rPr lang="fr-FR" sz="2800" dirty="0" smtClean="0">
                  <a:latin typeface="Book Antiqua"/>
                  <a:cs typeface="Book Antiqua"/>
                </a:rPr>
                <a:t>main.</a:t>
              </a:r>
              <a:endParaRPr lang="fr-FR" sz="800" dirty="0" smtClean="0">
                <a:latin typeface="Book Antiqua"/>
                <a:cs typeface="Book Antiqua"/>
              </a:endParaRPr>
            </a:p>
            <a:p>
              <a:pPr algn="r">
                <a:lnSpc>
                  <a:spcPts val="4500"/>
                </a:lnSpc>
              </a:pPr>
              <a:endParaRPr lang="fr-FR" sz="1600" i="1" dirty="0" smtClean="0">
                <a:latin typeface="Book Antiqua"/>
                <a:cs typeface="Book Antiqua"/>
              </a:endParaRPr>
            </a:p>
            <a:p>
              <a:pPr algn="r"/>
              <a:r>
                <a:rPr lang="fr-FR" sz="1600" i="1" dirty="0" smtClean="0">
                  <a:latin typeface="Book Antiqua"/>
                  <a:cs typeface="Book Antiqua"/>
                </a:rPr>
                <a:t>Le </a:t>
              </a:r>
              <a:r>
                <a:rPr lang="fr-FR" sz="1600" i="1" dirty="0">
                  <a:latin typeface="Book Antiqua"/>
                  <a:cs typeface="Book Antiqua"/>
                </a:rPr>
                <a:t>Voyage Indiscret</a:t>
              </a:r>
              <a:endParaRPr lang="fr-FR" sz="1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382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-1"/>
            <a:ext cx="9144000" cy="5602112"/>
            <a:chOff x="0" y="-1"/>
            <a:chExt cx="9144000" cy="5602112"/>
          </a:xfrm>
        </p:grpSpPr>
        <p:pic>
          <p:nvPicPr>
            <p:cNvPr id="3083" name="Image 1" descr="Description : Lexar:Gray février:IGNF_PVA_1-0__1940-06-03__C3122-0011_1940_F3122-3222_0149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9144000" cy="56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er 22"/>
            <p:cNvGrpSpPr/>
            <p:nvPr/>
          </p:nvGrpSpPr>
          <p:grpSpPr>
            <a:xfrm>
              <a:off x="825849" y="880615"/>
              <a:ext cx="5809901" cy="4123072"/>
              <a:chOff x="825849" y="880615"/>
              <a:chExt cx="5809901" cy="4123072"/>
            </a:xfrm>
          </p:grpSpPr>
          <p:sp>
            <p:nvSpPr>
              <p:cNvPr id="20" name="ZoneTexte 19"/>
              <p:cNvSpPr txBox="1"/>
              <p:nvPr/>
            </p:nvSpPr>
            <p:spPr>
              <a:xfrm>
                <a:off x="4237917" y="3276600"/>
                <a:ext cx="6819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Gare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825849" y="4665133"/>
                <a:ext cx="201048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Magasins généraux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1697914" y="2060824"/>
                <a:ext cx="190888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La Maison du Bois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26" name="ZoneTexte 25"/>
              <p:cNvSpPr txBox="1"/>
              <p:nvPr/>
            </p:nvSpPr>
            <p:spPr>
              <a:xfrm>
                <a:off x="4619586" y="880615"/>
                <a:ext cx="14586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Arc-lès-Gray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5515171" y="4013200"/>
                <a:ext cx="112057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</a:schemeClr>
                      </a:glow>
                    </a:effectLst>
                    <a:latin typeface="Book Antiqua"/>
                    <a:cs typeface="Book Antiqua"/>
                  </a:rPr>
                  <a:t>La Saône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8168567" y="5070309"/>
              <a:ext cx="6819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smtClean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rPr>
                <a:t>Gray</a:t>
              </a:r>
              <a:endParaRPr lang="fr-FR" sz="1600" dirty="0">
                <a:solidFill>
                  <a:srgbClr val="FFFF00"/>
                </a:solidFill>
                <a:effectLst>
                  <a:glow rad="101600">
                    <a:schemeClr val="accent6">
                      <a:lumMod val="75000"/>
                      <a:alpha val="75000"/>
                    </a:schemeClr>
                  </a:glow>
                </a:effectLst>
                <a:latin typeface="Book Antiqua"/>
                <a:cs typeface="Book Antiqua"/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>
            <a:off x="3987800" y="5664198"/>
            <a:ext cx="5164667" cy="1041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fr-FR" sz="1600" dirty="0" smtClean="0">
                <a:latin typeface="Book Antiqua"/>
                <a:cs typeface="Book Antiqua"/>
              </a:rPr>
              <a:t>Source : IGN</a:t>
            </a:r>
          </a:p>
          <a:p>
            <a:pPr algn="ctr">
              <a:lnSpc>
                <a:spcPts val="2500"/>
              </a:lnSpc>
            </a:pPr>
            <a:r>
              <a:rPr lang="fr-FR" sz="1400" dirty="0" smtClean="0">
                <a:latin typeface="Book Antiqua"/>
                <a:cs typeface="Book Antiqua"/>
              </a:rPr>
              <a:t>Mission aérienne   C3122-0011_1940_F3122-3222_0148</a:t>
            </a:r>
          </a:p>
          <a:p>
            <a:pPr algn="ctr">
              <a:lnSpc>
                <a:spcPts val="2500"/>
              </a:lnSpc>
            </a:pPr>
            <a:r>
              <a:rPr lang="fr-FR" sz="1600" dirty="0" smtClean="0">
                <a:latin typeface="Book Antiqua"/>
                <a:cs typeface="Book Antiqua"/>
              </a:rPr>
              <a:t>Cliché n°148 </a:t>
            </a:r>
            <a:r>
              <a:rPr lang="fr-FR" sz="1400" dirty="0" smtClean="0">
                <a:latin typeface="Book Antiqua"/>
                <a:cs typeface="Book Antiqua"/>
              </a:rPr>
              <a:t>du</a:t>
            </a:r>
            <a:r>
              <a:rPr lang="fr-FR" sz="1600" dirty="0" smtClean="0">
                <a:latin typeface="Book Antiqua"/>
                <a:cs typeface="Book Antiqua"/>
              </a:rPr>
              <a:t> 03/06/1940               Echelle 1 : 20 567</a:t>
            </a:r>
            <a:endParaRPr lang="fr-FR" sz="1600" dirty="0">
              <a:latin typeface="Book Antiqua"/>
              <a:cs typeface="Book Antiqua"/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260778" y="1454150"/>
            <a:ext cx="5339922" cy="4022977"/>
            <a:chOff x="260778" y="670325"/>
            <a:chExt cx="6785478" cy="4823871"/>
          </a:xfrm>
        </p:grpSpPr>
        <p:sp>
          <p:nvSpPr>
            <p:cNvPr id="21" name="Forme libre 2"/>
            <p:cNvSpPr>
              <a:spLocks/>
            </p:cNvSpPr>
            <p:nvPr/>
          </p:nvSpPr>
          <p:spPr bwMode="auto">
            <a:xfrm>
              <a:off x="5784291" y="3274170"/>
              <a:ext cx="277142" cy="781663"/>
            </a:xfrm>
            <a:custGeom>
              <a:avLst/>
              <a:gdLst>
                <a:gd name="T0" fmla="*/ 0 w 136218"/>
                <a:gd name="T1" fmla="*/ 0 h 389335"/>
                <a:gd name="T2" fmla="*/ 28575 w 136218"/>
                <a:gd name="T3" fmla="*/ 39291 h 389335"/>
                <a:gd name="T4" fmla="*/ 32147 w 136218"/>
                <a:gd name="T5" fmla="*/ 50007 h 389335"/>
                <a:gd name="T6" fmla="*/ 35719 w 136218"/>
                <a:gd name="T7" fmla="*/ 64294 h 389335"/>
                <a:gd name="T8" fmla="*/ 42862 w 136218"/>
                <a:gd name="T9" fmla="*/ 85725 h 389335"/>
                <a:gd name="T10" fmla="*/ 50006 w 136218"/>
                <a:gd name="T11" fmla="*/ 121444 h 389335"/>
                <a:gd name="T12" fmla="*/ 57150 w 136218"/>
                <a:gd name="T13" fmla="*/ 142875 h 389335"/>
                <a:gd name="T14" fmla="*/ 71437 w 136218"/>
                <a:gd name="T15" fmla="*/ 178594 h 389335"/>
                <a:gd name="T16" fmla="*/ 75009 w 136218"/>
                <a:gd name="T17" fmla="*/ 189310 h 389335"/>
                <a:gd name="T18" fmla="*/ 78581 w 136218"/>
                <a:gd name="T19" fmla="*/ 200025 h 389335"/>
                <a:gd name="T20" fmla="*/ 82153 w 136218"/>
                <a:gd name="T21" fmla="*/ 214313 h 389335"/>
                <a:gd name="T22" fmla="*/ 92869 w 136218"/>
                <a:gd name="T23" fmla="*/ 217885 h 389335"/>
                <a:gd name="T24" fmla="*/ 96440 w 136218"/>
                <a:gd name="T25" fmla="*/ 232172 h 389335"/>
                <a:gd name="T26" fmla="*/ 100012 w 136218"/>
                <a:gd name="T27" fmla="*/ 242888 h 389335"/>
                <a:gd name="T28" fmla="*/ 103584 w 136218"/>
                <a:gd name="T29" fmla="*/ 264319 h 389335"/>
                <a:gd name="T30" fmla="*/ 110728 w 136218"/>
                <a:gd name="T31" fmla="*/ 285750 h 389335"/>
                <a:gd name="T32" fmla="*/ 114300 w 136218"/>
                <a:gd name="T33" fmla="*/ 317897 h 389335"/>
                <a:gd name="T34" fmla="*/ 117872 w 136218"/>
                <a:gd name="T35" fmla="*/ 328613 h 389335"/>
                <a:gd name="T36" fmla="*/ 128587 w 136218"/>
                <a:gd name="T37" fmla="*/ 335757 h 389335"/>
                <a:gd name="T38" fmla="*/ 132159 w 136218"/>
                <a:gd name="T39" fmla="*/ 385763 h 389335"/>
                <a:gd name="T40" fmla="*/ 128587 w 136218"/>
                <a:gd name="T41" fmla="*/ 389335 h 3893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78581 w 136218"/>
                <a:gd name="connsiteY9" fmla="*/ 200025 h 389335"/>
                <a:gd name="connsiteX10" fmla="*/ 92869 w 136218"/>
                <a:gd name="connsiteY10" fmla="*/ 217885 h 389335"/>
                <a:gd name="connsiteX11" fmla="*/ 96440 w 136218"/>
                <a:gd name="connsiteY11" fmla="*/ 232172 h 389335"/>
                <a:gd name="connsiteX12" fmla="*/ 100012 w 136218"/>
                <a:gd name="connsiteY12" fmla="*/ 242888 h 389335"/>
                <a:gd name="connsiteX13" fmla="*/ 103584 w 136218"/>
                <a:gd name="connsiteY13" fmla="*/ 264319 h 389335"/>
                <a:gd name="connsiteX14" fmla="*/ 110728 w 136218"/>
                <a:gd name="connsiteY14" fmla="*/ 285750 h 389335"/>
                <a:gd name="connsiteX15" fmla="*/ 114300 w 136218"/>
                <a:gd name="connsiteY15" fmla="*/ 317897 h 389335"/>
                <a:gd name="connsiteX16" fmla="*/ 117872 w 136218"/>
                <a:gd name="connsiteY16" fmla="*/ 328613 h 389335"/>
                <a:gd name="connsiteX17" fmla="*/ 128587 w 136218"/>
                <a:gd name="connsiteY17" fmla="*/ 335757 h 389335"/>
                <a:gd name="connsiteX18" fmla="*/ 132159 w 136218"/>
                <a:gd name="connsiteY18" fmla="*/ 385763 h 389335"/>
                <a:gd name="connsiteX19" fmla="*/ 128587 w 136218"/>
                <a:gd name="connsiteY19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92869 w 136218"/>
                <a:gd name="connsiteY9" fmla="*/ 217885 h 389335"/>
                <a:gd name="connsiteX10" fmla="*/ 96440 w 136218"/>
                <a:gd name="connsiteY10" fmla="*/ 232172 h 389335"/>
                <a:gd name="connsiteX11" fmla="*/ 100012 w 136218"/>
                <a:gd name="connsiteY11" fmla="*/ 242888 h 389335"/>
                <a:gd name="connsiteX12" fmla="*/ 103584 w 136218"/>
                <a:gd name="connsiteY12" fmla="*/ 264319 h 389335"/>
                <a:gd name="connsiteX13" fmla="*/ 110728 w 136218"/>
                <a:gd name="connsiteY13" fmla="*/ 285750 h 389335"/>
                <a:gd name="connsiteX14" fmla="*/ 114300 w 136218"/>
                <a:gd name="connsiteY14" fmla="*/ 317897 h 389335"/>
                <a:gd name="connsiteX15" fmla="*/ 117872 w 136218"/>
                <a:gd name="connsiteY15" fmla="*/ 328613 h 389335"/>
                <a:gd name="connsiteX16" fmla="*/ 128587 w 136218"/>
                <a:gd name="connsiteY16" fmla="*/ 335757 h 389335"/>
                <a:gd name="connsiteX17" fmla="*/ 132159 w 136218"/>
                <a:gd name="connsiteY17" fmla="*/ 385763 h 389335"/>
                <a:gd name="connsiteX18" fmla="*/ 128587 w 136218"/>
                <a:gd name="connsiteY18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92869 w 136218"/>
                <a:gd name="connsiteY9" fmla="*/ 217885 h 389335"/>
                <a:gd name="connsiteX10" fmla="*/ 96440 w 136218"/>
                <a:gd name="connsiteY10" fmla="*/ 232172 h 389335"/>
                <a:gd name="connsiteX11" fmla="*/ 100012 w 136218"/>
                <a:gd name="connsiteY11" fmla="*/ 242888 h 389335"/>
                <a:gd name="connsiteX12" fmla="*/ 103584 w 136218"/>
                <a:gd name="connsiteY12" fmla="*/ 264319 h 389335"/>
                <a:gd name="connsiteX13" fmla="*/ 114300 w 136218"/>
                <a:gd name="connsiteY13" fmla="*/ 317897 h 389335"/>
                <a:gd name="connsiteX14" fmla="*/ 117872 w 136218"/>
                <a:gd name="connsiteY14" fmla="*/ 328613 h 389335"/>
                <a:gd name="connsiteX15" fmla="*/ 128587 w 136218"/>
                <a:gd name="connsiteY15" fmla="*/ 335757 h 389335"/>
                <a:gd name="connsiteX16" fmla="*/ 132159 w 136218"/>
                <a:gd name="connsiteY16" fmla="*/ 385763 h 389335"/>
                <a:gd name="connsiteX17" fmla="*/ 128587 w 136218"/>
                <a:gd name="connsiteY17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92869 w 136218"/>
                <a:gd name="connsiteY9" fmla="*/ 217885 h 389335"/>
                <a:gd name="connsiteX10" fmla="*/ 96440 w 136218"/>
                <a:gd name="connsiteY10" fmla="*/ 232172 h 389335"/>
                <a:gd name="connsiteX11" fmla="*/ 100012 w 136218"/>
                <a:gd name="connsiteY11" fmla="*/ 242888 h 389335"/>
                <a:gd name="connsiteX12" fmla="*/ 103584 w 136218"/>
                <a:gd name="connsiteY12" fmla="*/ 264319 h 389335"/>
                <a:gd name="connsiteX13" fmla="*/ 117872 w 136218"/>
                <a:gd name="connsiteY13" fmla="*/ 328613 h 389335"/>
                <a:gd name="connsiteX14" fmla="*/ 128587 w 136218"/>
                <a:gd name="connsiteY14" fmla="*/ 335757 h 389335"/>
                <a:gd name="connsiteX15" fmla="*/ 132159 w 136218"/>
                <a:gd name="connsiteY15" fmla="*/ 385763 h 389335"/>
                <a:gd name="connsiteX16" fmla="*/ 128587 w 136218"/>
                <a:gd name="connsiteY16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92869 w 136218"/>
                <a:gd name="connsiteY9" fmla="*/ 217885 h 389335"/>
                <a:gd name="connsiteX10" fmla="*/ 96440 w 136218"/>
                <a:gd name="connsiteY10" fmla="*/ 232172 h 389335"/>
                <a:gd name="connsiteX11" fmla="*/ 100012 w 136218"/>
                <a:gd name="connsiteY11" fmla="*/ 242888 h 389335"/>
                <a:gd name="connsiteX12" fmla="*/ 103584 w 136218"/>
                <a:gd name="connsiteY12" fmla="*/ 264319 h 389335"/>
                <a:gd name="connsiteX13" fmla="*/ 128587 w 136218"/>
                <a:gd name="connsiteY13" fmla="*/ 335757 h 389335"/>
                <a:gd name="connsiteX14" fmla="*/ 132159 w 136218"/>
                <a:gd name="connsiteY14" fmla="*/ 385763 h 389335"/>
                <a:gd name="connsiteX15" fmla="*/ 128587 w 136218"/>
                <a:gd name="connsiteY15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96440 w 136218"/>
                <a:gd name="connsiteY9" fmla="*/ 232172 h 389335"/>
                <a:gd name="connsiteX10" fmla="*/ 100012 w 136218"/>
                <a:gd name="connsiteY10" fmla="*/ 242888 h 389335"/>
                <a:gd name="connsiteX11" fmla="*/ 103584 w 136218"/>
                <a:gd name="connsiteY11" fmla="*/ 264319 h 389335"/>
                <a:gd name="connsiteX12" fmla="*/ 128587 w 136218"/>
                <a:gd name="connsiteY12" fmla="*/ 335757 h 389335"/>
                <a:gd name="connsiteX13" fmla="*/ 132159 w 136218"/>
                <a:gd name="connsiteY13" fmla="*/ 385763 h 389335"/>
                <a:gd name="connsiteX14" fmla="*/ 128587 w 136218"/>
                <a:gd name="connsiteY14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100012 w 136218"/>
                <a:gd name="connsiteY9" fmla="*/ 242888 h 389335"/>
                <a:gd name="connsiteX10" fmla="*/ 103584 w 136218"/>
                <a:gd name="connsiteY10" fmla="*/ 264319 h 389335"/>
                <a:gd name="connsiteX11" fmla="*/ 128587 w 136218"/>
                <a:gd name="connsiteY11" fmla="*/ 335757 h 389335"/>
                <a:gd name="connsiteX12" fmla="*/ 132159 w 136218"/>
                <a:gd name="connsiteY12" fmla="*/ 385763 h 389335"/>
                <a:gd name="connsiteX13" fmla="*/ 128587 w 136218"/>
                <a:gd name="connsiteY13" fmla="*/ 389335 h 389335"/>
                <a:gd name="connsiteX0" fmla="*/ 0 w 136218"/>
                <a:gd name="connsiteY0" fmla="*/ 0 h 389335"/>
                <a:gd name="connsiteX1" fmla="*/ 28575 w 136218"/>
                <a:gd name="connsiteY1" fmla="*/ 39291 h 389335"/>
                <a:gd name="connsiteX2" fmla="*/ 32147 w 136218"/>
                <a:gd name="connsiteY2" fmla="*/ 50007 h 389335"/>
                <a:gd name="connsiteX3" fmla="*/ 35719 w 136218"/>
                <a:gd name="connsiteY3" fmla="*/ 64294 h 389335"/>
                <a:gd name="connsiteX4" fmla="*/ 42862 w 136218"/>
                <a:gd name="connsiteY4" fmla="*/ 85725 h 389335"/>
                <a:gd name="connsiteX5" fmla="*/ 50006 w 136218"/>
                <a:gd name="connsiteY5" fmla="*/ 121444 h 389335"/>
                <a:gd name="connsiteX6" fmla="*/ 57150 w 136218"/>
                <a:gd name="connsiteY6" fmla="*/ 142875 h 389335"/>
                <a:gd name="connsiteX7" fmla="*/ 71437 w 136218"/>
                <a:gd name="connsiteY7" fmla="*/ 178594 h 389335"/>
                <a:gd name="connsiteX8" fmla="*/ 75009 w 136218"/>
                <a:gd name="connsiteY8" fmla="*/ 189310 h 389335"/>
                <a:gd name="connsiteX9" fmla="*/ 103584 w 136218"/>
                <a:gd name="connsiteY9" fmla="*/ 264319 h 389335"/>
                <a:gd name="connsiteX10" fmla="*/ 128587 w 136218"/>
                <a:gd name="connsiteY10" fmla="*/ 335757 h 389335"/>
                <a:gd name="connsiteX11" fmla="*/ 132159 w 136218"/>
                <a:gd name="connsiteY11" fmla="*/ 385763 h 389335"/>
                <a:gd name="connsiteX12" fmla="*/ 128587 w 136218"/>
                <a:gd name="connsiteY12" fmla="*/ 389335 h 389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6218" h="389335">
                  <a:moveTo>
                    <a:pt x="0" y="0"/>
                  </a:moveTo>
                  <a:cubicBezTo>
                    <a:pt x="5555" y="6945"/>
                    <a:pt x="25931" y="31360"/>
                    <a:pt x="28575" y="39291"/>
                  </a:cubicBezTo>
                  <a:cubicBezTo>
                    <a:pt x="29766" y="42863"/>
                    <a:pt x="31113" y="46387"/>
                    <a:pt x="32147" y="50007"/>
                  </a:cubicBezTo>
                  <a:cubicBezTo>
                    <a:pt x="33496" y="54727"/>
                    <a:pt x="34308" y="59592"/>
                    <a:pt x="35719" y="64294"/>
                  </a:cubicBezTo>
                  <a:cubicBezTo>
                    <a:pt x="37883" y="71506"/>
                    <a:pt x="42862" y="85725"/>
                    <a:pt x="42862" y="85725"/>
                  </a:cubicBezTo>
                  <a:cubicBezTo>
                    <a:pt x="45276" y="100209"/>
                    <a:pt x="46009" y="108122"/>
                    <a:pt x="50006" y="121444"/>
                  </a:cubicBezTo>
                  <a:cubicBezTo>
                    <a:pt x="52170" y="128657"/>
                    <a:pt x="53782" y="136140"/>
                    <a:pt x="57150" y="142875"/>
                  </a:cubicBezTo>
                  <a:cubicBezTo>
                    <a:pt x="67662" y="163899"/>
                    <a:pt x="62609" y="152110"/>
                    <a:pt x="71437" y="178594"/>
                  </a:cubicBezTo>
                  <a:lnTo>
                    <a:pt x="75009" y="189310"/>
                  </a:lnTo>
                  <a:cubicBezTo>
                    <a:pt x="80367" y="203597"/>
                    <a:pt x="94654" y="239911"/>
                    <a:pt x="103584" y="264319"/>
                  </a:cubicBezTo>
                  <a:cubicBezTo>
                    <a:pt x="112514" y="288727"/>
                    <a:pt x="123825" y="315516"/>
                    <a:pt x="128587" y="335757"/>
                  </a:cubicBezTo>
                  <a:cubicBezTo>
                    <a:pt x="137117" y="361346"/>
                    <a:pt x="138768" y="356024"/>
                    <a:pt x="132159" y="385763"/>
                  </a:cubicBezTo>
                  <a:cubicBezTo>
                    <a:pt x="131794" y="387407"/>
                    <a:pt x="129778" y="388144"/>
                    <a:pt x="128587" y="389335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orme libre 3"/>
            <p:cNvSpPr>
              <a:spLocks/>
            </p:cNvSpPr>
            <p:nvPr/>
          </p:nvSpPr>
          <p:spPr bwMode="auto">
            <a:xfrm>
              <a:off x="436087" y="4068585"/>
              <a:ext cx="5562185" cy="1425611"/>
            </a:xfrm>
            <a:custGeom>
              <a:avLst/>
              <a:gdLst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752 w 10000"/>
                <a:gd name="connsiteY2" fmla="*/ 206 h 10000"/>
                <a:gd name="connsiteX3" fmla="*/ 9673 w 10000"/>
                <a:gd name="connsiteY3" fmla="*/ 304 h 10000"/>
                <a:gd name="connsiteX4" fmla="*/ 9636 w 10000"/>
                <a:gd name="connsiteY4" fmla="*/ 358 h 10000"/>
                <a:gd name="connsiteX5" fmla="*/ 9583 w 10000"/>
                <a:gd name="connsiteY5" fmla="*/ 403 h 10000"/>
                <a:gd name="connsiteX6" fmla="*/ 9504 w 10000"/>
                <a:gd name="connsiteY6" fmla="*/ 608 h 10000"/>
                <a:gd name="connsiteX7" fmla="*/ 9414 w 10000"/>
                <a:gd name="connsiteY7" fmla="*/ 805 h 10000"/>
                <a:gd name="connsiteX8" fmla="*/ 9323 w 10000"/>
                <a:gd name="connsiteY8" fmla="*/ 957 h 10000"/>
                <a:gd name="connsiteX9" fmla="*/ 9284 w 10000"/>
                <a:gd name="connsiteY9" fmla="*/ 1109 h 10000"/>
                <a:gd name="connsiteX10" fmla="*/ 9231 w 10000"/>
                <a:gd name="connsiteY10" fmla="*/ 1163 h 10000"/>
                <a:gd name="connsiteX11" fmla="*/ 9140 w 10000"/>
                <a:gd name="connsiteY11" fmla="*/ 1315 h 10000"/>
                <a:gd name="connsiteX12" fmla="*/ 9101 w 10000"/>
                <a:gd name="connsiteY12" fmla="*/ 1467 h 10000"/>
                <a:gd name="connsiteX13" fmla="*/ 9010 w 10000"/>
                <a:gd name="connsiteY13" fmla="*/ 1664 h 10000"/>
                <a:gd name="connsiteX14" fmla="*/ 8932 w 10000"/>
                <a:gd name="connsiteY14" fmla="*/ 1771 h 10000"/>
                <a:gd name="connsiteX15" fmla="*/ 8813 w 10000"/>
                <a:gd name="connsiteY15" fmla="*/ 1869 h 10000"/>
                <a:gd name="connsiteX16" fmla="*/ 8774 w 10000"/>
                <a:gd name="connsiteY16" fmla="*/ 2021 h 10000"/>
                <a:gd name="connsiteX17" fmla="*/ 8735 w 10000"/>
                <a:gd name="connsiteY17" fmla="*/ 2075 h 10000"/>
                <a:gd name="connsiteX18" fmla="*/ 8684 w 10000"/>
                <a:gd name="connsiteY18" fmla="*/ 2174 h 10000"/>
                <a:gd name="connsiteX19" fmla="*/ 8644 w 10000"/>
                <a:gd name="connsiteY19" fmla="*/ 2218 h 10000"/>
                <a:gd name="connsiteX20" fmla="*/ 8565 w 10000"/>
                <a:gd name="connsiteY20" fmla="*/ 2370 h 10000"/>
                <a:gd name="connsiteX21" fmla="*/ 8526 w 10000"/>
                <a:gd name="connsiteY21" fmla="*/ 2522 h 10000"/>
                <a:gd name="connsiteX22" fmla="*/ 8501 w 10000"/>
                <a:gd name="connsiteY22" fmla="*/ 2674 h 10000"/>
                <a:gd name="connsiteX23" fmla="*/ 8410 w 10000"/>
                <a:gd name="connsiteY23" fmla="*/ 2826 h 10000"/>
                <a:gd name="connsiteX24" fmla="*/ 8320 w 10000"/>
                <a:gd name="connsiteY24" fmla="*/ 2880 h 10000"/>
                <a:gd name="connsiteX25" fmla="*/ 8188 w 10000"/>
                <a:gd name="connsiteY25" fmla="*/ 2979 h 10000"/>
                <a:gd name="connsiteX26" fmla="*/ 8111 w 10000"/>
                <a:gd name="connsiteY26" fmla="*/ 3086 h 10000"/>
                <a:gd name="connsiteX27" fmla="*/ 8072 w 10000"/>
                <a:gd name="connsiteY27" fmla="*/ 3184 h 10000"/>
                <a:gd name="connsiteX28" fmla="*/ 7993 w 10000"/>
                <a:gd name="connsiteY28" fmla="*/ 3283 h 10000"/>
                <a:gd name="connsiteX29" fmla="*/ 7954 w 10000"/>
                <a:gd name="connsiteY29" fmla="*/ 3381 h 10000"/>
                <a:gd name="connsiteX30" fmla="*/ 7835 w 10000"/>
                <a:gd name="connsiteY30" fmla="*/ 3488 h 10000"/>
                <a:gd name="connsiteX31" fmla="*/ 7784 w 10000"/>
                <a:gd name="connsiteY31" fmla="*/ 3533 h 10000"/>
                <a:gd name="connsiteX32" fmla="*/ 7666 w 10000"/>
                <a:gd name="connsiteY32" fmla="*/ 3685 h 10000"/>
                <a:gd name="connsiteX33" fmla="*/ 7627 w 10000"/>
                <a:gd name="connsiteY33" fmla="*/ 3739 h 10000"/>
                <a:gd name="connsiteX34" fmla="*/ 7550 w 10000"/>
                <a:gd name="connsiteY34" fmla="*/ 3792 h 10000"/>
                <a:gd name="connsiteX35" fmla="*/ 7458 w 10000"/>
                <a:gd name="connsiteY35" fmla="*/ 3891 h 10000"/>
                <a:gd name="connsiteX36" fmla="*/ 7407 w 10000"/>
                <a:gd name="connsiteY36" fmla="*/ 3945 h 10000"/>
                <a:gd name="connsiteX37" fmla="*/ 7328 w 10000"/>
                <a:gd name="connsiteY37" fmla="*/ 4043 h 10000"/>
                <a:gd name="connsiteX38" fmla="*/ 7159 w 10000"/>
                <a:gd name="connsiteY38" fmla="*/ 4347 h 10000"/>
                <a:gd name="connsiteX39" fmla="*/ 7080 w 10000"/>
                <a:gd name="connsiteY39" fmla="*/ 4544 h 10000"/>
                <a:gd name="connsiteX40" fmla="*/ 7041 w 10000"/>
                <a:gd name="connsiteY40" fmla="*/ 4597 h 10000"/>
                <a:gd name="connsiteX41" fmla="*/ 6936 w 10000"/>
                <a:gd name="connsiteY41" fmla="*/ 4696 h 10000"/>
                <a:gd name="connsiteX42" fmla="*/ 6897 w 10000"/>
                <a:gd name="connsiteY42" fmla="*/ 4803 h 10000"/>
                <a:gd name="connsiteX43" fmla="*/ 6860 w 10000"/>
                <a:gd name="connsiteY43" fmla="*/ 4848 h 10000"/>
                <a:gd name="connsiteX44" fmla="*/ 6756 w 10000"/>
                <a:gd name="connsiteY44" fmla="*/ 4946 h 10000"/>
                <a:gd name="connsiteX45" fmla="*/ 6623 w 10000"/>
                <a:gd name="connsiteY45" fmla="*/ 5098 h 10000"/>
                <a:gd name="connsiteX46" fmla="*/ 6519 w 10000"/>
                <a:gd name="connsiteY46" fmla="*/ 5250 h 10000"/>
                <a:gd name="connsiteX47" fmla="*/ 6443 w 10000"/>
                <a:gd name="connsiteY47" fmla="*/ 5358 h 10000"/>
                <a:gd name="connsiteX48" fmla="*/ 6389 w 10000"/>
                <a:gd name="connsiteY48" fmla="*/ 5456 h 10000"/>
                <a:gd name="connsiteX49" fmla="*/ 6246 w 10000"/>
                <a:gd name="connsiteY49" fmla="*/ 5608 h 10000"/>
                <a:gd name="connsiteX50" fmla="*/ 6206 w 10000"/>
                <a:gd name="connsiteY50" fmla="*/ 5662 h 10000"/>
                <a:gd name="connsiteX51" fmla="*/ 6076 w 10000"/>
                <a:gd name="connsiteY51" fmla="*/ 5805 h 10000"/>
                <a:gd name="connsiteX52" fmla="*/ 6037 w 10000"/>
                <a:gd name="connsiteY52" fmla="*/ 5859 h 10000"/>
                <a:gd name="connsiteX53" fmla="*/ 5921 w 10000"/>
                <a:gd name="connsiteY53" fmla="*/ 6064 h 10000"/>
                <a:gd name="connsiteX54" fmla="*/ 5842 w 10000"/>
                <a:gd name="connsiteY54" fmla="*/ 6163 h 10000"/>
                <a:gd name="connsiteX55" fmla="*/ 5778 w 10000"/>
                <a:gd name="connsiteY55" fmla="*/ 6216 h 10000"/>
                <a:gd name="connsiteX56" fmla="*/ 5738 w 10000"/>
                <a:gd name="connsiteY56" fmla="*/ 6261 h 10000"/>
                <a:gd name="connsiteX57" fmla="*/ 5673 w 10000"/>
                <a:gd name="connsiteY57" fmla="*/ 6315 h 10000"/>
                <a:gd name="connsiteX58" fmla="*/ 5581 w 10000"/>
                <a:gd name="connsiteY58" fmla="*/ 6413 h 10000"/>
                <a:gd name="connsiteX59" fmla="*/ 5543 w 10000"/>
                <a:gd name="connsiteY59" fmla="*/ 6521 h 10000"/>
                <a:gd name="connsiteX60" fmla="*/ 5476 w 10000"/>
                <a:gd name="connsiteY60" fmla="*/ 6565 h 10000"/>
                <a:gd name="connsiteX61" fmla="*/ 5425 w 10000"/>
                <a:gd name="connsiteY61" fmla="*/ 6619 h 10000"/>
                <a:gd name="connsiteX62" fmla="*/ 5282 w 10000"/>
                <a:gd name="connsiteY62" fmla="*/ 6717 h 10000"/>
                <a:gd name="connsiteX63" fmla="*/ 5163 w 10000"/>
                <a:gd name="connsiteY63" fmla="*/ 6869 h 10000"/>
                <a:gd name="connsiteX64" fmla="*/ 5087 w 10000"/>
                <a:gd name="connsiteY64" fmla="*/ 6968 h 10000"/>
                <a:gd name="connsiteX65" fmla="*/ 4800 w 10000"/>
                <a:gd name="connsiteY65" fmla="*/ 7174 h 10000"/>
                <a:gd name="connsiteX66" fmla="*/ 4630 w 10000"/>
                <a:gd name="connsiteY66" fmla="*/ 7227 h 10000"/>
                <a:gd name="connsiteX67" fmla="*/ 4487 w 10000"/>
                <a:gd name="connsiteY67" fmla="*/ 7272 h 10000"/>
                <a:gd name="connsiteX68" fmla="*/ 4382 w 10000"/>
                <a:gd name="connsiteY68" fmla="*/ 7326 h 10000"/>
                <a:gd name="connsiteX69" fmla="*/ 3861 w 10000"/>
                <a:gd name="connsiteY69" fmla="*/ 7478 h 10000"/>
                <a:gd name="connsiteX70" fmla="*/ 3523 w 10000"/>
                <a:gd name="connsiteY70" fmla="*/ 7424 h 10000"/>
                <a:gd name="connsiteX71" fmla="*/ 3393 w 10000"/>
                <a:gd name="connsiteY71" fmla="*/ 7379 h 10000"/>
                <a:gd name="connsiteX72" fmla="*/ 3196 w 10000"/>
                <a:gd name="connsiteY72" fmla="*/ 7326 h 10000"/>
                <a:gd name="connsiteX73" fmla="*/ 2753 w 10000"/>
                <a:gd name="connsiteY73" fmla="*/ 7424 h 10000"/>
                <a:gd name="connsiteX74" fmla="*/ 2426 w 10000"/>
                <a:gd name="connsiteY74" fmla="*/ 7522 h 10000"/>
                <a:gd name="connsiteX75" fmla="*/ 2257 w 10000"/>
                <a:gd name="connsiteY75" fmla="*/ 7576 h 10000"/>
                <a:gd name="connsiteX76" fmla="*/ 2141 w 10000"/>
                <a:gd name="connsiteY76" fmla="*/ 7630 h 10000"/>
                <a:gd name="connsiteX77" fmla="*/ 2049 w 10000"/>
                <a:gd name="connsiteY77" fmla="*/ 7674 h 10000"/>
                <a:gd name="connsiteX78" fmla="*/ 1801 w 10000"/>
                <a:gd name="connsiteY78" fmla="*/ 7728 h 10000"/>
                <a:gd name="connsiteX79" fmla="*/ 1555 w 10000"/>
                <a:gd name="connsiteY79" fmla="*/ 7826 h 10000"/>
                <a:gd name="connsiteX80" fmla="*/ 1451 w 10000"/>
                <a:gd name="connsiteY80" fmla="*/ 7880 h 10000"/>
                <a:gd name="connsiteX81" fmla="*/ 1163 w 10000"/>
                <a:gd name="connsiteY81" fmla="*/ 7934 h 10000"/>
                <a:gd name="connsiteX82" fmla="*/ 1073 w 10000"/>
                <a:gd name="connsiteY82" fmla="*/ 8032 h 10000"/>
                <a:gd name="connsiteX83" fmla="*/ 825 w 10000"/>
                <a:gd name="connsiteY83" fmla="*/ 8283 h 10000"/>
                <a:gd name="connsiteX84" fmla="*/ 772 w 10000"/>
                <a:gd name="connsiteY84" fmla="*/ 8336 h 10000"/>
                <a:gd name="connsiteX85" fmla="*/ 721 w 10000"/>
                <a:gd name="connsiteY85" fmla="*/ 8488 h 10000"/>
                <a:gd name="connsiteX86" fmla="*/ 693 w 10000"/>
                <a:gd name="connsiteY86" fmla="*/ 8640 h 10000"/>
                <a:gd name="connsiteX87" fmla="*/ 656 w 10000"/>
                <a:gd name="connsiteY87" fmla="*/ 8685 h 10000"/>
                <a:gd name="connsiteX88" fmla="*/ 524 w 10000"/>
                <a:gd name="connsiteY88" fmla="*/ 9043 h 10000"/>
                <a:gd name="connsiteX89" fmla="*/ 484 w 10000"/>
                <a:gd name="connsiteY89" fmla="*/ 9141 h 10000"/>
                <a:gd name="connsiteX90" fmla="*/ 408 w 10000"/>
                <a:gd name="connsiteY90" fmla="*/ 9249 h 10000"/>
                <a:gd name="connsiteX91" fmla="*/ 329 w 10000"/>
                <a:gd name="connsiteY91" fmla="*/ 9445 h 10000"/>
                <a:gd name="connsiteX92" fmla="*/ 290 w 10000"/>
                <a:gd name="connsiteY92" fmla="*/ 9544 h 10000"/>
                <a:gd name="connsiteX93" fmla="*/ 160 w 10000"/>
                <a:gd name="connsiteY93" fmla="*/ 9696 h 10000"/>
                <a:gd name="connsiteX94" fmla="*/ 0 w 10000"/>
                <a:gd name="connsiteY94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752 w 10000"/>
                <a:gd name="connsiteY2" fmla="*/ 206 h 10000"/>
                <a:gd name="connsiteX3" fmla="*/ 9673 w 10000"/>
                <a:gd name="connsiteY3" fmla="*/ 304 h 10000"/>
                <a:gd name="connsiteX4" fmla="*/ 9636 w 10000"/>
                <a:gd name="connsiteY4" fmla="*/ 358 h 10000"/>
                <a:gd name="connsiteX5" fmla="*/ 9583 w 10000"/>
                <a:gd name="connsiteY5" fmla="*/ 403 h 10000"/>
                <a:gd name="connsiteX6" fmla="*/ 9504 w 10000"/>
                <a:gd name="connsiteY6" fmla="*/ 608 h 10000"/>
                <a:gd name="connsiteX7" fmla="*/ 9414 w 10000"/>
                <a:gd name="connsiteY7" fmla="*/ 805 h 10000"/>
                <a:gd name="connsiteX8" fmla="*/ 9323 w 10000"/>
                <a:gd name="connsiteY8" fmla="*/ 957 h 10000"/>
                <a:gd name="connsiteX9" fmla="*/ 9284 w 10000"/>
                <a:gd name="connsiteY9" fmla="*/ 1109 h 10000"/>
                <a:gd name="connsiteX10" fmla="*/ 9231 w 10000"/>
                <a:gd name="connsiteY10" fmla="*/ 1163 h 10000"/>
                <a:gd name="connsiteX11" fmla="*/ 9140 w 10000"/>
                <a:gd name="connsiteY11" fmla="*/ 1315 h 10000"/>
                <a:gd name="connsiteX12" fmla="*/ 9101 w 10000"/>
                <a:gd name="connsiteY12" fmla="*/ 1467 h 10000"/>
                <a:gd name="connsiteX13" fmla="*/ 9010 w 10000"/>
                <a:gd name="connsiteY13" fmla="*/ 1664 h 10000"/>
                <a:gd name="connsiteX14" fmla="*/ 8932 w 10000"/>
                <a:gd name="connsiteY14" fmla="*/ 1771 h 10000"/>
                <a:gd name="connsiteX15" fmla="*/ 8813 w 10000"/>
                <a:gd name="connsiteY15" fmla="*/ 1869 h 10000"/>
                <a:gd name="connsiteX16" fmla="*/ 8774 w 10000"/>
                <a:gd name="connsiteY16" fmla="*/ 2021 h 10000"/>
                <a:gd name="connsiteX17" fmla="*/ 8735 w 10000"/>
                <a:gd name="connsiteY17" fmla="*/ 2075 h 10000"/>
                <a:gd name="connsiteX18" fmla="*/ 8684 w 10000"/>
                <a:gd name="connsiteY18" fmla="*/ 2174 h 10000"/>
                <a:gd name="connsiteX19" fmla="*/ 8644 w 10000"/>
                <a:gd name="connsiteY19" fmla="*/ 2218 h 10000"/>
                <a:gd name="connsiteX20" fmla="*/ 8565 w 10000"/>
                <a:gd name="connsiteY20" fmla="*/ 2370 h 10000"/>
                <a:gd name="connsiteX21" fmla="*/ 8526 w 10000"/>
                <a:gd name="connsiteY21" fmla="*/ 2522 h 10000"/>
                <a:gd name="connsiteX22" fmla="*/ 8501 w 10000"/>
                <a:gd name="connsiteY22" fmla="*/ 2674 h 10000"/>
                <a:gd name="connsiteX23" fmla="*/ 8410 w 10000"/>
                <a:gd name="connsiteY23" fmla="*/ 2826 h 10000"/>
                <a:gd name="connsiteX24" fmla="*/ 8320 w 10000"/>
                <a:gd name="connsiteY24" fmla="*/ 2880 h 10000"/>
                <a:gd name="connsiteX25" fmla="*/ 8188 w 10000"/>
                <a:gd name="connsiteY25" fmla="*/ 2979 h 10000"/>
                <a:gd name="connsiteX26" fmla="*/ 8111 w 10000"/>
                <a:gd name="connsiteY26" fmla="*/ 3086 h 10000"/>
                <a:gd name="connsiteX27" fmla="*/ 8072 w 10000"/>
                <a:gd name="connsiteY27" fmla="*/ 3184 h 10000"/>
                <a:gd name="connsiteX28" fmla="*/ 7993 w 10000"/>
                <a:gd name="connsiteY28" fmla="*/ 3283 h 10000"/>
                <a:gd name="connsiteX29" fmla="*/ 7954 w 10000"/>
                <a:gd name="connsiteY29" fmla="*/ 3381 h 10000"/>
                <a:gd name="connsiteX30" fmla="*/ 7835 w 10000"/>
                <a:gd name="connsiteY30" fmla="*/ 3488 h 10000"/>
                <a:gd name="connsiteX31" fmla="*/ 7784 w 10000"/>
                <a:gd name="connsiteY31" fmla="*/ 3533 h 10000"/>
                <a:gd name="connsiteX32" fmla="*/ 7666 w 10000"/>
                <a:gd name="connsiteY32" fmla="*/ 3685 h 10000"/>
                <a:gd name="connsiteX33" fmla="*/ 7627 w 10000"/>
                <a:gd name="connsiteY33" fmla="*/ 3739 h 10000"/>
                <a:gd name="connsiteX34" fmla="*/ 7550 w 10000"/>
                <a:gd name="connsiteY34" fmla="*/ 3792 h 10000"/>
                <a:gd name="connsiteX35" fmla="*/ 7458 w 10000"/>
                <a:gd name="connsiteY35" fmla="*/ 3891 h 10000"/>
                <a:gd name="connsiteX36" fmla="*/ 7407 w 10000"/>
                <a:gd name="connsiteY36" fmla="*/ 3945 h 10000"/>
                <a:gd name="connsiteX37" fmla="*/ 7328 w 10000"/>
                <a:gd name="connsiteY37" fmla="*/ 4043 h 10000"/>
                <a:gd name="connsiteX38" fmla="*/ 7159 w 10000"/>
                <a:gd name="connsiteY38" fmla="*/ 4347 h 10000"/>
                <a:gd name="connsiteX39" fmla="*/ 7080 w 10000"/>
                <a:gd name="connsiteY39" fmla="*/ 4544 h 10000"/>
                <a:gd name="connsiteX40" fmla="*/ 7041 w 10000"/>
                <a:gd name="connsiteY40" fmla="*/ 4597 h 10000"/>
                <a:gd name="connsiteX41" fmla="*/ 6936 w 10000"/>
                <a:gd name="connsiteY41" fmla="*/ 4696 h 10000"/>
                <a:gd name="connsiteX42" fmla="*/ 6897 w 10000"/>
                <a:gd name="connsiteY42" fmla="*/ 4803 h 10000"/>
                <a:gd name="connsiteX43" fmla="*/ 6860 w 10000"/>
                <a:gd name="connsiteY43" fmla="*/ 4848 h 10000"/>
                <a:gd name="connsiteX44" fmla="*/ 6756 w 10000"/>
                <a:gd name="connsiteY44" fmla="*/ 4946 h 10000"/>
                <a:gd name="connsiteX45" fmla="*/ 6623 w 10000"/>
                <a:gd name="connsiteY45" fmla="*/ 5098 h 10000"/>
                <a:gd name="connsiteX46" fmla="*/ 6519 w 10000"/>
                <a:gd name="connsiteY46" fmla="*/ 5250 h 10000"/>
                <a:gd name="connsiteX47" fmla="*/ 6443 w 10000"/>
                <a:gd name="connsiteY47" fmla="*/ 5358 h 10000"/>
                <a:gd name="connsiteX48" fmla="*/ 6389 w 10000"/>
                <a:gd name="connsiteY48" fmla="*/ 5456 h 10000"/>
                <a:gd name="connsiteX49" fmla="*/ 6246 w 10000"/>
                <a:gd name="connsiteY49" fmla="*/ 5608 h 10000"/>
                <a:gd name="connsiteX50" fmla="*/ 6076 w 10000"/>
                <a:gd name="connsiteY50" fmla="*/ 5805 h 10000"/>
                <a:gd name="connsiteX51" fmla="*/ 6037 w 10000"/>
                <a:gd name="connsiteY51" fmla="*/ 5859 h 10000"/>
                <a:gd name="connsiteX52" fmla="*/ 5921 w 10000"/>
                <a:gd name="connsiteY52" fmla="*/ 6064 h 10000"/>
                <a:gd name="connsiteX53" fmla="*/ 5842 w 10000"/>
                <a:gd name="connsiteY53" fmla="*/ 6163 h 10000"/>
                <a:gd name="connsiteX54" fmla="*/ 5778 w 10000"/>
                <a:gd name="connsiteY54" fmla="*/ 6216 h 10000"/>
                <a:gd name="connsiteX55" fmla="*/ 5738 w 10000"/>
                <a:gd name="connsiteY55" fmla="*/ 6261 h 10000"/>
                <a:gd name="connsiteX56" fmla="*/ 5673 w 10000"/>
                <a:gd name="connsiteY56" fmla="*/ 6315 h 10000"/>
                <a:gd name="connsiteX57" fmla="*/ 5581 w 10000"/>
                <a:gd name="connsiteY57" fmla="*/ 6413 h 10000"/>
                <a:gd name="connsiteX58" fmla="*/ 5543 w 10000"/>
                <a:gd name="connsiteY58" fmla="*/ 6521 h 10000"/>
                <a:gd name="connsiteX59" fmla="*/ 5476 w 10000"/>
                <a:gd name="connsiteY59" fmla="*/ 6565 h 10000"/>
                <a:gd name="connsiteX60" fmla="*/ 5425 w 10000"/>
                <a:gd name="connsiteY60" fmla="*/ 6619 h 10000"/>
                <a:gd name="connsiteX61" fmla="*/ 5282 w 10000"/>
                <a:gd name="connsiteY61" fmla="*/ 6717 h 10000"/>
                <a:gd name="connsiteX62" fmla="*/ 5163 w 10000"/>
                <a:gd name="connsiteY62" fmla="*/ 6869 h 10000"/>
                <a:gd name="connsiteX63" fmla="*/ 5087 w 10000"/>
                <a:gd name="connsiteY63" fmla="*/ 6968 h 10000"/>
                <a:gd name="connsiteX64" fmla="*/ 4800 w 10000"/>
                <a:gd name="connsiteY64" fmla="*/ 7174 h 10000"/>
                <a:gd name="connsiteX65" fmla="*/ 4630 w 10000"/>
                <a:gd name="connsiteY65" fmla="*/ 7227 h 10000"/>
                <a:gd name="connsiteX66" fmla="*/ 4487 w 10000"/>
                <a:gd name="connsiteY66" fmla="*/ 7272 h 10000"/>
                <a:gd name="connsiteX67" fmla="*/ 4382 w 10000"/>
                <a:gd name="connsiteY67" fmla="*/ 7326 h 10000"/>
                <a:gd name="connsiteX68" fmla="*/ 3861 w 10000"/>
                <a:gd name="connsiteY68" fmla="*/ 7478 h 10000"/>
                <a:gd name="connsiteX69" fmla="*/ 3523 w 10000"/>
                <a:gd name="connsiteY69" fmla="*/ 7424 h 10000"/>
                <a:gd name="connsiteX70" fmla="*/ 3393 w 10000"/>
                <a:gd name="connsiteY70" fmla="*/ 7379 h 10000"/>
                <a:gd name="connsiteX71" fmla="*/ 3196 w 10000"/>
                <a:gd name="connsiteY71" fmla="*/ 7326 h 10000"/>
                <a:gd name="connsiteX72" fmla="*/ 2753 w 10000"/>
                <a:gd name="connsiteY72" fmla="*/ 7424 h 10000"/>
                <a:gd name="connsiteX73" fmla="*/ 2426 w 10000"/>
                <a:gd name="connsiteY73" fmla="*/ 7522 h 10000"/>
                <a:gd name="connsiteX74" fmla="*/ 2257 w 10000"/>
                <a:gd name="connsiteY74" fmla="*/ 7576 h 10000"/>
                <a:gd name="connsiteX75" fmla="*/ 2141 w 10000"/>
                <a:gd name="connsiteY75" fmla="*/ 7630 h 10000"/>
                <a:gd name="connsiteX76" fmla="*/ 2049 w 10000"/>
                <a:gd name="connsiteY76" fmla="*/ 7674 h 10000"/>
                <a:gd name="connsiteX77" fmla="*/ 1801 w 10000"/>
                <a:gd name="connsiteY77" fmla="*/ 7728 h 10000"/>
                <a:gd name="connsiteX78" fmla="*/ 1555 w 10000"/>
                <a:gd name="connsiteY78" fmla="*/ 7826 h 10000"/>
                <a:gd name="connsiteX79" fmla="*/ 1451 w 10000"/>
                <a:gd name="connsiteY79" fmla="*/ 7880 h 10000"/>
                <a:gd name="connsiteX80" fmla="*/ 1163 w 10000"/>
                <a:gd name="connsiteY80" fmla="*/ 7934 h 10000"/>
                <a:gd name="connsiteX81" fmla="*/ 1073 w 10000"/>
                <a:gd name="connsiteY81" fmla="*/ 8032 h 10000"/>
                <a:gd name="connsiteX82" fmla="*/ 825 w 10000"/>
                <a:gd name="connsiteY82" fmla="*/ 8283 h 10000"/>
                <a:gd name="connsiteX83" fmla="*/ 772 w 10000"/>
                <a:gd name="connsiteY83" fmla="*/ 8336 h 10000"/>
                <a:gd name="connsiteX84" fmla="*/ 721 w 10000"/>
                <a:gd name="connsiteY84" fmla="*/ 8488 h 10000"/>
                <a:gd name="connsiteX85" fmla="*/ 693 w 10000"/>
                <a:gd name="connsiteY85" fmla="*/ 8640 h 10000"/>
                <a:gd name="connsiteX86" fmla="*/ 656 w 10000"/>
                <a:gd name="connsiteY86" fmla="*/ 8685 h 10000"/>
                <a:gd name="connsiteX87" fmla="*/ 524 w 10000"/>
                <a:gd name="connsiteY87" fmla="*/ 9043 h 10000"/>
                <a:gd name="connsiteX88" fmla="*/ 484 w 10000"/>
                <a:gd name="connsiteY88" fmla="*/ 9141 h 10000"/>
                <a:gd name="connsiteX89" fmla="*/ 408 w 10000"/>
                <a:gd name="connsiteY89" fmla="*/ 9249 h 10000"/>
                <a:gd name="connsiteX90" fmla="*/ 329 w 10000"/>
                <a:gd name="connsiteY90" fmla="*/ 9445 h 10000"/>
                <a:gd name="connsiteX91" fmla="*/ 290 w 10000"/>
                <a:gd name="connsiteY91" fmla="*/ 9544 h 10000"/>
                <a:gd name="connsiteX92" fmla="*/ 160 w 10000"/>
                <a:gd name="connsiteY92" fmla="*/ 9696 h 10000"/>
                <a:gd name="connsiteX93" fmla="*/ 0 w 10000"/>
                <a:gd name="connsiteY93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752 w 10000"/>
                <a:gd name="connsiteY2" fmla="*/ 206 h 10000"/>
                <a:gd name="connsiteX3" fmla="*/ 9673 w 10000"/>
                <a:gd name="connsiteY3" fmla="*/ 304 h 10000"/>
                <a:gd name="connsiteX4" fmla="*/ 9636 w 10000"/>
                <a:gd name="connsiteY4" fmla="*/ 358 h 10000"/>
                <a:gd name="connsiteX5" fmla="*/ 9583 w 10000"/>
                <a:gd name="connsiteY5" fmla="*/ 403 h 10000"/>
                <a:gd name="connsiteX6" fmla="*/ 9504 w 10000"/>
                <a:gd name="connsiteY6" fmla="*/ 608 h 10000"/>
                <a:gd name="connsiteX7" fmla="*/ 9414 w 10000"/>
                <a:gd name="connsiteY7" fmla="*/ 805 h 10000"/>
                <a:gd name="connsiteX8" fmla="*/ 9323 w 10000"/>
                <a:gd name="connsiteY8" fmla="*/ 957 h 10000"/>
                <a:gd name="connsiteX9" fmla="*/ 9284 w 10000"/>
                <a:gd name="connsiteY9" fmla="*/ 1109 h 10000"/>
                <a:gd name="connsiteX10" fmla="*/ 9231 w 10000"/>
                <a:gd name="connsiteY10" fmla="*/ 1163 h 10000"/>
                <a:gd name="connsiteX11" fmla="*/ 9140 w 10000"/>
                <a:gd name="connsiteY11" fmla="*/ 1315 h 10000"/>
                <a:gd name="connsiteX12" fmla="*/ 9101 w 10000"/>
                <a:gd name="connsiteY12" fmla="*/ 1467 h 10000"/>
                <a:gd name="connsiteX13" fmla="*/ 9010 w 10000"/>
                <a:gd name="connsiteY13" fmla="*/ 1664 h 10000"/>
                <a:gd name="connsiteX14" fmla="*/ 8932 w 10000"/>
                <a:gd name="connsiteY14" fmla="*/ 1771 h 10000"/>
                <a:gd name="connsiteX15" fmla="*/ 8813 w 10000"/>
                <a:gd name="connsiteY15" fmla="*/ 1869 h 10000"/>
                <a:gd name="connsiteX16" fmla="*/ 8774 w 10000"/>
                <a:gd name="connsiteY16" fmla="*/ 2021 h 10000"/>
                <a:gd name="connsiteX17" fmla="*/ 8735 w 10000"/>
                <a:gd name="connsiteY17" fmla="*/ 2075 h 10000"/>
                <a:gd name="connsiteX18" fmla="*/ 8684 w 10000"/>
                <a:gd name="connsiteY18" fmla="*/ 2174 h 10000"/>
                <a:gd name="connsiteX19" fmla="*/ 8644 w 10000"/>
                <a:gd name="connsiteY19" fmla="*/ 2218 h 10000"/>
                <a:gd name="connsiteX20" fmla="*/ 8565 w 10000"/>
                <a:gd name="connsiteY20" fmla="*/ 2370 h 10000"/>
                <a:gd name="connsiteX21" fmla="*/ 8526 w 10000"/>
                <a:gd name="connsiteY21" fmla="*/ 2522 h 10000"/>
                <a:gd name="connsiteX22" fmla="*/ 8501 w 10000"/>
                <a:gd name="connsiteY22" fmla="*/ 2674 h 10000"/>
                <a:gd name="connsiteX23" fmla="*/ 8410 w 10000"/>
                <a:gd name="connsiteY23" fmla="*/ 2826 h 10000"/>
                <a:gd name="connsiteX24" fmla="*/ 8320 w 10000"/>
                <a:gd name="connsiteY24" fmla="*/ 2880 h 10000"/>
                <a:gd name="connsiteX25" fmla="*/ 8188 w 10000"/>
                <a:gd name="connsiteY25" fmla="*/ 2979 h 10000"/>
                <a:gd name="connsiteX26" fmla="*/ 8111 w 10000"/>
                <a:gd name="connsiteY26" fmla="*/ 3086 h 10000"/>
                <a:gd name="connsiteX27" fmla="*/ 8072 w 10000"/>
                <a:gd name="connsiteY27" fmla="*/ 3184 h 10000"/>
                <a:gd name="connsiteX28" fmla="*/ 7993 w 10000"/>
                <a:gd name="connsiteY28" fmla="*/ 3283 h 10000"/>
                <a:gd name="connsiteX29" fmla="*/ 7954 w 10000"/>
                <a:gd name="connsiteY29" fmla="*/ 3381 h 10000"/>
                <a:gd name="connsiteX30" fmla="*/ 7835 w 10000"/>
                <a:gd name="connsiteY30" fmla="*/ 3488 h 10000"/>
                <a:gd name="connsiteX31" fmla="*/ 7784 w 10000"/>
                <a:gd name="connsiteY31" fmla="*/ 3533 h 10000"/>
                <a:gd name="connsiteX32" fmla="*/ 7666 w 10000"/>
                <a:gd name="connsiteY32" fmla="*/ 3685 h 10000"/>
                <a:gd name="connsiteX33" fmla="*/ 7627 w 10000"/>
                <a:gd name="connsiteY33" fmla="*/ 3739 h 10000"/>
                <a:gd name="connsiteX34" fmla="*/ 7550 w 10000"/>
                <a:gd name="connsiteY34" fmla="*/ 3792 h 10000"/>
                <a:gd name="connsiteX35" fmla="*/ 7458 w 10000"/>
                <a:gd name="connsiteY35" fmla="*/ 3891 h 10000"/>
                <a:gd name="connsiteX36" fmla="*/ 7407 w 10000"/>
                <a:gd name="connsiteY36" fmla="*/ 3945 h 10000"/>
                <a:gd name="connsiteX37" fmla="*/ 7328 w 10000"/>
                <a:gd name="connsiteY37" fmla="*/ 4043 h 10000"/>
                <a:gd name="connsiteX38" fmla="*/ 7159 w 10000"/>
                <a:gd name="connsiteY38" fmla="*/ 4347 h 10000"/>
                <a:gd name="connsiteX39" fmla="*/ 7080 w 10000"/>
                <a:gd name="connsiteY39" fmla="*/ 4544 h 10000"/>
                <a:gd name="connsiteX40" fmla="*/ 7041 w 10000"/>
                <a:gd name="connsiteY40" fmla="*/ 4597 h 10000"/>
                <a:gd name="connsiteX41" fmla="*/ 6936 w 10000"/>
                <a:gd name="connsiteY41" fmla="*/ 4696 h 10000"/>
                <a:gd name="connsiteX42" fmla="*/ 6897 w 10000"/>
                <a:gd name="connsiteY42" fmla="*/ 4803 h 10000"/>
                <a:gd name="connsiteX43" fmla="*/ 6860 w 10000"/>
                <a:gd name="connsiteY43" fmla="*/ 4848 h 10000"/>
                <a:gd name="connsiteX44" fmla="*/ 6756 w 10000"/>
                <a:gd name="connsiteY44" fmla="*/ 4946 h 10000"/>
                <a:gd name="connsiteX45" fmla="*/ 6623 w 10000"/>
                <a:gd name="connsiteY45" fmla="*/ 5098 h 10000"/>
                <a:gd name="connsiteX46" fmla="*/ 6519 w 10000"/>
                <a:gd name="connsiteY46" fmla="*/ 5250 h 10000"/>
                <a:gd name="connsiteX47" fmla="*/ 6443 w 10000"/>
                <a:gd name="connsiteY47" fmla="*/ 5358 h 10000"/>
                <a:gd name="connsiteX48" fmla="*/ 6246 w 10000"/>
                <a:gd name="connsiteY48" fmla="*/ 5608 h 10000"/>
                <a:gd name="connsiteX49" fmla="*/ 6076 w 10000"/>
                <a:gd name="connsiteY49" fmla="*/ 5805 h 10000"/>
                <a:gd name="connsiteX50" fmla="*/ 6037 w 10000"/>
                <a:gd name="connsiteY50" fmla="*/ 5859 h 10000"/>
                <a:gd name="connsiteX51" fmla="*/ 5921 w 10000"/>
                <a:gd name="connsiteY51" fmla="*/ 6064 h 10000"/>
                <a:gd name="connsiteX52" fmla="*/ 5842 w 10000"/>
                <a:gd name="connsiteY52" fmla="*/ 6163 h 10000"/>
                <a:gd name="connsiteX53" fmla="*/ 5778 w 10000"/>
                <a:gd name="connsiteY53" fmla="*/ 6216 h 10000"/>
                <a:gd name="connsiteX54" fmla="*/ 5738 w 10000"/>
                <a:gd name="connsiteY54" fmla="*/ 6261 h 10000"/>
                <a:gd name="connsiteX55" fmla="*/ 5673 w 10000"/>
                <a:gd name="connsiteY55" fmla="*/ 6315 h 10000"/>
                <a:gd name="connsiteX56" fmla="*/ 5581 w 10000"/>
                <a:gd name="connsiteY56" fmla="*/ 6413 h 10000"/>
                <a:gd name="connsiteX57" fmla="*/ 5543 w 10000"/>
                <a:gd name="connsiteY57" fmla="*/ 6521 h 10000"/>
                <a:gd name="connsiteX58" fmla="*/ 5476 w 10000"/>
                <a:gd name="connsiteY58" fmla="*/ 6565 h 10000"/>
                <a:gd name="connsiteX59" fmla="*/ 5425 w 10000"/>
                <a:gd name="connsiteY59" fmla="*/ 6619 h 10000"/>
                <a:gd name="connsiteX60" fmla="*/ 5282 w 10000"/>
                <a:gd name="connsiteY60" fmla="*/ 6717 h 10000"/>
                <a:gd name="connsiteX61" fmla="*/ 5163 w 10000"/>
                <a:gd name="connsiteY61" fmla="*/ 6869 h 10000"/>
                <a:gd name="connsiteX62" fmla="*/ 5087 w 10000"/>
                <a:gd name="connsiteY62" fmla="*/ 6968 h 10000"/>
                <a:gd name="connsiteX63" fmla="*/ 4800 w 10000"/>
                <a:gd name="connsiteY63" fmla="*/ 7174 h 10000"/>
                <a:gd name="connsiteX64" fmla="*/ 4630 w 10000"/>
                <a:gd name="connsiteY64" fmla="*/ 7227 h 10000"/>
                <a:gd name="connsiteX65" fmla="*/ 4487 w 10000"/>
                <a:gd name="connsiteY65" fmla="*/ 7272 h 10000"/>
                <a:gd name="connsiteX66" fmla="*/ 4382 w 10000"/>
                <a:gd name="connsiteY66" fmla="*/ 7326 h 10000"/>
                <a:gd name="connsiteX67" fmla="*/ 3861 w 10000"/>
                <a:gd name="connsiteY67" fmla="*/ 7478 h 10000"/>
                <a:gd name="connsiteX68" fmla="*/ 3523 w 10000"/>
                <a:gd name="connsiteY68" fmla="*/ 7424 h 10000"/>
                <a:gd name="connsiteX69" fmla="*/ 3393 w 10000"/>
                <a:gd name="connsiteY69" fmla="*/ 7379 h 10000"/>
                <a:gd name="connsiteX70" fmla="*/ 3196 w 10000"/>
                <a:gd name="connsiteY70" fmla="*/ 7326 h 10000"/>
                <a:gd name="connsiteX71" fmla="*/ 2753 w 10000"/>
                <a:gd name="connsiteY71" fmla="*/ 7424 h 10000"/>
                <a:gd name="connsiteX72" fmla="*/ 2426 w 10000"/>
                <a:gd name="connsiteY72" fmla="*/ 7522 h 10000"/>
                <a:gd name="connsiteX73" fmla="*/ 2257 w 10000"/>
                <a:gd name="connsiteY73" fmla="*/ 7576 h 10000"/>
                <a:gd name="connsiteX74" fmla="*/ 2141 w 10000"/>
                <a:gd name="connsiteY74" fmla="*/ 7630 h 10000"/>
                <a:gd name="connsiteX75" fmla="*/ 2049 w 10000"/>
                <a:gd name="connsiteY75" fmla="*/ 7674 h 10000"/>
                <a:gd name="connsiteX76" fmla="*/ 1801 w 10000"/>
                <a:gd name="connsiteY76" fmla="*/ 7728 h 10000"/>
                <a:gd name="connsiteX77" fmla="*/ 1555 w 10000"/>
                <a:gd name="connsiteY77" fmla="*/ 7826 h 10000"/>
                <a:gd name="connsiteX78" fmla="*/ 1451 w 10000"/>
                <a:gd name="connsiteY78" fmla="*/ 7880 h 10000"/>
                <a:gd name="connsiteX79" fmla="*/ 1163 w 10000"/>
                <a:gd name="connsiteY79" fmla="*/ 7934 h 10000"/>
                <a:gd name="connsiteX80" fmla="*/ 1073 w 10000"/>
                <a:gd name="connsiteY80" fmla="*/ 8032 h 10000"/>
                <a:gd name="connsiteX81" fmla="*/ 825 w 10000"/>
                <a:gd name="connsiteY81" fmla="*/ 8283 h 10000"/>
                <a:gd name="connsiteX82" fmla="*/ 772 w 10000"/>
                <a:gd name="connsiteY82" fmla="*/ 8336 h 10000"/>
                <a:gd name="connsiteX83" fmla="*/ 721 w 10000"/>
                <a:gd name="connsiteY83" fmla="*/ 8488 h 10000"/>
                <a:gd name="connsiteX84" fmla="*/ 693 w 10000"/>
                <a:gd name="connsiteY84" fmla="*/ 8640 h 10000"/>
                <a:gd name="connsiteX85" fmla="*/ 656 w 10000"/>
                <a:gd name="connsiteY85" fmla="*/ 8685 h 10000"/>
                <a:gd name="connsiteX86" fmla="*/ 524 w 10000"/>
                <a:gd name="connsiteY86" fmla="*/ 9043 h 10000"/>
                <a:gd name="connsiteX87" fmla="*/ 484 w 10000"/>
                <a:gd name="connsiteY87" fmla="*/ 9141 h 10000"/>
                <a:gd name="connsiteX88" fmla="*/ 408 w 10000"/>
                <a:gd name="connsiteY88" fmla="*/ 9249 h 10000"/>
                <a:gd name="connsiteX89" fmla="*/ 329 w 10000"/>
                <a:gd name="connsiteY89" fmla="*/ 9445 h 10000"/>
                <a:gd name="connsiteX90" fmla="*/ 290 w 10000"/>
                <a:gd name="connsiteY90" fmla="*/ 9544 h 10000"/>
                <a:gd name="connsiteX91" fmla="*/ 160 w 10000"/>
                <a:gd name="connsiteY91" fmla="*/ 9696 h 10000"/>
                <a:gd name="connsiteX92" fmla="*/ 0 w 10000"/>
                <a:gd name="connsiteY92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752 w 10000"/>
                <a:gd name="connsiteY2" fmla="*/ 206 h 10000"/>
                <a:gd name="connsiteX3" fmla="*/ 9673 w 10000"/>
                <a:gd name="connsiteY3" fmla="*/ 304 h 10000"/>
                <a:gd name="connsiteX4" fmla="*/ 9636 w 10000"/>
                <a:gd name="connsiteY4" fmla="*/ 358 h 10000"/>
                <a:gd name="connsiteX5" fmla="*/ 9583 w 10000"/>
                <a:gd name="connsiteY5" fmla="*/ 403 h 10000"/>
                <a:gd name="connsiteX6" fmla="*/ 9504 w 10000"/>
                <a:gd name="connsiteY6" fmla="*/ 608 h 10000"/>
                <a:gd name="connsiteX7" fmla="*/ 9414 w 10000"/>
                <a:gd name="connsiteY7" fmla="*/ 805 h 10000"/>
                <a:gd name="connsiteX8" fmla="*/ 9323 w 10000"/>
                <a:gd name="connsiteY8" fmla="*/ 957 h 10000"/>
                <a:gd name="connsiteX9" fmla="*/ 9284 w 10000"/>
                <a:gd name="connsiteY9" fmla="*/ 1109 h 10000"/>
                <a:gd name="connsiteX10" fmla="*/ 9231 w 10000"/>
                <a:gd name="connsiteY10" fmla="*/ 1163 h 10000"/>
                <a:gd name="connsiteX11" fmla="*/ 9140 w 10000"/>
                <a:gd name="connsiteY11" fmla="*/ 1315 h 10000"/>
                <a:gd name="connsiteX12" fmla="*/ 9101 w 10000"/>
                <a:gd name="connsiteY12" fmla="*/ 1467 h 10000"/>
                <a:gd name="connsiteX13" fmla="*/ 9010 w 10000"/>
                <a:gd name="connsiteY13" fmla="*/ 1664 h 10000"/>
                <a:gd name="connsiteX14" fmla="*/ 8932 w 10000"/>
                <a:gd name="connsiteY14" fmla="*/ 1771 h 10000"/>
                <a:gd name="connsiteX15" fmla="*/ 8813 w 10000"/>
                <a:gd name="connsiteY15" fmla="*/ 1869 h 10000"/>
                <a:gd name="connsiteX16" fmla="*/ 8774 w 10000"/>
                <a:gd name="connsiteY16" fmla="*/ 2021 h 10000"/>
                <a:gd name="connsiteX17" fmla="*/ 8735 w 10000"/>
                <a:gd name="connsiteY17" fmla="*/ 2075 h 10000"/>
                <a:gd name="connsiteX18" fmla="*/ 8684 w 10000"/>
                <a:gd name="connsiteY18" fmla="*/ 2174 h 10000"/>
                <a:gd name="connsiteX19" fmla="*/ 8644 w 10000"/>
                <a:gd name="connsiteY19" fmla="*/ 2218 h 10000"/>
                <a:gd name="connsiteX20" fmla="*/ 8565 w 10000"/>
                <a:gd name="connsiteY20" fmla="*/ 2370 h 10000"/>
                <a:gd name="connsiteX21" fmla="*/ 8526 w 10000"/>
                <a:gd name="connsiteY21" fmla="*/ 2522 h 10000"/>
                <a:gd name="connsiteX22" fmla="*/ 8501 w 10000"/>
                <a:gd name="connsiteY22" fmla="*/ 2674 h 10000"/>
                <a:gd name="connsiteX23" fmla="*/ 8410 w 10000"/>
                <a:gd name="connsiteY23" fmla="*/ 2826 h 10000"/>
                <a:gd name="connsiteX24" fmla="*/ 8320 w 10000"/>
                <a:gd name="connsiteY24" fmla="*/ 2880 h 10000"/>
                <a:gd name="connsiteX25" fmla="*/ 8188 w 10000"/>
                <a:gd name="connsiteY25" fmla="*/ 2979 h 10000"/>
                <a:gd name="connsiteX26" fmla="*/ 8111 w 10000"/>
                <a:gd name="connsiteY26" fmla="*/ 3086 h 10000"/>
                <a:gd name="connsiteX27" fmla="*/ 8072 w 10000"/>
                <a:gd name="connsiteY27" fmla="*/ 3184 h 10000"/>
                <a:gd name="connsiteX28" fmla="*/ 7993 w 10000"/>
                <a:gd name="connsiteY28" fmla="*/ 3283 h 10000"/>
                <a:gd name="connsiteX29" fmla="*/ 7954 w 10000"/>
                <a:gd name="connsiteY29" fmla="*/ 3381 h 10000"/>
                <a:gd name="connsiteX30" fmla="*/ 7835 w 10000"/>
                <a:gd name="connsiteY30" fmla="*/ 3488 h 10000"/>
                <a:gd name="connsiteX31" fmla="*/ 7784 w 10000"/>
                <a:gd name="connsiteY31" fmla="*/ 3533 h 10000"/>
                <a:gd name="connsiteX32" fmla="*/ 7666 w 10000"/>
                <a:gd name="connsiteY32" fmla="*/ 3685 h 10000"/>
                <a:gd name="connsiteX33" fmla="*/ 7627 w 10000"/>
                <a:gd name="connsiteY33" fmla="*/ 3739 h 10000"/>
                <a:gd name="connsiteX34" fmla="*/ 7550 w 10000"/>
                <a:gd name="connsiteY34" fmla="*/ 3792 h 10000"/>
                <a:gd name="connsiteX35" fmla="*/ 7458 w 10000"/>
                <a:gd name="connsiteY35" fmla="*/ 3891 h 10000"/>
                <a:gd name="connsiteX36" fmla="*/ 7407 w 10000"/>
                <a:gd name="connsiteY36" fmla="*/ 3945 h 10000"/>
                <a:gd name="connsiteX37" fmla="*/ 7328 w 10000"/>
                <a:gd name="connsiteY37" fmla="*/ 4043 h 10000"/>
                <a:gd name="connsiteX38" fmla="*/ 7159 w 10000"/>
                <a:gd name="connsiteY38" fmla="*/ 4347 h 10000"/>
                <a:gd name="connsiteX39" fmla="*/ 7080 w 10000"/>
                <a:gd name="connsiteY39" fmla="*/ 4544 h 10000"/>
                <a:gd name="connsiteX40" fmla="*/ 7041 w 10000"/>
                <a:gd name="connsiteY40" fmla="*/ 4597 h 10000"/>
                <a:gd name="connsiteX41" fmla="*/ 6936 w 10000"/>
                <a:gd name="connsiteY41" fmla="*/ 4696 h 10000"/>
                <a:gd name="connsiteX42" fmla="*/ 6897 w 10000"/>
                <a:gd name="connsiteY42" fmla="*/ 4803 h 10000"/>
                <a:gd name="connsiteX43" fmla="*/ 6860 w 10000"/>
                <a:gd name="connsiteY43" fmla="*/ 4848 h 10000"/>
                <a:gd name="connsiteX44" fmla="*/ 6756 w 10000"/>
                <a:gd name="connsiteY44" fmla="*/ 4946 h 10000"/>
                <a:gd name="connsiteX45" fmla="*/ 6519 w 10000"/>
                <a:gd name="connsiteY45" fmla="*/ 5250 h 10000"/>
                <a:gd name="connsiteX46" fmla="*/ 6443 w 10000"/>
                <a:gd name="connsiteY46" fmla="*/ 5358 h 10000"/>
                <a:gd name="connsiteX47" fmla="*/ 6246 w 10000"/>
                <a:gd name="connsiteY47" fmla="*/ 5608 h 10000"/>
                <a:gd name="connsiteX48" fmla="*/ 6076 w 10000"/>
                <a:gd name="connsiteY48" fmla="*/ 5805 h 10000"/>
                <a:gd name="connsiteX49" fmla="*/ 6037 w 10000"/>
                <a:gd name="connsiteY49" fmla="*/ 5859 h 10000"/>
                <a:gd name="connsiteX50" fmla="*/ 5921 w 10000"/>
                <a:gd name="connsiteY50" fmla="*/ 6064 h 10000"/>
                <a:gd name="connsiteX51" fmla="*/ 5842 w 10000"/>
                <a:gd name="connsiteY51" fmla="*/ 6163 h 10000"/>
                <a:gd name="connsiteX52" fmla="*/ 5778 w 10000"/>
                <a:gd name="connsiteY52" fmla="*/ 6216 h 10000"/>
                <a:gd name="connsiteX53" fmla="*/ 5738 w 10000"/>
                <a:gd name="connsiteY53" fmla="*/ 6261 h 10000"/>
                <a:gd name="connsiteX54" fmla="*/ 5673 w 10000"/>
                <a:gd name="connsiteY54" fmla="*/ 6315 h 10000"/>
                <a:gd name="connsiteX55" fmla="*/ 5581 w 10000"/>
                <a:gd name="connsiteY55" fmla="*/ 6413 h 10000"/>
                <a:gd name="connsiteX56" fmla="*/ 5543 w 10000"/>
                <a:gd name="connsiteY56" fmla="*/ 6521 h 10000"/>
                <a:gd name="connsiteX57" fmla="*/ 5476 w 10000"/>
                <a:gd name="connsiteY57" fmla="*/ 6565 h 10000"/>
                <a:gd name="connsiteX58" fmla="*/ 5425 w 10000"/>
                <a:gd name="connsiteY58" fmla="*/ 6619 h 10000"/>
                <a:gd name="connsiteX59" fmla="*/ 5282 w 10000"/>
                <a:gd name="connsiteY59" fmla="*/ 6717 h 10000"/>
                <a:gd name="connsiteX60" fmla="*/ 5163 w 10000"/>
                <a:gd name="connsiteY60" fmla="*/ 6869 h 10000"/>
                <a:gd name="connsiteX61" fmla="*/ 5087 w 10000"/>
                <a:gd name="connsiteY61" fmla="*/ 6968 h 10000"/>
                <a:gd name="connsiteX62" fmla="*/ 4800 w 10000"/>
                <a:gd name="connsiteY62" fmla="*/ 7174 h 10000"/>
                <a:gd name="connsiteX63" fmla="*/ 4630 w 10000"/>
                <a:gd name="connsiteY63" fmla="*/ 7227 h 10000"/>
                <a:gd name="connsiteX64" fmla="*/ 4487 w 10000"/>
                <a:gd name="connsiteY64" fmla="*/ 7272 h 10000"/>
                <a:gd name="connsiteX65" fmla="*/ 4382 w 10000"/>
                <a:gd name="connsiteY65" fmla="*/ 7326 h 10000"/>
                <a:gd name="connsiteX66" fmla="*/ 3861 w 10000"/>
                <a:gd name="connsiteY66" fmla="*/ 7478 h 10000"/>
                <a:gd name="connsiteX67" fmla="*/ 3523 w 10000"/>
                <a:gd name="connsiteY67" fmla="*/ 7424 h 10000"/>
                <a:gd name="connsiteX68" fmla="*/ 3393 w 10000"/>
                <a:gd name="connsiteY68" fmla="*/ 7379 h 10000"/>
                <a:gd name="connsiteX69" fmla="*/ 3196 w 10000"/>
                <a:gd name="connsiteY69" fmla="*/ 7326 h 10000"/>
                <a:gd name="connsiteX70" fmla="*/ 2753 w 10000"/>
                <a:gd name="connsiteY70" fmla="*/ 7424 h 10000"/>
                <a:gd name="connsiteX71" fmla="*/ 2426 w 10000"/>
                <a:gd name="connsiteY71" fmla="*/ 7522 h 10000"/>
                <a:gd name="connsiteX72" fmla="*/ 2257 w 10000"/>
                <a:gd name="connsiteY72" fmla="*/ 7576 h 10000"/>
                <a:gd name="connsiteX73" fmla="*/ 2141 w 10000"/>
                <a:gd name="connsiteY73" fmla="*/ 7630 h 10000"/>
                <a:gd name="connsiteX74" fmla="*/ 2049 w 10000"/>
                <a:gd name="connsiteY74" fmla="*/ 7674 h 10000"/>
                <a:gd name="connsiteX75" fmla="*/ 1801 w 10000"/>
                <a:gd name="connsiteY75" fmla="*/ 7728 h 10000"/>
                <a:gd name="connsiteX76" fmla="*/ 1555 w 10000"/>
                <a:gd name="connsiteY76" fmla="*/ 7826 h 10000"/>
                <a:gd name="connsiteX77" fmla="*/ 1451 w 10000"/>
                <a:gd name="connsiteY77" fmla="*/ 7880 h 10000"/>
                <a:gd name="connsiteX78" fmla="*/ 1163 w 10000"/>
                <a:gd name="connsiteY78" fmla="*/ 7934 h 10000"/>
                <a:gd name="connsiteX79" fmla="*/ 1073 w 10000"/>
                <a:gd name="connsiteY79" fmla="*/ 8032 h 10000"/>
                <a:gd name="connsiteX80" fmla="*/ 825 w 10000"/>
                <a:gd name="connsiteY80" fmla="*/ 8283 h 10000"/>
                <a:gd name="connsiteX81" fmla="*/ 772 w 10000"/>
                <a:gd name="connsiteY81" fmla="*/ 8336 h 10000"/>
                <a:gd name="connsiteX82" fmla="*/ 721 w 10000"/>
                <a:gd name="connsiteY82" fmla="*/ 8488 h 10000"/>
                <a:gd name="connsiteX83" fmla="*/ 693 w 10000"/>
                <a:gd name="connsiteY83" fmla="*/ 8640 h 10000"/>
                <a:gd name="connsiteX84" fmla="*/ 656 w 10000"/>
                <a:gd name="connsiteY84" fmla="*/ 8685 h 10000"/>
                <a:gd name="connsiteX85" fmla="*/ 524 w 10000"/>
                <a:gd name="connsiteY85" fmla="*/ 9043 h 10000"/>
                <a:gd name="connsiteX86" fmla="*/ 484 w 10000"/>
                <a:gd name="connsiteY86" fmla="*/ 9141 h 10000"/>
                <a:gd name="connsiteX87" fmla="*/ 408 w 10000"/>
                <a:gd name="connsiteY87" fmla="*/ 9249 h 10000"/>
                <a:gd name="connsiteX88" fmla="*/ 329 w 10000"/>
                <a:gd name="connsiteY88" fmla="*/ 9445 h 10000"/>
                <a:gd name="connsiteX89" fmla="*/ 290 w 10000"/>
                <a:gd name="connsiteY89" fmla="*/ 9544 h 10000"/>
                <a:gd name="connsiteX90" fmla="*/ 160 w 10000"/>
                <a:gd name="connsiteY90" fmla="*/ 9696 h 10000"/>
                <a:gd name="connsiteX91" fmla="*/ 0 w 10000"/>
                <a:gd name="connsiteY91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752 w 10000"/>
                <a:gd name="connsiteY2" fmla="*/ 206 h 10000"/>
                <a:gd name="connsiteX3" fmla="*/ 9673 w 10000"/>
                <a:gd name="connsiteY3" fmla="*/ 304 h 10000"/>
                <a:gd name="connsiteX4" fmla="*/ 9636 w 10000"/>
                <a:gd name="connsiteY4" fmla="*/ 358 h 10000"/>
                <a:gd name="connsiteX5" fmla="*/ 9583 w 10000"/>
                <a:gd name="connsiteY5" fmla="*/ 403 h 10000"/>
                <a:gd name="connsiteX6" fmla="*/ 9504 w 10000"/>
                <a:gd name="connsiteY6" fmla="*/ 608 h 10000"/>
                <a:gd name="connsiteX7" fmla="*/ 9414 w 10000"/>
                <a:gd name="connsiteY7" fmla="*/ 805 h 10000"/>
                <a:gd name="connsiteX8" fmla="*/ 9323 w 10000"/>
                <a:gd name="connsiteY8" fmla="*/ 957 h 10000"/>
                <a:gd name="connsiteX9" fmla="*/ 9284 w 10000"/>
                <a:gd name="connsiteY9" fmla="*/ 1109 h 10000"/>
                <a:gd name="connsiteX10" fmla="*/ 9231 w 10000"/>
                <a:gd name="connsiteY10" fmla="*/ 1163 h 10000"/>
                <a:gd name="connsiteX11" fmla="*/ 9140 w 10000"/>
                <a:gd name="connsiteY11" fmla="*/ 1315 h 10000"/>
                <a:gd name="connsiteX12" fmla="*/ 9101 w 10000"/>
                <a:gd name="connsiteY12" fmla="*/ 1467 h 10000"/>
                <a:gd name="connsiteX13" fmla="*/ 9010 w 10000"/>
                <a:gd name="connsiteY13" fmla="*/ 1664 h 10000"/>
                <a:gd name="connsiteX14" fmla="*/ 8932 w 10000"/>
                <a:gd name="connsiteY14" fmla="*/ 1771 h 10000"/>
                <a:gd name="connsiteX15" fmla="*/ 8813 w 10000"/>
                <a:gd name="connsiteY15" fmla="*/ 1869 h 10000"/>
                <a:gd name="connsiteX16" fmla="*/ 8774 w 10000"/>
                <a:gd name="connsiteY16" fmla="*/ 2021 h 10000"/>
                <a:gd name="connsiteX17" fmla="*/ 8735 w 10000"/>
                <a:gd name="connsiteY17" fmla="*/ 2075 h 10000"/>
                <a:gd name="connsiteX18" fmla="*/ 8684 w 10000"/>
                <a:gd name="connsiteY18" fmla="*/ 2174 h 10000"/>
                <a:gd name="connsiteX19" fmla="*/ 8565 w 10000"/>
                <a:gd name="connsiteY19" fmla="*/ 2370 h 10000"/>
                <a:gd name="connsiteX20" fmla="*/ 8526 w 10000"/>
                <a:gd name="connsiteY20" fmla="*/ 2522 h 10000"/>
                <a:gd name="connsiteX21" fmla="*/ 8501 w 10000"/>
                <a:gd name="connsiteY21" fmla="*/ 2674 h 10000"/>
                <a:gd name="connsiteX22" fmla="*/ 8410 w 10000"/>
                <a:gd name="connsiteY22" fmla="*/ 2826 h 10000"/>
                <a:gd name="connsiteX23" fmla="*/ 8320 w 10000"/>
                <a:gd name="connsiteY23" fmla="*/ 2880 h 10000"/>
                <a:gd name="connsiteX24" fmla="*/ 8188 w 10000"/>
                <a:gd name="connsiteY24" fmla="*/ 2979 h 10000"/>
                <a:gd name="connsiteX25" fmla="*/ 8111 w 10000"/>
                <a:gd name="connsiteY25" fmla="*/ 3086 h 10000"/>
                <a:gd name="connsiteX26" fmla="*/ 8072 w 10000"/>
                <a:gd name="connsiteY26" fmla="*/ 3184 h 10000"/>
                <a:gd name="connsiteX27" fmla="*/ 7993 w 10000"/>
                <a:gd name="connsiteY27" fmla="*/ 3283 h 10000"/>
                <a:gd name="connsiteX28" fmla="*/ 7954 w 10000"/>
                <a:gd name="connsiteY28" fmla="*/ 3381 h 10000"/>
                <a:gd name="connsiteX29" fmla="*/ 7835 w 10000"/>
                <a:gd name="connsiteY29" fmla="*/ 3488 h 10000"/>
                <a:gd name="connsiteX30" fmla="*/ 7784 w 10000"/>
                <a:gd name="connsiteY30" fmla="*/ 3533 h 10000"/>
                <a:gd name="connsiteX31" fmla="*/ 7666 w 10000"/>
                <a:gd name="connsiteY31" fmla="*/ 3685 h 10000"/>
                <a:gd name="connsiteX32" fmla="*/ 7627 w 10000"/>
                <a:gd name="connsiteY32" fmla="*/ 3739 h 10000"/>
                <a:gd name="connsiteX33" fmla="*/ 7550 w 10000"/>
                <a:gd name="connsiteY33" fmla="*/ 3792 h 10000"/>
                <a:gd name="connsiteX34" fmla="*/ 7458 w 10000"/>
                <a:gd name="connsiteY34" fmla="*/ 3891 h 10000"/>
                <a:gd name="connsiteX35" fmla="*/ 7407 w 10000"/>
                <a:gd name="connsiteY35" fmla="*/ 3945 h 10000"/>
                <a:gd name="connsiteX36" fmla="*/ 7328 w 10000"/>
                <a:gd name="connsiteY36" fmla="*/ 4043 h 10000"/>
                <a:gd name="connsiteX37" fmla="*/ 7159 w 10000"/>
                <a:gd name="connsiteY37" fmla="*/ 4347 h 10000"/>
                <a:gd name="connsiteX38" fmla="*/ 7080 w 10000"/>
                <a:gd name="connsiteY38" fmla="*/ 4544 h 10000"/>
                <a:gd name="connsiteX39" fmla="*/ 7041 w 10000"/>
                <a:gd name="connsiteY39" fmla="*/ 4597 h 10000"/>
                <a:gd name="connsiteX40" fmla="*/ 6936 w 10000"/>
                <a:gd name="connsiteY40" fmla="*/ 4696 h 10000"/>
                <a:gd name="connsiteX41" fmla="*/ 6897 w 10000"/>
                <a:gd name="connsiteY41" fmla="*/ 4803 h 10000"/>
                <a:gd name="connsiteX42" fmla="*/ 6860 w 10000"/>
                <a:gd name="connsiteY42" fmla="*/ 4848 h 10000"/>
                <a:gd name="connsiteX43" fmla="*/ 6756 w 10000"/>
                <a:gd name="connsiteY43" fmla="*/ 4946 h 10000"/>
                <a:gd name="connsiteX44" fmla="*/ 6519 w 10000"/>
                <a:gd name="connsiteY44" fmla="*/ 5250 h 10000"/>
                <a:gd name="connsiteX45" fmla="*/ 6443 w 10000"/>
                <a:gd name="connsiteY45" fmla="*/ 5358 h 10000"/>
                <a:gd name="connsiteX46" fmla="*/ 6246 w 10000"/>
                <a:gd name="connsiteY46" fmla="*/ 5608 h 10000"/>
                <a:gd name="connsiteX47" fmla="*/ 6076 w 10000"/>
                <a:gd name="connsiteY47" fmla="*/ 5805 h 10000"/>
                <a:gd name="connsiteX48" fmla="*/ 6037 w 10000"/>
                <a:gd name="connsiteY48" fmla="*/ 5859 h 10000"/>
                <a:gd name="connsiteX49" fmla="*/ 5921 w 10000"/>
                <a:gd name="connsiteY49" fmla="*/ 6064 h 10000"/>
                <a:gd name="connsiteX50" fmla="*/ 5842 w 10000"/>
                <a:gd name="connsiteY50" fmla="*/ 6163 h 10000"/>
                <a:gd name="connsiteX51" fmla="*/ 5778 w 10000"/>
                <a:gd name="connsiteY51" fmla="*/ 6216 h 10000"/>
                <a:gd name="connsiteX52" fmla="*/ 5738 w 10000"/>
                <a:gd name="connsiteY52" fmla="*/ 6261 h 10000"/>
                <a:gd name="connsiteX53" fmla="*/ 5673 w 10000"/>
                <a:gd name="connsiteY53" fmla="*/ 6315 h 10000"/>
                <a:gd name="connsiteX54" fmla="*/ 5581 w 10000"/>
                <a:gd name="connsiteY54" fmla="*/ 6413 h 10000"/>
                <a:gd name="connsiteX55" fmla="*/ 5543 w 10000"/>
                <a:gd name="connsiteY55" fmla="*/ 6521 h 10000"/>
                <a:gd name="connsiteX56" fmla="*/ 5476 w 10000"/>
                <a:gd name="connsiteY56" fmla="*/ 6565 h 10000"/>
                <a:gd name="connsiteX57" fmla="*/ 5425 w 10000"/>
                <a:gd name="connsiteY57" fmla="*/ 6619 h 10000"/>
                <a:gd name="connsiteX58" fmla="*/ 5282 w 10000"/>
                <a:gd name="connsiteY58" fmla="*/ 6717 h 10000"/>
                <a:gd name="connsiteX59" fmla="*/ 5163 w 10000"/>
                <a:gd name="connsiteY59" fmla="*/ 6869 h 10000"/>
                <a:gd name="connsiteX60" fmla="*/ 5087 w 10000"/>
                <a:gd name="connsiteY60" fmla="*/ 6968 h 10000"/>
                <a:gd name="connsiteX61" fmla="*/ 4800 w 10000"/>
                <a:gd name="connsiteY61" fmla="*/ 7174 h 10000"/>
                <a:gd name="connsiteX62" fmla="*/ 4630 w 10000"/>
                <a:gd name="connsiteY62" fmla="*/ 7227 h 10000"/>
                <a:gd name="connsiteX63" fmla="*/ 4487 w 10000"/>
                <a:gd name="connsiteY63" fmla="*/ 7272 h 10000"/>
                <a:gd name="connsiteX64" fmla="*/ 4382 w 10000"/>
                <a:gd name="connsiteY64" fmla="*/ 7326 h 10000"/>
                <a:gd name="connsiteX65" fmla="*/ 3861 w 10000"/>
                <a:gd name="connsiteY65" fmla="*/ 7478 h 10000"/>
                <a:gd name="connsiteX66" fmla="*/ 3523 w 10000"/>
                <a:gd name="connsiteY66" fmla="*/ 7424 h 10000"/>
                <a:gd name="connsiteX67" fmla="*/ 3393 w 10000"/>
                <a:gd name="connsiteY67" fmla="*/ 7379 h 10000"/>
                <a:gd name="connsiteX68" fmla="*/ 3196 w 10000"/>
                <a:gd name="connsiteY68" fmla="*/ 7326 h 10000"/>
                <a:gd name="connsiteX69" fmla="*/ 2753 w 10000"/>
                <a:gd name="connsiteY69" fmla="*/ 7424 h 10000"/>
                <a:gd name="connsiteX70" fmla="*/ 2426 w 10000"/>
                <a:gd name="connsiteY70" fmla="*/ 7522 h 10000"/>
                <a:gd name="connsiteX71" fmla="*/ 2257 w 10000"/>
                <a:gd name="connsiteY71" fmla="*/ 7576 h 10000"/>
                <a:gd name="connsiteX72" fmla="*/ 2141 w 10000"/>
                <a:gd name="connsiteY72" fmla="*/ 7630 h 10000"/>
                <a:gd name="connsiteX73" fmla="*/ 2049 w 10000"/>
                <a:gd name="connsiteY73" fmla="*/ 7674 h 10000"/>
                <a:gd name="connsiteX74" fmla="*/ 1801 w 10000"/>
                <a:gd name="connsiteY74" fmla="*/ 7728 h 10000"/>
                <a:gd name="connsiteX75" fmla="*/ 1555 w 10000"/>
                <a:gd name="connsiteY75" fmla="*/ 7826 h 10000"/>
                <a:gd name="connsiteX76" fmla="*/ 1451 w 10000"/>
                <a:gd name="connsiteY76" fmla="*/ 7880 h 10000"/>
                <a:gd name="connsiteX77" fmla="*/ 1163 w 10000"/>
                <a:gd name="connsiteY77" fmla="*/ 7934 h 10000"/>
                <a:gd name="connsiteX78" fmla="*/ 1073 w 10000"/>
                <a:gd name="connsiteY78" fmla="*/ 8032 h 10000"/>
                <a:gd name="connsiteX79" fmla="*/ 825 w 10000"/>
                <a:gd name="connsiteY79" fmla="*/ 8283 h 10000"/>
                <a:gd name="connsiteX80" fmla="*/ 772 w 10000"/>
                <a:gd name="connsiteY80" fmla="*/ 8336 h 10000"/>
                <a:gd name="connsiteX81" fmla="*/ 721 w 10000"/>
                <a:gd name="connsiteY81" fmla="*/ 8488 h 10000"/>
                <a:gd name="connsiteX82" fmla="*/ 693 w 10000"/>
                <a:gd name="connsiteY82" fmla="*/ 8640 h 10000"/>
                <a:gd name="connsiteX83" fmla="*/ 656 w 10000"/>
                <a:gd name="connsiteY83" fmla="*/ 8685 h 10000"/>
                <a:gd name="connsiteX84" fmla="*/ 524 w 10000"/>
                <a:gd name="connsiteY84" fmla="*/ 9043 h 10000"/>
                <a:gd name="connsiteX85" fmla="*/ 484 w 10000"/>
                <a:gd name="connsiteY85" fmla="*/ 9141 h 10000"/>
                <a:gd name="connsiteX86" fmla="*/ 408 w 10000"/>
                <a:gd name="connsiteY86" fmla="*/ 9249 h 10000"/>
                <a:gd name="connsiteX87" fmla="*/ 329 w 10000"/>
                <a:gd name="connsiteY87" fmla="*/ 9445 h 10000"/>
                <a:gd name="connsiteX88" fmla="*/ 290 w 10000"/>
                <a:gd name="connsiteY88" fmla="*/ 9544 h 10000"/>
                <a:gd name="connsiteX89" fmla="*/ 160 w 10000"/>
                <a:gd name="connsiteY89" fmla="*/ 9696 h 10000"/>
                <a:gd name="connsiteX90" fmla="*/ 0 w 10000"/>
                <a:gd name="connsiteY90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163 w 10000"/>
                <a:gd name="connsiteY76" fmla="*/ 7934 h 10000"/>
                <a:gd name="connsiteX77" fmla="*/ 1073 w 10000"/>
                <a:gd name="connsiteY77" fmla="*/ 8032 h 10000"/>
                <a:gd name="connsiteX78" fmla="*/ 825 w 10000"/>
                <a:gd name="connsiteY78" fmla="*/ 8283 h 10000"/>
                <a:gd name="connsiteX79" fmla="*/ 772 w 10000"/>
                <a:gd name="connsiteY79" fmla="*/ 8336 h 10000"/>
                <a:gd name="connsiteX80" fmla="*/ 721 w 10000"/>
                <a:gd name="connsiteY80" fmla="*/ 8488 h 10000"/>
                <a:gd name="connsiteX81" fmla="*/ 693 w 10000"/>
                <a:gd name="connsiteY81" fmla="*/ 8640 h 10000"/>
                <a:gd name="connsiteX82" fmla="*/ 656 w 10000"/>
                <a:gd name="connsiteY82" fmla="*/ 8685 h 10000"/>
                <a:gd name="connsiteX83" fmla="*/ 524 w 10000"/>
                <a:gd name="connsiteY83" fmla="*/ 9043 h 10000"/>
                <a:gd name="connsiteX84" fmla="*/ 484 w 10000"/>
                <a:gd name="connsiteY84" fmla="*/ 9141 h 10000"/>
                <a:gd name="connsiteX85" fmla="*/ 408 w 10000"/>
                <a:gd name="connsiteY85" fmla="*/ 9249 h 10000"/>
                <a:gd name="connsiteX86" fmla="*/ 329 w 10000"/>
                <a:gd name="connsiteY86" fmla="*/ 9445 h 10000"/>
                <a:gd name="connsiteX87" fmla="*/ 290 w 10000"/>
                <a:gd name="connsiteY87" fmla="*/ 9544 h 10000"/>
                <a:gd name="connsiteX88" fmla="*/ 160 w 10000"/>
                <a:gd name="connsiteY88" fmla="*/ 9696 h 10000"/>
                <a:gd name="connsiteX89" fmla="*/ 0 w 10000"/>
                <a:gd name="connsiteY89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163 w 10000"/>
                <a:gd name="connsiteY76" fmla="*/ 7934 h 10000"/>
                <a:gd name="connsiteX77" fmla="*/ 1073 w 10000"/>
                <a:gd name="connsiteY77" fmla="*/ 8032 h 10000"/>
                <a:gd name="connsiteX78" fmla="*/ 825 w 10000"/>
                <a:gd name="connsiteY78" fmla="*/ 8283 h 10000"/>
                <a:gd name="connsiteX79" fmla="*/ 772 w 10000"/>
                <a:gd name="connsiteY79" fmla="*/ 8336 h 10000"/>
                <a:gd name="connsiteX80" fmla="*/ 721 w 10000"/>
                <a:gd name="connsiteY80" fmla="*/ 8488 h 10000"/>
                <a:gd name="connsiteX81" fmla="*/ 693 w 10000"/>
                <a:gd name="connsiteY81" fmla="*/ 8640 h 10000"/>
                <a:gd name="connsiteX82" fmla="*/ 656 w 10000"/>
                <a:gd name="connsiteY82" fmla="*/ 8685 h 10000"/>
                <a:gd name="connsiteX83" fmla="*/ 524 w 10000"/>
                <a:gd name="connsiteY83" fmla="*/ 9043 h 10000"/>
                <a:gd name="connsiteX84" fmla="*/ 484 w 10000"/>
                <a:gd name="connsiteY84" fmla="*/ 9141 h 10000"/>
                <a:gd name="connsiteX85" fmla="*/ 408 w 10000"/>
                <a:gd name="connsiteY85" fmla="*/ 9249 h 10000"/>
                <a:gd name="connsiteX86" fmla="*/ 329 w 10000"/>
                <a:gd name="connsiteY86" fmla="*/ 9445 h 10000"/>
                <a:gd name="connsiteX87" fmla="*/ 290 w 10000"/>
                <a:gd name="connsiteY87" fmla="*/ 9544 h 10000"/>
                <a:gd name="connsiteX88" fmla="*/ 0 w 10000"/>
                <a:gd name="connsiteY88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163 w 10000"/>
                <a:gd name="connsiteY76" fmla="*/ 7934 h 10000"/>
                <a:gd name="connsiteX77" fmla="*/ 1073 w 10000"/>
                <a:gd name="connsiteY77" fmla="*/ 8032 h 10000"/>
                <a:gd name="connsiteX78" fmla="*/ 825 w 10000"/>
                <a:gd name="connsiteY78" fmla="*/ 8283 h 10000"/>
                <a:gd name="connsiteX79" fmla="*/ 772 w 10000"/>
                <a:gd name="connsiteY79" fmla="*/ 8336 h 10000"/>
                <a:gd name="connsiteX80" fmla="*/ 721 w 10000"/>
                <a:gd name="connsiteY80" fmla="*/ 8488 h 10000"/>
                <a:gd name="connsiteX81" fmla="*/ 693 w 10000"/>
                <a:gd name="connsiteY81" fmla="*/ 8640 h 10000"/>
                <a:gd name="connsiteX82" fmla="*/ 656 w 10000"/>
                <a:gd name="connsiteY82" fmla="*/ 8685 h 10000"/>
                <a:gd name="connsiteX83" fmla="*/ 524 w 10000"/>
                <a:gd name="connsiteY83" fmla="*/ 9043 h 10000"/>
                <a:gd name="connsiteX84" fmla="*/ 484 w 10000"/>
                <a:gd name="connsiteY84" fmla="*/ 9141 h 10000"/>
                <a:gd name="connsiteX85" fmla="*/ 329 w 10000"/>
                <a:gd name="connsiteY85" fmla="*/ 9445 h 10000"/>
                <a:gd name="connsiteX86" fmla="*/ 290 w 10000"/>
                <a:gd name="connsiteY86" fmla="*/ 9544 h 10000"/>
                <a:gd name="connsiteX87" fmla="*/ 0 w 10000"/>
                <a:gd name="connsiteY87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163 w 10000"/>
                <a:gd name="connsiteY76" fmla="*/ 7934 h 10000"/>
                <a:gd name="connsiteX77" fmla="*/ 1073 w 10000"/>
                <a:gd name="connsiteY77" fmla="*/ 8032 h 10000"/>
                <a:gd name="connsiteX78" fmla="*/ 825 w 10000"/>
                <a:gd name="connsiteY78" fmla="*/ 8283 h 10000"/>
                <a:gd name="connsiteX79" fmla="*/ 772 w 10000"/>
                <a:gd name="connsiteY79" fmla="*/ 8336 h 10000"/>
                <a:gd name="connsiteX80" fmla="*/ 721 w 10000"/>
                <a:gd name="connsiteY80" fmla="*/ 8488 h 10000"/>
                <a:gd name="connsiteX81" fmla="*/ 656 w 10000"/>
                <a:gd name="connsiteY81" fmla="*/ 8685 h 10000"/>
                <a:gd name="connsiteX82" fmla="*/ 524 w 10000"/>
                <a:gd name="connsiteY82" fmla="*/ 9043 h 10000"/>
                <a:gd name="connsiteX83" fmla="*/ 484 w 10000"/>
                <a:gd name="connsiteY83" fmla="*/ 9141 h 10000"/>
                <a:gd name="connsiteX84" fmla="*/ 329 w 10000"/>
                <a:gd name="connsiteY84" fmla="*/ 9445 h 10000"/>
                <a:gd name="connsiteX85" fmla="*/ 290 w 10000"/>
                <a:gd name="connsiteY85" fmla="*/ 9544 h 10000"/>
                <a:gd name="connsiteX86" fmla="*/ 0 w 10000"/>
                <a:gd name="connsiteY86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163 w 10000"/>
                <a:gd name="connsiteY76" fmla="*/ 7934 h 10000"/>
                <a:gd name="connsiteX77" fmla="*/ 1073 w 10000"/>
                <a:gd name="connsiteY77" fmla="*/ 8032 h 10000"/>
                <a:gd name="connsiteX78" fmla="*/ 825 w 10000"/>
                <a:gd name="connsiteY78" fmla="*/ 8283 h 10000"/>
                <a:gd name="connsiteX79" fmla="*/ 721 w 10000"/>
                <a:gd name="connsiteY79" fmla="*/ 8488 h 10000"/>
                <a:gd name="connsiteX80" fmla="*/ 656 w 10000"/>
                <a:gd name="connsiteY80" fmla="*/ 8685 h 10000"/>
                <a:gd name="connsiteX81" fmla="*/ 524 w 10000"/>
                <a:gd name="connsiteY81" fmla="*/ 9043 h 10000"/>
                <a:gd name="connsiteX82" fmla="*/ 484 w 10000"/>
                <a:gd name="connsiteY82" fmla="*/ 9141 h 10000"/>
                <a:gd name="connsiteX83" fmla="*/ 329 w 10000"/>
                <a:gd name="connsiteY83" fmla="*/ 9445 h 10000"/>
                <a:gd name="connsiteX84" fmla="*/ 290 w 10000"/>
                <a:gd name="connsiteY84" fmla="*/ 9544 h 10000"/>
                <a:gd name="connsiteX85" fmla="*/ 0 w 10000"/>
                <a:gd name="connsiteY85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501 w 10000"/>
                <a:gd name="connsiteY20" fmla="*/ 2674 h 10000"/>
                <a:gd name="connsiteX21" fmla="*/ 8410 w 10000"/>
                <a:gd name="connsiteY21" fmla="*/ 2826 h 10000"/>
                <a:gd name="connsiteX22" fmla="*/ 8320 w 10000"/>
                <a:gd name="connsiteY22" fmla="*/ 2880 h 10000"/>
                <a:gd name="connsiteX23" fmla="*/ 8188 w 10000"/>
                <a:gd name="connsiteY23" fmla="*/ 2979 h 10000"/>
                <a:gd name="connsiteX24" fmla="*/ 8111 w 10000"/>
                <a:gd name="connsiteY24" fmla="*/ 3086 h 10000"/>
                <a:gd name="connsiteX25" fmla="*/ 8072 w 10000"/>
                <a:gd name="connsiteY25" fmla="*/ 3184 h 10000"/>
                <a:gd name="connsiteX26" fmla="*/ 7993 w 10000"/>
                <a:gd name="connsiteY26" fmla="*/ 3283 h 10000"/>
                <a:gd name="connsiteX27" fmla="*/ 7954 w 10000"/>
                <a:gd name="connsiteY27" fmla="*/ 3381 h 10000"/>
                <a:gd name="connsiteX28" fmla="*/ 7835 w 10000"/>
                <a:gd name="connsiteY28" fmla="*/ 3488 h 10000"/>
                <a:gd name="connsiteX29" fmla="*/ 7784 w 10000"/>
                <a:gd name="connsiteY29" fmla="*/ 3533 h 10000"/>
                <a:gd name="connsiteX30" fmla="*/ 7666 w 10000"/>
                <a:gd name="connsiteY30" fmla="*/ 3685 h 10000"/>
                <a:gd name="connsiteX31" fmla="*/ 7627 w 10000"/>
                <a:gd name="connsiteY31" fmla="*/ 3739 h 10000"/>
                <a:gd name="connsiteX32" fmla="*/ 7550 w 10000"/>
                <a:gd name="connsiteY32" fmla="*/ 3792 h 10000"/>
                <a:gd name="connsiteX33" fmla="*/ 7458 w 10000"/>
                <a:gd name="connsiteY33" fmla="*/ 3891 h 10000"/>
                <a:gd name="connsiteX34" fmla="*/ 7407 w 10000"/>
                <a:gd name="connsiteY34" fmla="*/ 3945 h 10000"/>
                <a:gd name="connsiteX35" fmla="*/ 7328 w 10000"/>
                <a:gd name="connsiteY35" fmla="*/ 4043 h 10000"/>
                <a:gd name="connsiteX36" fmla="*/ 7159 w 10000"/>
                <a:gd name="connsiteY36" fmla="*/ 4347 h 10000"/>
                <a:gd name="connsiteX37" fmla="*/ 7080 w 10000"/>
                <a:gd name="connsiteY37" fmla="*/ 4544 h 10000"/>
                <a:gd name="connsiteX38" fmla="*/ 7041 w 10000"/>
                <a:gd name="connsiteY38" fmla="*/ 4597 h 10000"/>
                <a:gd name="connsiteX39" fmla="*/ 6936 w 10000"/>
                <a:gd name="connsiteY39" fmla="*/ 4696 h 10000"/>
                <a:gd name="connsiteX40" fmla="*/ 6897 w 10000"/>
                <a:gd name="connsiteY40" fmla="*/ 4803 h 10000"/>
                <a:gd name="connsiteX41" fmla="*/ 6860 w 10000"/>
                <a:gd name="connsiteY41" fmla="*/ 4848 h 10000"/>
                <a:gd name="connsiteX42" fmla="*/ 6756 w 10000"/>
                <a:gd name="connsiteY42" fmla="*/ 4946 h 10000"/>
                <a:gd name="connsiteX43" fmla="*/ 6519 w 10000"/>
                <a:gd name="connsiteY43" fmla="*/ 5250 h 10000"/>
                <a:gd name="connsiteX44" fmla="*/ 6443 w 10000"/>
                <a:gd name="connsiteY44" fmla="*/ 5358 h 10000"/>
                <a:gd name="connsiteX45" fmla="*/ 6246 w 10000"/>
                <a:gd name="connsiteY45" fmla="*/ 5608 h 10000"/>
                <a:gd name="connsiteX46" fmla="*/ 6076 w 10000"/>
                <a:gd name="connsiteY46" fmla="*/ 5805 h 10000"/>
                <a:gd name="connsiteX47" fmla="*/ 6037 w 10000"/>
                <a:gd name="connsiteY47" fmla="*/ 5859 h 10000"/>
                <a:gd name="connsiteX48" fmla="*/ 5921 w 10000"/>
                <a:gd name="connsiteY48" fmla="*/ 6064 h 10000"/>
                <a:gd name="connsiteX49" fmla="*/ 5842 w 10000"/>
                <a:gd name="connsiteY49" fmla="*/ 6163 h 10000"/>
                <a:gd name="connsiteX50" fmla="*/ 5778 w 10000"/>
                <a:gd name="connsiteY50" fmla="*/ 6216 h 10000"/>
                <a:gd name="connsiteX51" fmla="*/ 5738 w 10000"/>
                <a:gd name="connsiteY51" fmla="*/ 6261 h 10000"/>
                <a:gd name="connsiteX52" fmla="*/ 5673 w 10000"/>
                <a:gd name="connsiteY52" fmla="*/ 6315 h 10000"/>
                <a:gd name="connsiteX53" fmla="*/ 5581 w 10000"/>
                <a:gd name="connsiteY53" fmla="*/ 6413 h 10000"/>
                <a:gd name="connsiteX54" fmla="*/ 5543 w 10000"/>
                <a:gd name="connsiteY54" fmla="*/ 6521 h 10000"/>
                <a:gd name="connsiteX55" fmla="*/ 5476 w 10000"/>
                <a:gd name="connsiteY55" fmla="*/ 6565 h 10000"/>
                <a:gd name="connsiteX56" fmla="*/ 5425 w 10000"/>
                <a:gd name="connsiteY56" fmla="*/ 6619 h 10000"/>
                <a:gd name="connsiteX57" fmla="*/ 5282 w 10000"/>
                <a:gd name="connsiteY57" fmla="*/ 6717 h 10000"/>
                <a:gd name="connsiteX58" fmla="*/ 5163 w 10000"/>
                <a:gd name="connsiteY58" fmla="*/ 6869 h 10000"/>
                <a:gd name="connsiteX59" fmla="*/ 5087 w 10000"/>
                <a:gd name="connsiteY59" fmla="*/ 6968 h 10000"/>
                <a:gd name="connsiteX60" fmla="*/ 4800 w 10000"/>
                <a:gd name="connsiteY60" fmla="*/ 7174 h 10000"/>
                <a:gd name="connsiteX61" fmla="*/ 4630 w 10000"/>
                <a:gd name="connsiteY61" fmla="*/ 7227 h 10000"/>
                <a:gd name="connsiteX62" fmla="*/ 4487 w 10000"/>
                <a:gd name="connsiteY62" fmla="*/ 7272 h 10000"/>
                <a:gd name="connsiteX63" fmla="*/ 4382 w 10000"/>
                <a:gd name="connsiteY63" fmla="*/ 7326 h 10000"/>
                <a:gd name="connsiteX64" fmla="*/ 3861 w 10000"/>
                <a:gd name="connsiteY64" fmla="*/ 7478 h 10000"/>
                <a:gd name="connsiteX65" fmla="*/ 3523 w 10000"/>
                <a:gd name="connsiteY65" fmla="*/ 7424 h 10000"/>
                <a:gd name="connsiteX66" fmla="*/ 3393 w 10000"/>
                <a:gd name="connsiteY66" fmla="*/ 7379 h 10000"/>
                <a:gd name="connsiteX67" fmla="*/ 3196 w 10000"/>
                <a:gd name="connsiteY67" fmla="*/ 7326 h 10000"/>
                <a:gd name="connsiteX68" fmla="*/ 2753 w 10000"/>
                <a:gd name="connsiteY68" fmla="*/ 7424 h 10000"/>
                <a:gd name="connsiteX69" fmla="*/ 2426 w 10000"/>
                <a:gd name="connsiteY69" fmla="*/ 7522 h 10000"/>
                <a:gd name="connsiteX70" fmla="*/ 2257 w 10000"/>
                <a:gd name="connsiteY70" fmla="*/ 7576 h 10000"/>
                <a:gd name="connsiteX71" fmla="*/ 2141 w 10000"/>
                <a:gd name="connsiteY71" fmla="*/ 7630 h 10000"/>
                <a:gd name="connsiteX72" fmla="*/ 2049 w 10000"/>
                <a:gd name="connsiteY72" fmla="*/ 7674 h 10000"/>
                <a:gd name="connsiteX73" fmla="*/ 1801 w 10000"/>
                <a:gd name="connsiteY73" fmla="*/ 7728 h 10000"/>
                <a:gd name="connsiteX74" fmla="*/ 1555 w 10000"/>
                <a:gd name="connsiteY74" fmla="*/ 7826 h 10000"/>
                <a:gd name="connsiteX75" fmla="*/ 1451 w 10000"/>
                <a:gd name="connsiteY75" fmla="*/ 7880 h 10000"/>
                <a:gd name="connsiteX76" fmla="*/ 1073 w 10000"/>
                <a:gd name="connsiteY76" fmla="*/ 8032 h 10000"/>
                <a:gd name="connsiteX77" fmla="*/ 825 w 10000"/>
                <a:gd name="connsiteY77" fmla="*/ 8283 h 10000"/>
                <a:gd name="connsiteX78" fmla="*/ 721 w 10000"/>
                <a:gd name="connsiteY78" fmla="*/ 8488 h 10000"/>
                <a:gd name="connsiteX79" fmla="*/ 656 w 10000"/>
                <a:gd name="connsiteY79" fmla="*/ 8685 h 10000"/>
                <a:gd name="connsiteX80" fmla="*/ 524 w 10000"/>
                <a:gd name="connsiteY80" fmla="*/ 9043 h 10000"/>
                <a:gd name="connsiteX81" fmla="*/ 484 w 10000"/>
                <a:gd name="connsiteY81" fmla="*/ 9141 h 10000"/>
                <a:gd name="connsiteX82" fmla="*/ 329 w 10000"/>
                <a:gd name="connsiteY82" fmla="*/ 9445 h 10000"/>
                <a:gd name="connsiteX83" fmla="*/ 290 w 10000"/>
                <a:gd name="connsiteY83" fmla="*/ 9544 h 10000"/>
                <a:gd name="connsiteX84" fmla="*/ 0 w 10000"/>
                <a:gd name="connsiteY84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410 w 10000"/>
                <a:gd name="connsiteY20" fmla="*/ 2826 h 10000"/>
                <a:gd name="connsiteX21" fmla="*/ 8320 w 10000"/>
                <a:gd name="connsiteY21" fmla="*/ 2880 h 10000"/>
                <a:gd name="connsiteX22" fmla="*/ 8188 w 10000"/>
                <a:gd name="connsiteY22" fmla="*/ 2979 h 10000"/>
                <a:gd name="connsiteX23" fmla="*/ 8111 w 10000"/>
                <a:gd name="connsiteY23" fmla="*/ 3086 h 10000"/>
                <a:gd name="connsiteX24" fmla="*/ 8072 w 10000"/>
                <a:gd name="connsiteY24" fmla="*/ 3184 h 10000"/>
                <a:gd name="connsiteX25" fmla="*/ 7993 w 10000"/>
                <a:gd name="connsiteY25" fmla="*/ 3283 h 10000"/>
                <a:gd name="connsiteX26" fmla="*/ 7954 w 10000"/>
                <a:gd name="connsiteY26" fmla="*/ 3381 h 10000"/>
                <a:gd name="connsiteX27" fmla="*/ 7835 w 10000"/>
                <a:gd name="connsiteY27" fmla="*/ 3488 h 10000"/>
                <a:gd name="connsiteX28" fmla="*/ 7784 w 10000"/>
                <a:gd name="connsiteY28" fmla="*/ 3533 h 10000"/>
                <a:gd name="connsiteX29" fmla="*/ 7666 w 10000"/>
                <a:gd name="connsiteY29" fmla="*/ 3685 h 10000"/>
                <a:gd name="connsiteX30" fmla="*/ 7627 w 10000"/>
                <a:gd name="connsiteY30" fmla="*/ 3739 h 10000"/>
                <a:gd name="connsiteX31" fmla="*/ 7550 w 10000"/>
                <a:gd name="connsiteY31" fmla="*/ 3792 h 10000"/>
                <a:gd name="connsiteX32" fmla="*/ 7458 w 10000"/>
                <a:gd name="connsiteY32" fmla="*/ 3891 h 10000"/>
                <a:gd name="connsiteX33" fmla="*/ 7407 w 10000"/>
                <a:gd name="connsiteY33" fmla="*/ 3945 h 10000"/>
                <a:gd name="connsiteX34" fmla="*/ 7328 w 10000"/>
                <a:gd name="connsiteY34" fmla="*/ 4043 h 10000"/>
                <a:gd name="connsiteX35" fmla="*/ 7159 w 10000"/>
                <a:gd name="connsiteY35" fmla="*/ 4347 h 10000"/>
                <a:gd name="connsiteX36" fmla="*/ 7080 w 10000"/>
                <a:gd name="connsiteY36" fmla="*/ 4544 h 10000"/>
                <a:gd name="connsiteX37" fmla="*/ 7041 w 10000"/>
                <a:gd name="connsiteY37" fmla="*/ 4597 h 10000"/>
                <a:gd name="connsiteX38" fmla="*/ 6936 w 10000"/>
                <a:gd name="connsiteY38" fmla="*/ 4696 h 10000"/>
                <a:gd name="connsiteX39" fmla="*/ 6897 w 10000"/>
                <a:gd name="connsiteY39" fmla="*/ 4803 h 10000"/>
                <a:gd name="connsiteX40" fmla="*/ 6860 w 10000"/>
                <a:gd name="connsiteY40" fmla="*/ 4848 h 10000"/>
                <a:gd name="connsiteX41" fmla="*/ 6756 w 10000"/>
                <a:gd name="connsiteY41" fmla="*/ 4946 h 10000"/>
                <a:gd name="connsiteX42" fmla="*/ 6519 w 10000"/>
                <a:gd name="connsiteY42" fmla="*/ 5250 h 10000"/>
                <a:gd name="connsiteX43" fmla="*/ 6443 w 10000"/>
                <a:gd name="connsiteY43" fmla="*/ 5358 h 10000"/>
                <a:gd name="connsiteX44" fmla="*/ 6246 w 10000"/>
                <a:gd name="connsiteY44" fmla="*/ 5608 h 10000"/>
                <a:gd name="connsiteX45" fmla="*/ 6076 w 10000"/>
                <a:gd name="connsiteY45" fmla="*/ 5805 h 10000"/>
                <a:gd name="connsiteX46" fmla="*/ 6037 w 10000"/>
                <a:gd name="connsiteY46" fmla="*/ 5859 h 10000"/>
                <a:gd name="connsiteX47" fmla="*/ 5921 w 10000"/>
                <a:gd name="connsiteY47" fmla="*/ 6064 h 10000"/>
                <a:gd name="connsiteX48" fmla="*/ 5842 w 10000"/>
                <a:gd name="connsiteY48" fmla="*/ 6163 h 10000"/>
                <a:gd name="connsiteX49" fmla="*/ 5778 w 10000"/>
                <a:gd name="connsiteY49" fmla="*/ 6216 h 10000"/>
                <a:gd name="connsiteX50" fmla="*/ 5738 w 10000"/>
                <a:gd name="connsiteY50" fmla="*/ 6261 h 10000"/>
                <a:gd name="connsiteX51" fmla="*/ 5673 w 10000"/>
                <a:gd name="connsiteY51" fmla="*/ 6315 h 10000"/>
                <a:gd name="connsiteX52" fmla="*/ 5581 w 10000"/>
                <a:gd name="connsiteY52" fmla="*/ 6413 h 10000"/>
                <a:gd name="connsiteX53" fmla="*/ 5543 w 10000"/>
                <a:gd name="connsiteY53" fmla="*/ 6521 h 10000"/>
                <a:gd name="connsiteX54" fmla="*/ 5476 w 10000"/>
                <a:gd name="connsiteY54" fmla="*/ 6565 h 10000"/>
                <a:gd name="connsiteX55" fmla="*/ 5425 w 10000"/>
                <a:gd name="connsiteY55" fmla="*/ 6619 h 10000"/>
                <a:gd name="connsiteX56" fmla="*/ 5282 w 10000"/>
                <a:gd name="connsiteY56" fmla="*/ 6717 h 10000"/>
                <a:gd name="connsiteX57" fmla="*/ 5163 w 10000"/>
                <a:gd name="connsiteY57" fmla="*/ 6869 h 10000"/>
                <a:gd name="connsiteX58" fmla="*/ 5087 w 10000"/>
                <a:gd name="connsiteY58" fmla="*/ 6968 h 10000"/>
                <a:gd name="connsiteX59" fmla="*/ 4800 w 10000"/>
                <a:gd name="connsiteY59" fmla="*/ 7174 h 10000"/>
                <a:gd name="connsiteX60" fmla="*/ 4630 w 10000"/>
                <a:gd name="connsiteY60" fmla="*/ 7227 h 10000"/>
                <a:gd name="connsiteX61" fmla="*/ 4487 w 10000"/>
                <a:gd name="connsiteY61" fmla="*/ 7272 h 10000"/>
                <a:gd name="connsiteX62" fmla="*/ 4382 w 10000"/>
                <a:gd name="connsiteY62" fmla="*/ 7326 h 10000"/>
                <a:gd name="connsiteX63" fmla="*/ 3861 w 10000"/>
                <a:gd name="connsiteY63" fmla="*/ 7478 h 10000"/>
                <a:gd name="connsiteX64" fmla="*/ 3523 w 10000"/>
                <a:gd name="connsiteY64" fmla="*/ 7424 h 10000"/>
                <a:gd name="connsiteX65" fmla="*/ 3393 w 10000"/>
                <a:gd name="connsiteY65" fmla="*/ 7379 h 10000"/>
                <a:gd name="connsiteX66" fmla="*/ 3196 w 10000"/>
                <a:gd name="connsiteY66" fmla="*/ 7326 h 10000"/>
                <a:gd name="connsiteX67" fmla="*/ 2753 w 10000"/>
                <a:gd name="connsiteY67" fmla="*/ 7424 h 10000"/>
                <a:gd name="connsiteX68" fmla="*/ 2426 w 10000"/>
                <a:gd name="connsiteY68" fmla="*/ 7522 h 10000"/>
                <a:gd name="connsiteX69" fmla="*/ 2257 w 10000"/>
                <a:gd name="connsiteY69" fmla="*/ 7576 h 10000"/>
                <a:gd name="connsiteX70" fmla="*/ 2141 w 10000"/>
                <a:gd name="connsiteY70" fmla="*/ 7630 h 10000"/>
                <a:gd name="connsiteX71" fmla="*/ 2049 w 10000"/>
                <a:gd name="connsiteY71" fmla="*/ 7674 h 10000"/>
                <a:gd name="connsiteX72" fmla="*/ 1801 w 10000"/>
                <a:gd name="connsiteY72" fmla="*/ 7728 h 10000"/>
                <a:gd name="connsiteX73" fmla="*/ 1555 w 10000"/>
                <a:gd name="connsiteY73" fmla="*/ 7826 h 10000"/>
                <a:gd name="connsiteX74" fmla="*/ 1451 w 10000"/>
                <a:gd name="connsiteY74" fmla="*/ 7880 h 10000"/>
                <a:gd name="connsiteX75" fmla="*/ 1073 w 10000"/>
                <a:gd name="connsiteY75" fmla="*/ 8032 h 10000"/>
                <a:gd name="connsiteX76" fmla="*/ 825 w 10000"/>
                <a:gd name="connsiteY76" fmla="*/ 8283 h 10000"/>
                <a:gd name="connsiteX77" fmla="*/ 721 w 10000"/>
                <a:gd name="connsiteY77" fmla="*/ 8488 h 10000"/>
                <a:gd name="connsiteX78" fmla="*/ 656 w 10000"/>
                <a:gd name="connsiteY78" fmla="*/ 8685 h 10000"/>
                <a:gd name="connsiteX79" fmla="*/ 524 w 10000"/>
                <a:gd name="connsiteY79" fmla="*/ 9043 h 10000"/>
                <a:gd name="connsiteX80" fmla="*/ 484 w 10000"/>
                <a:gd name="connsiteY80" fmla="*/ 9141 h 10000"/>
                <a:gd name="connsiteX81" fmla="*/ 329 w 10000"/>
                <a:gd name="connsiteY81" fmla="*/ 9445 h 10000"/>
                <a:gd name="connsiteX82" fmla="*/ 290 w 10000"/>
                <a:gd name="connsiteY82" fmla="*/ 9544 h 10000"/>
                <a:gd name="connsiteX83" fmla="*/ 0 w 10000"/>
                <a:gd name="connsiteY83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813 w 10000"/>
                <a:gd name="connsiteY14" fmla="*/ 1869 h 10000"/>
                <a:gd name="connsiteX15" fmla="*/ 8774 w 10000"/>
                <a:gd name="connsiteY15" fmla="*/ 2021 h 10000"/>
                <a:gd name="connsiteX16" fmla="*/ 8735 w 10000"/>
                <a:gd name="connsiteY16" fmla="*/ 2075 h 10000"/>
                <a:gd name="connsiteX17" fmla="*/ 8684 w 10000"/>
                <a:gd name="connsiteY17" fmla="*/ 2174 h 10000"/>
                <a:gd name="connsiteX18" fmla="*/ 8565 w 10000"/>
                <a:gd name="connsiteY18" fmla="*/ 2370 h 10000"/>
                <a:gd name="connsiteX19" fmla="*/ 8526 w 10000"/>
                <a:gd name="connsiteY19" fmla="*/ 2522 h 10000"/>
                <a:gd name="connsiteX20" fmla="*/ 8320 w 10000"/>
                <a:gd name="connsiteY20" fmla="*/ 2880 h 10000"/>
                <a:gd name="connsiteX21" fmla="*/ 8188 w 10000"/>
                <a:gd name="connsiteY21" fmla="*/ 2979 h 10000"/>
                <a:gd name="connsiteX22" fmla="*/ 8111 w 10000"/>
                <a:gd name="connsiteY22" fmla="*/ 3086 h 10000"/>
                <a:gd name="connsiteX23" fmla="*/ 8072 w 10000"/>
                <a:gd name="connsiteY23" fmla="*/ 3184 h 10000"/>
                <a:gd name="connsiteX24" fmla="*/ 7993 w 10000"/>
                <a:gd name="connsiteY24" fmla="*/ 3283 h 10000"/>
                <a:gd name="connsiteX25" fmla="*/ 7954 w 10000"/>
                <a:gd name="connsiteY25" fmla="*/ 3381 h 10000"/>
                <a:gd name="connsiteX26" fmla="*/ 7835 w 10000"/>
                <a:gd name="connsiteY26" fmla="*/ 3488 h 10000"/>
                <a:gd name="connsiteX27" fmla="*/ 7784 w 10000"/>
                <a:gd name="connsiteY27" fmla="*/ 3533 h 10000"/>
                <a:gd name="connsiteX28" fmla="*/ 7666 w 10000"/>
                <a:gd name="connsiteY28" fmla="*/ 3685 h 10000"/>
                <a:gd name="connsiteX29" fmla="*/ 7627 w 10000"/>
                <a:gd name="connsiteY29" fmla="*/ 3739 h 10000"/>
                <a:gd name="connsiteX30" fmla="*/ 7550 w 10000"/>
                <a:gd name="connsiteY30" fmla="*/ 3792 h 10000"/>
                <a:gd name="connsiteX31" fmla="*/ 7458 w 10000"/>
                <a:gd name="connsiteY31" fmla="*/ 3891 h 10000"/>
                <a:gd name="connsiteX32" fmla="*/ 7407 w 10000"/>
                <a:gd name="connsiteY32" fmla="*/ 3945 h 10000"/>
                <a:gd name="connsiteX33" fmla="*/ 7328 w 10000"/>
                <a:gd name="connsiteY33" fmla="*/ 4043 h 10000"/>
                <a:gd name="connsiteX34" fmla="*/ 7159 w 10000"/>
                <a:gd name="connsiteY34" fmla="*/ 4347 h 10000"/>
                <a:gd name="connsiteX35" fmla="*/ 7080 w 10000"/>
                <a:gd name="connsiteY35" fmla="*/ 4544 h 10000"/>
                <a:gd name="connsiteX36" fmla="*/ 7041 w 10000"/>
                <a:gd name="connsiteY36" fmla="*/ 4597 h 10000"/>
                <a:gd name="connsiteX37" fmla="*/ 6936 w 10000"/>
                <a:gd name="connsiteY37" fmla="*/ 4696 h 10000"/>
                <a:gd name="connsiteX38" fmla="*/ 6897 w 10000"/>
                <a:gd name="connsiteY38" fmla="*/ 4803 h 10000"/>
                <a:gd name="connsiteX39" fmla="*/ 6860 w 10000"/>
                <a:gd name="connsiteY39" fmla="*/ 4848 h 10000"/>
                <a:gd name="connsiteX40" fmla="*/ 6756 w 10000"/>
                <a:gd name="connsiteY40" fmla="*/ 4946 h 10000"/>
                <a:gd name="connsiteX41" fmla="*/ 6519 w 10000"/>
                <a:gd name="connsiteY41" fmla="*/ 5250 h 10000"/>
                <a:gd name="connsiteX42" fmla="*/ 6443 w 10000"/>
                <a:gd name="connsiteY42" fmla="*/ 5358 h 10000"/>
                <a:gd name="connsiteX43" fmla="*/ 6246 w 10000"/>
                <a:gd name="connsiteY43" fmla="*/ 5608 h 10000"/>
                <a:gd name="connsiteX44" fmla="*/ 6076 w 10000"/>
                <a:gd name="connsiteY44" fmla="*/ 5805 h 10000"/>
                <a:gd name="connsiteX45" fmla="*/ 6037 w 10000"/>
                <a:gd name="connsiteY45" fmla="*/ 5859 h 10000"/>
                <a:gd name="connsiteX46" fmla="*/ 5921 w 10000"/>
                <a:gd name="connsiteY46" fmla="*/ 6064 h 10000"/>
                <a:gd name="connsiteX47" fmla="*/ 5842 w 10000"/>
                <a:gd name="connsiteY47" fmla="*/ 6163 h 10000"/>
                <a:gd name="connsiteX48" fmla="*/ 5778 w 10000"/>
                <a:gd name="connsiteY48" fmla="*/ 6216 h 10000"/>
                <a:gd name="connsiteX49" fmla="*/ 5738 w 10000"/>
                <a:gd name="connsiteY49" fmla="*/ 6261 h 10000"/>
                <a:gd name="connsiteX50" fmla="*/ 5673 w 10000"/>
                <a:gd name="connsiteY50" fmla="*/ 6315 h 10000"/>
                <a:gd name="connsiteX51" fmla="*/ 5581 w 10000"/>
                <a:gd name="connsiteY51" fmla="*/ 6413 h 10000"/>
                <a:gd name="connsiteX52" fmla="*/ 5543 w 10000"/>
                <a:gd name="connsiteY52" fmla="*/ 6521 h 10000"/>
                <a:gd name="connsiteX53" fmla="*/ 5476 w 10000"/>
                <a:gd name="connsiteY53" fmla="*/ 6565 h 10000"/>
                <a:gd name="connsiteX54" fmla="*/ 5425 w 10000"/>
                <a:gd name="connsiteY54" fmla="*/ 6619 h 10000"/>
                <a:gd name="connsiteX55" fmla="*/ 5282 w 10000"/>
                <a:gd name="connsiteY55" fmla="*/ 6717 h 10000"/>
                <a:gd name="connsiteX56" fmla="*/ 5163 w 10000"/>
                <a:gd name="connsiteY56" fmla="*/ 6869 h 10000"/>
                <a:gd name="connsiteX57" fmla="*/ 5087 w 10000"/>
                <a:gd name="connsiteY57" fmla="*/ 6968 h 10000"/>
                <a:gd name="connsiteX58" fmla="*/ 4800 w 10000"/>
                <a:gd name="connsiteY58" fmla="*/ 7174 h 10000"/>
                <a:gd name="connsiteX59" fmla="*/ 4630 w 10000"/>
                <a:gd name="connsiteY59" fmla="*/ 7227 h 10000"/>
                <a:gd name="connsiteX60" fmla="*/ 4487 w 10000"/>
                <a:gd name="connsiteY60" fmla="*/ 7272 h 10000"/>
                <a:gd name="connsiteX61" fmla="*/ 4382 w 10000"/>
                <a:gd name="connsiteY61" fmla="*/ 7326 h 10000"/>
                <a:gd name="connsiteX62" fmla="*/ 3861 w 10000"/>
                <a:gd name="connsiteY62" fmla="*/ 7478 h 10000"/>
                <a:gd name="connsiteX63" fmla="*/ 3523 w 10000"/>
                <a:gd name="connsiteY63" fmla="*/ 7424 h 10000"/>
                <a:gd name="connsiteX64" fmla="*/ 3393 w 10000"/>
                <a:gd name="connsiteY64" fmla="*/ 7379 h 10000"/>
                <a:gd name="connsiteX65" fmla="*/ 3196 w 10000"/>
                <a:gd name="connsiteY65" fmla="*/ 7326 h 10000"/>
                <a:gd name="connsiteX66" fmla="*/ 2753 w 10000"/>
                <a:gd name="connsiteY66" fmla="*/ 7424 h 10000"/>
                <a:gd name="connsiteX67" fmla="*/ 2426 w 10000"/>
                <a:gd name="connsiteY67" fmla="*/ 7522 h 10000"/>
                <a:gd name="connsiteX68" fmla="*/ 2257 w 10000"/>
                <a:gd name="connsiteY68" fmla="*/ 7576 h 10000"/>
                <a:gd name="connsiteX69" fmla="*/ 2141 w 10000"/>
                <a:gd name="connsiteY69" fmla="*/ 7630 h 10000"/>
                <a:gd name="connsiteX70" fmla="*/ 2049 w 10000"/>
                <a:gd name="connsiteY70" fmla="*/ 7674 h 10000"/>
                <a:gd name="connsiteX71" fmla="*/ 1801 w 10000"/>
                <a:gd name="connsiteY71" fmla="*/ 7728 h 10000"/>
                <a:gd name="connsiteX72" fmla="*/ 1555 w 10000"/>
                <a:gd name="connsiteY72" fmla="*/ 7826 h 10000"/>
                <a:gd name="connsiteX73" fmla="*/ 1451 w 10000"/>
                <a:gd name="connsiteY73" fmla="*/ 7880 h 10000"/>
                <a:gd name="connsiteX74" fmla="*/ 1073 w 10000"/>
                <a:gd name="connsiteY74" fmla="*/ 8032 h 10000"/>
                <a:gd name="connsiteX75" fmla="*/ 825 w 10000"/>
                <a:gd name="connsiteY75" fmla="*/ 8283 h 10000"/>
                <a:gd name="connsiteX76" fmla="*/ 721 w 10000"/>
                <a:gd name="connsiteY76" fmla="*/ 8488 h 10000"/>
                <a:gd name="connsiteX77" fmla="*/ 656 w 10000"/>
                <a:gd name="connsiteY77" fmla="*/ 8685 h 10000"/>
                <a:gd name="connsiteX78" fmla="*/ 524 w 10000"/>
                <a:gd name="connsiteY78" fmla="*/ 9043 h 10000"/>
                <a:gd name="connsiteX79" fmla="*/ 484 w 10000"/>
                <a:gd name="connsiteY79" fmla="*/ 9141 h 10000"/>
                <a:gd name="connsiteX80" fmla="*/ 329 w 10000"/>
                <a:gd name="connsiteY80" fmla="*/ 9445 h 10000"/>
                <a:gd name="connsiteX81" fmla="*/ 290 w 10000"/>
                <a:gd name="connsiteY81" fmla="*/ 9544 h 10000"/>
                <a:gd name="connsiteX82" fmla="*/ 0 w 10000"/>
                <a:gd name="connsiteY82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40 w 10000"/>
                <a:gd name="connsiteY10" fmla="*/ 1315 h 10000"/>
                <a:gd name="connsiteX11" fmla="*/ 9101 w 10000"/>
                <a:gd name="connsiteY11" fmla="*/ 1467 h 10000"/>
                <a:gd name="connsiteX12" fmla="*/ 9010 w 10000"/>
                <a:gd name="connsiteY12" fmla="*/ 1664 h 10000"/>
                <a:gd name="connsiteX13" fmla="*/ 8932 w 10000"/>
                <a:gd name="connsiteY13" fmla="*/ 1771 h 10000"/>
                <a:gd name="connsiteX14" fmla="*/ 8774 w 10000"/>
                <a:gd name="connsiteY14" fmla="*/ 2021 h 10000"/>
                <a:gd name="connsiteX15" fmla="*/ 8735 w 10000"/>
                <a:gd name="connsiteY15" fmla="*/ 2075 h 10000"/>
                <a:gd name="connsiteX16" fmla="*/ 8684 w 10000"/>
                <a:gd name="connsiteY16" fmla="*/ 2174 h 10000"/>
                <a:gd name="connsiteX17" fmla="*/ 8565 w 10000"/>
                <a:gd name="connsiteY17" fmla="*/ 2370 h 10000"/>
                <a:gd name="connsiteX18" fmla="*/ 8526 w 10000"/>
                <a:gd name="connsiteY18" fmla="*/ 2522 h 10000"/>
                <a:gd name="connsiteX19" fmla="*/ 8320 w 10000"/>
                <a:gd name="connsiteY19" fmla="*/ 2880 h 10000"/>
                <a:gd name="connsiteX20" fmla="*/ 8188 w 10000"/>
                <a:gd name="connsiteY20" fmla="*/ 2979 h 10000"/>
                <a:gd name="connsiteX21" fmla="*/ 8111 w 10000"/>
                <a:gd name="connsiteY21" fmla="*/ 3086 h 10000"/>
                <a:gd name="connsiteX22" fmla="*/ 8072 w 10000"/>
                <a:gd name="connsiteY22" fmla="*/ 3184 h 10000"/>
                <a:gd name="connsiteX23" fmla="*/ 7993 w 10000"/>
                <a:gd name="connsiteY23" fmla="*/ 3283 h 10000"/>
                <a:gd name="connsiteX24" fmla="*/ 7954 w 10000"/>
                <a:gd name="connsiteY24" fmla="*/ 3381 h 10000"/>
                <a:gd name="connsiteX25" fmla="*/ 7835 w 10000"/>
                <a:gd name="connsiteY25" fmla="*/ 3488 h 10000"/>
                <a:gd name="connsiteX26" fmla="*/ 7784 w 10000"/>
                <a:gd name="connsiteY26" fmla="*/ 3533 h 10000"/>
                <a:gd name="connsiteX27" fmla="*/ 7666 w 10000"/>
                <a:gd name="connsiteY27" fmla="*/ 3685 h 10000"/>
                <a:gd name="connsiteX28" fmla="*/ 7627 w 10000"/>
                <a:gd name="connsiteY28" fmla="*/ 3739 h 10000"/>
                <a:gd name="connsiteX29" fmla="*/ 7550 w 10000"/>
                <a:gd name="connsiteY29" fmla="*/ 3792 h 10000"/>
                <a:gd name="connsiteX30" fmla="*/ 7458 w 10000"/>
                <a:gd name="connsiteY30" fmla="*/ 3891 h 10000"/>
                <a:gd name="connsiteX31" fmla="*/ 7407 w 10000"/>
                <a:gd name="connsiteY31" fmla="*/ 3945 h 10000"/>
                <a:gd name="connsiteX32" fmla="*/ 7328 w 10000"/>
                <a:gd name="connsiteY32" fmla="*/ 4043 h 10000"/>
                <a:gd name="connsiteX33" fmla="*/ 7159 w 10000"/>
                <a:gd name="connsiteY33" fmla="*/ 4347 h 10000"/>
                <a:gd name="connsiteX34" fmla="*/ 7080 w 10000"/>
                <a:gd name="connsiteY34" fmla="*/ 4544 h 10000"/>
                <a:gd name="connsiteX35" fmla="*/ 7041 w 10000"/>
                <a:gd name="connsiteY35" fmla="*/ 4597 h 10000"/>
                <a:gd name="connsiteX36" fmla="*/ 6936 w 10000"/>
                <a:gd name="connsiteY36" fmla="*/ 4696 h 10000"/>
                <a:gd name="connsiteX37" fmla="*/ 6897 w 10000"/>
                <a:gd name="connsiteY37" fmla="*/ 4803 h 10000"/>
                <a:gd name="connsiteX38" fmla="*/ 6860 w 10000"/>
                <a:gd name="connsiteY38" fmla="*/ 4848 h 10000"/>
                <a:gd name="connsiteX39" fmla="*/ 6756 w 10000"/>
                <a:gd name="connsiteY39" fmla="*/ 4946 h 10000"/>
                <a:gd name="connsiteX40" fmla="*/ 6519 w 10000"/>
                <a:gd name="connsiteY40" fmla="*/ 5250 h 10000"/>
                <a:gd name="connsiteX41" fmla="*/ 6443 w 10000"/>
                <a:gd name="connsiteY41" fmla="*/ 5358 h 10000"/>
                <a:gd name="connsiteX42" fmla="*/ 6246 w 10000"/>
                <a:gd name="connsiteY42" fmla="*/ 5608 h 10000"/>
                <a:gd name="connsiteX43" fmla="*/ 6076 w 10000"/>
                <a:gd name="connsiteY43" fmla="*/ 5805 h 10000"/>
                <a:gd name="connsiteX44" fmla="*/ 6037 w 10000"/>
                <a:gd name="connsiteY44" fmla="*/ 5859 h 10000"/>
                <a:gd name="connsiteX45" fmla="*/ 5921 w 10000"/>
                <a:gd name="connsiteY45" fmla="*/ 6064 h 10000"/>
                <a:gd name="connsiteX46" fmla="*/ 5842 w 10000"/>
                <a:gd name="connsiteY46" fmla="*/ 6163 h 10000"/>
                <a:gd name="connsiteX47" fmla="*/ 5778 w 10000"/>
                <a:gd name="connsiteY47" fmla="*/ 6216 h 10000"/>
                <a:gd name="connsiteX48" fmla="*/ 5738 w 10000"/>
                <a:gd name="connsiteY48" fmla="*/ 6261 h 10000"/>
                <a:gd name="connsiteX49" fmla="*/ 5673 w 10000"/>
                <a:gd name="connsiteY49" fmla="*/ 6315 h 10000"/>
                <a:gd name="connsiteX50" fmla="*/ 5581 w 10000"/>
                <a:gd name="connsiteY50" fmla="*/ 6413 h 10000"/>
                <a:gd name="connsiteX51" fmla="*/ 5543 w 10000"/>
                <a:gd name="connsiteY51" fmla="*/ 6521 h 10000"/>
                <a:gd name="connsiteX52" fmla="*/ 5476 w 10000"/>
                <a:gd name="connsiteY52" fmla="*/ 6565 h 10000"/>
                <a:gd name="connsiteX53" fmla="*/ 5425 w 10000"/>
                <a:gd name="connsiteY53" fmla="*/ 6619 h 10000"/>
                <a:gd name="connsiteX54" fmla="*/ 5282 w 10000"/>
                <a:gd name="connsiteY54" fmla="*/ 6717 h 10000"/>
                <a:gd name="connsiteX55" fmla="*/ 5163 w 10000"/>
                <a:gd name="connsiteY55" fmla="*/ 6869 h 10000"/>
                <a:gd name="connsiteX56" fmla="*/ 5087 w 10000"/>
                <a:gd name="connsiteY56" fmla="*/ 6968 h 10000"/>
                <a:gd name="connsiteX57" fmla="*/ 4800 w 10000"/>
                <a:gd name="connsiteY57" fmla="*/ 7174 h 10000"/>
                <a:gd name="connsiteX58" fmla="*/ 4630 w 10000"/>
                <a:gd name="connsiteY58" fmla="*/ 7227 h 10000"/>
                <a:gd name="connsiteX59" fmla="*/ 4487 w 10000"/>
                <a:gd name="connsiteY59" fmla="*/ 7272 h 10000"/>
                <a:gd name="connsiteX60" fmla="*/ 4382 w 10000"/>
                <a:gd name="connsiteY60" fmla="*/ 7326 h 10000"/>
                <a:gd name="connsiteX61" fmla="*/ 3861 w 10000"/>
                <a:gd name="connsiteY61" fmla="*/ 7478 h 10000"/>
                <a:gd name="connsiteX62" fmla="*/ 3523 w 10000"/>
                <a:gd name="connsiteY62" fmla="*/ 7424 h 10000"/>
                <a:gd name="connsiteX63" fmla="*/ 3393 w 10000"/>
                <a:gd name="connsiteY63" fmla="*/ 7379 h 10000"/>
                <a:gd name="connsiteX64" fmla="*/ 3196 w 10000"/>
                <a:gd name="connsiteY64" fmla="*/ 7326 h 10000"/>
                <a:gd name="connsiteX65" fmla="*/ 2753 w 10000"/>
                <a:gd name="connsiteY65" fmla="*/ 7424 h 10000"/>
                <a:gd name="connsiteX66" fmla="*/ 2426 w 10000"/>
                <a:gd name="connsiteY66" fmla="*/ 7522 h 10000"/>
                <a:gd name="connsiteX67" fmla="*/ 2257 w 10000"/>
                <a:gd name="connsiteY67" fmla="*/ 7576 h 10000"/>
                <a:gd name="connsiteX68" fmla="*/ 2141 w 10000"/>
                <a:gd name="connsiteY68" fmla="*/ 7630 h 10000"/>
                <a:gd name="connsiteX69" fmla="*/ 2049 w 10000"/>
                <a:gd name="connsiteY69" fmla="*/ 7674 h 10000"/>
                <a:gd name="connsiteX70" fmla="*/ 1801 w 10000"/>
                <a:gd name="connsiteY70" fmla="*/ 7728 h 10000"/>
                <a:gd name="connsiteX71" fmla="*/ 1555 w 10000"/>
                <a:gd name="connsiteY71" fmla="*/ 7826 h 10000"/>
                <a:gd name="connsiteX72" fmla="*/ 1451 w 10000"/>
                <a:gd name="connsiteY72" fmla="*/ 7880 h 10000"/>
                <a:gd name="connsiteX73" fmla="*/ 1073 w 10000"/>
                <a:gd name="connsiteY73" fmla="*/ 8032 h 10000"/>
                <a:gd name="connsiteX74" fmla="*/ 825 w 10000"/>
                <a:gd name="connsiteY74" fmla="*/ 8283 h 10000"/>
                <a:gd name="connsiteX75" fmla="*/ 721 w 10000"/>
                <a:gd name="connsiteY75" fmla="*/ 8488 h 10000"/>
                <a:gd name="connsiteX76" fmla="*/ 656 w 10000"/>
                <a:gd name="connsiteY76" fmla="*/ 8685 h 10000"/>
                <a:gd name="connsiteX77" fmla="*/ 524 w 10000"/>
                <a:gd name="connsiteY77" fmla="*/ 9043 h 10000"/>
                <a:gd name="connsiteX78" fmla="*/ 484 w 10000"/>
                <a:gd name="connsiteY78" fmla="*/ 9141 h 10000"/>
                <a:gd name="connsiteX79" fmla="*/ 329 w 10000"/>
                <a:gd name="connsiteY79" fmla="*/ 9445 h 10000"/>
                <a:gd name="connsiteX80" fmla="*/ 290 w 10000"/>
                <a:gd name="connsiteY80" fmla="*/ 9544 h 10000"/>
                <a:gd name="connsiteX81" fmla="*/ 0 w 10000"/>
                <a:gd name="connsiteY81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65 w 10000"/>
                <a:gd name="connsiteY16" fmla="*/ 2370 h 10000"/>
                <a:gd name="connsiteX17" fmla="*/ 8526 w 10000"/>
                <a:gd name="connsiteY17" fmla="*/ 2522 h 10000"/>
                <a:gd name="connsiteX18" fmla="*/ 8320 w 10000"/>
                <a:gd name="connsiteY18" fmla="*/ 2880 h 10000"/>
                <a:gd name="connsiteX19" fmla="*/ 8188 w 10000"/>
                <a:gd name="connsiteY19" fmla="*/ 2979 h 10000"/>
                <a:gd name="connsiteX20" fmla="*/ 8111 w 10000"/>
                <a:gd name="connsiteY20" fmla="*/ 3086 h 10000"/>
                <a:gd name="connsiteX21" fmla="*/ 8072 w 10000"/>
                <a:gd name="connsiteY21" fmla="*/ 3184 h 10000"/>
                <a:gd name="connsiteX22" fmla="*/ 7993 w 10000"/>
                <a:gd name="connsiteY22" fmla="*/ 3283 h 10000"/>
                <a:gd name="connsiteX23" fmla="*/ 7954 w 10000"/>
                <a:gd name="connsiteY23" fmla="*/ 3381 h 10000"/>
                <a:gd name="connsiteX24" fmla="*/ 7835 w 10000"/>
                <a:gd name="connsiteY24" fmla="*/ 3488 h 10000"/>
                <a:gd name="connsiteX25" fmla="*/ 7784 w 10000"/>
                <a:gd name="connsiteY25" fmla="*/ 3533 h 10000"/>
                <a:gd name="connsiteX26" fmla="*/ 7666 w 10000"/>
                <a:gd name="connsiteY26" fmla="*/ 3685 h 10000"/>
                <a:gd name="connsiteX27" fmla="*/ 7627 w 10000"/>
                <a:gd name="connsiteY27" fmla="*/ 3739 h 10000"/>
                <a:gd name="connsiteX28" fmla="*/ 7550 w 10000"/>
                <a:gd name="connsiteY28" fmla="*/ 3792 h 10000"/>
                <a:gd name="connsiteX29" fmla="*/ 7458 w 10000"/>
                <a:gd name="connsiteY29" fmla="*/ 3891 h 10000"/>
                <a:gd name="connsiteX30" fmla="*/ 7407 w 10000"/>
                <a:gd name="connsiteY30" fmla="*/ 3945 h 10000"/>
                <a:gd name="connsiteX31" fmla="*/ 7328 w 10000"/>
                <a:gd name="connsiteY31" fmla="*/ 4043 h 10000"/>
                <a:gd name="connsiteX32" fmla="*/ 7159 w 10000"/>
                <a:gd name="connsiteY32" fmla="*/ 4347 h 10000"/>
                <a:gd name="connsiteX33" fmla="*/ 7080 w 10000"/>
                <a:gd name="connsiteY33" fmla="*/ 4544 h 10000"/>
                <a:gd name="connsiteX34" fmla="*/ 7041 w 10000"/>
                <a:gd name="connsiteY34" fmla="*/ 4597 h 10000"/>
                <a:gd name="connsiteX35" fmla="*/ 6936 w 10000"/>
                <a:gd name="connsiteY35" fmla="*/ 4696 h 10000"/>
                <a:gd name="connsiteX36" fmla="*/ 6897 w 10000"/>
                <a:gd name="connsiteY36" fmla="*/ 4803 h 10000"/>
                <a:gd name="connsiteX37" fmla="*/ 6860 w 10000"/>
                <a:gd name="connsiteY37" fmla="*/ 4848 h 10000"/>
                <a:gd name="connsiteX38" fmla="*/ 6756 w 10000"/>
                <a:gd name="connsiteY38" fmla="*/ 4946 h 10000"/>
                <a:gd name="connsiteX39" fmla="*/ 6519 w 10000"/>
                <a:gd name="connsiteY39" fmla="*/ 5250 h 10000"/>
                <a:gd name="connsiteX40" fmla="*/ 6443 w 10000"/>
                <a:gd name="connsiteY40" fmla="*/ 5358 h 10000"/>
                <a:gd name="connsiteX41" fmla="*/ 6246 w 10000"/>
                <a:gd name="connsiteY41" fmla="*/ 5608 h 10000"/>
                <a:gd name="connsiteX42" fmla="*/ 6076 w 10000"/>
                <a:gd name="connsiteY42" fmla="*/ 5805 h 10000"/>
                <a:gd name="connsiteX43" fmla="*/ 6037 w 10000"/>
                <a:gd name="connsiteY43" fmla="*/ 5859 h 10000"/>
                <a:gd name="connsiteX44" fmla="*/ 5921 w 10000"/>
                <a:gd name="connsiteY44" fmla="*/ 6064 h 10000"/>
                <a:gd name="connsiteX45" fmla="*/ 5842 w 10000"/>
                <a:gd name="connsiteY45" fmla="*/ 6163 h 10000"/>
                <a:gd name="connsiteX46" fmla="*/ 5778 w 10000"/>
                <a:gd name="connsiteY46" fmla="*/ 6216 h 10000"/>
                <a:gd name="connsiteX47" fmla="*/ 5738 w 10000"/>
                <a:gd name="connsiteY47" fmla="*/ 6261 h 10000"/>
                <a:gd name="connsiteX48" fmla="*/ 5673 w 10000"/>
                <a:gd name="connsiteY48" fmla="*/ 6315 h 10000"/>
                <a:gd name="connsiteX49" fmla="*/ 5581 w 10000"/>
                <a:gd name="connsiteY49" fmla="*/ 6413 h 10000"/>
                <a:gd name="connsiteX50" fmla="*/ 5543 w 10000"/>
                <a:gd name="connsiteY50" fmla="*/ 6521 h 10000"/>
                <a:gd name="connsiteX51" fmla="*/ 5476 w 10000"/>
                <a:gd name="connsiteY51" fmla="*/ 6565 h 10000"/>
                <a:gd name="connsiteX52" fmla="*/ 5425 w 10000"/>
                <a:gd name="connsiteY52" fmla="*/ 6619 h 10000"/>
                <a:gd name="connsiteX53" fmla="*/ 5282 w 10000"/>
                <a:gd name="connsiteY53" fmla="*/ 6717 h 10000"/>
                <a:gd name="connsiteX54" fmla="*/ 5163 w 10000"/>
                <a:gd name="connsiteY54" fmla="*/ 6869 h 10000"/>
                <a:gd name="connsiteX55" fmla="*/ 5087 w 10000"/>
                <a:gd name="connsiteY55" fmla="*/ 6968 h 10000"/>
                <a:gd name="connsiteX56" fmla="*/ 4800 w 10000"/>
                <a:gd name="connsiteY56" fmla="*/ 7174 h 10000"/>
                <a:gd name="connsiteX57" fmla="*/ 4630 w 10000"/>
                <a:gd name="connsiteY57" fmla="*/ 7227 h 10000"/>
                <a:gd name="connsiteX58" fmla="*/ 4487 w 10000"/>
                <a:gd name="connsiteY58" fmla="*/ 7272 h 10000"/>
                <a:gd name="connsiteX59" fmla="*/ 4382 w 10000"/>
                <a:gd name="connsiteY59" fmla="*/ 7326 h 10000"/>
                <a:gd name="connsiteX60" fmla="*/ 3861 w 10000"/>
                <a:gd name="connsiteY60" fmla="*/ 7478 h 10000"/>
                <a:gd name="connsiteX61" fmla="*/ 3523 w 10000"/>
                <a:gd name="connsiteY61" fmla="*/ 7424 h 10000"/>
                <a:gd name="connsiteX62" fmla="*/ 3393 w 10000"/>
                <a:gd name="connsiteY62" fmla="*/ 7379 h 10000"/>
                <a:gd name="connsiteX63" fmla="*/ 3196 w 10000"/>
                <a:gd name="connsiteY63" fmla="*/ 7326 h 10000"/>
                <a:gd name="connsiteX64" fmla="*/ 2753 w 10000"/>
                <a:gd name="connsiteY64" fmla="*/ 7424 h 10000"/>
                <a:gd name="connsiteX65" fmla="*/ 2426 w 10000"/>
                <a:gd name="connsiteY65" fmla="*/ 7522 h 10000"/>
                <a:gd name="connsiteX66" fmla="*/ 2257 w 10000"/>
                <a:gd name="connsiteY66" fmla="*/ 7576 h 10000"/>
                <a:gd name="connsiteX67" fmla="*/ 2141 w 10000"/>
                <a:gd name="connsiteY67" fmla="*/ 7630 h 10000"/>
                <a:gd name="connsiteX68" fmla="*/ 2049 w 10000"/>
                <a:gd name="connsiteY68" fmla="*/ 7674 h 10000"/>
                <a:gd name="connsiteX69" fmla="*/ 1801 w 10000"/>
                <a:gd name="connsiteY69" fmla="*/ 7728 h 10000"/>
                <a:gd name="connsiteX70" fmla="*/ 1555 w 10000"/>
                <a:gd name="connsiteY70" fmla="*/ 7826 h 10000"/>
                <a:gd name="connsiteX71" fmla="*/ 1451 w 10000"/>
                <a:gd name="connsiteY71" fmla="*/ 7880 h 10000"/>
                <a:gd name="connsiteX72" fmla="*/ 1073 w 10000"/>
                <a:gd name="connsiteY72" fmla="*/ 8032 h 10000"/>
                <a:gd name="connsiteX73" fmla="*/ 825 w 10000"/>
                <a:gd name="connsiteY73" fmla="*/ 8283 h 10000"/>
                <a:gd name="connsiteX74" fmla="*/ 721 w 10000"/>
                <a:gd name="connsiteY74" fmla="*/ 8488 h 10000"/>
                <a:gd name="connsiteX75" fmla="*/ 656 w 10000"/>
                <a:gd name="connsiteY75" fmla="*/ 8685 h 10000"/>
                <a:gd name="connsiteX76" fmla="*/ 524 w 10000"/>
                <a:gd name="connsiteY76" fmla="*/ 9043 h 10000"/>
                <a:gd name="connsiteX77" fmla="*/ 484 w 10000"/>
                <a:gd name="connsiteY77" fmla="*/ 9141 h 10000"/>
                <a:gd name="connsiteX78" fmla="*/ 329 w 10000"/>
                <a:gd name="connsiteY78" fmla="*/ 9445 h 10000"/>
                <a:gd name="connsiteX79" fmla="*/ 290 w 10000"/>
                <a:gd name="connsiteY79" fmla="*/ 9544 h 10000"/>
                <a:gd name="connsiteX80" fmla="*/ 0 w 10000"/>
                <a:gd name="connsiteY80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550 w 10000"/>
                <a:gd name="connsiteY27" fmla="*/ 3792 h 10000"/>
                <a:gd name="connsiteX28" fmla="*/ 7458 w 10000"/>
                <a:gd name="connsiteY28" fmla="*/ 3891 h 10000"/>
                <a:gd name="connsiteX29" fmla="*/ 7407 w 10000"/>
                <a:gd name="connsiteY29" fmla="*/ 3945 h 10000"/>
                <a:gd name="connsiteX30" fmla="*/ 7328 w 10000"/>
                <a:gd name="connsiteY30" fmla="*/ 4043 h 10000"/>
                <a:gd name="connsiteX31" fmla="*/ 7159 w 10000"/>
                <a:gd name="connsiteY31" fmla="*/ 4347 h 10000"/>
                <a:gd name="connsiteX32" fmla="*/ 7080 w 10000"/>
                <a:gd name="connsiteY32" fmla="*/ 4544 h 10000"/>
                <a:gd name="connsiteX33" fmla="*/ 7041 w 10000"/>
                <a:gd name="connsiteY33" fmla="*/ 4597 h 10000"/>
                <a:gd name="connsiteX34" fmla="*/ 6936 w 10000"/>
                <a:gd name="connsiteY34" fmla="*/ 4696 h 10000"/>
                <a:gd name="connsiteX35" fmla="*/ 6897 w 10000"/>
                <a:gd name="connsiteY35" fmla="*/ 4803 h 10000"/>
                <a:gd name="connsiteX36" fmla="*/ 6860 w 10000"/>
                <a:gd name="connsiteY36" fmla="*/ 4848 h 10000"/>
                <a:gd name="connsiteX37" fmla="*/ 6756 w 10000"/>
                <a:gd name="connsiteY37" fmla="*/ 4946 h 10000"/>
                <a:gd name="connsiteX38" fmla="*/ 6519 w 10000"/>
                <a:gd name="connsiteY38" fmla="*/ 5250 h 10000"/>
                <a:gd name="connsiteX39" fmla="*/ 6443 w 10000"/>
                <a:gd name="connsiteY39" fmla="*/ 5358 h 10000"/>
                <a:gd name="connsiteX40" fmla="*/ 6246 w 10000"/>
                <a:gd name="connsiteY40" fmla="*/ 5608 h 10000"/>
                <a:gd name="connsiteX41" fmla="*/ 6076 w 10000"/>
                <a:gd name="connsiteY41" fmla="*/ 5805 h 10000"/>
                <a:gd name="connsiteX42" fmla="*/ 6037 w 10000"/>
                <a:gd name="connsiteY42" fmla="*/ 5859 h 10000"/>
                <a:gd name="connsiteX43" fmla="*/ 5921 w 10000"/>
                <a:gd name="connsiteY43" fmla="*/ 6064 h 10000"/>
                <a:gd name="connsiteX44" fmla="*/ 5842 w 10000"/>
                <a:gd name="connsiteY44" fmla="*/ 6163 h 10000"/>
                <a:gd name="connsiteX45" fmla="*/ 5778 w 10000"/>
                <a:gd name="connsiteY45" fmla="*/ 6216 h 10000"/>
                <a:gd name="connsiteX46" fmla="*/ 5738 w 10000"/>
                <a:gd name="connsiteY46" fmla="*/ 6261 h 10000"/>
                <a:gd name="connsiteX47" fmla="*/ 5673 w 10000"/>
                <a:gd name="connsiteY47" fmla="*/ 6315 h 10000"/>
                <a:gd name="connsiteX48" fmla="*/ 5581 w 10000"/>
                <a:gd name="connsiteY48" fmla="*/ 6413 h 10000"/>
                <a:gd name="connsiteX49" fmla="*/ 5543 w 10000"/>
                <a:gd name="connsiteY49" fmla="*/ 6521 h 10000"/>
                <a:gd name="connsiteX50" fmla="*/ 5476 w 10000"/>
                <a:gd name="connsiteY50" fmla="*/ 6565 h 10000"/>
                <a:gd name="connsiteX51" fmla="*/ 5425 w 10000"/>
                <a:gd name="connsiteY51" fmla="*/ 6619 h 10000"/>
                <a:gd name="connsiteX52" fmla="*/ 5282 w 10000"/>
                <a:gd name="connsiteY52" fmla="*/ 6717 h 10000"/>
                <a:gd name="connsiteX53" fmla="*/ 5163 w 10000"/>
                <a:gd name="connsiteY53" fmla="*/ 6869 h 10000"/>
                <a:gd name="connsiteX54" fmla="*/ 5087 w 10000"/>
                <a:gd name="connsiteY54" fmla="*/ 6968 h 10000"/>
                <a:gd name="connsiteX55" fmla="*/ 4800 w 10000"/>
                <a:gd name="connsiteY55" fmla="*/ 7174 h 10000"/>
                <a:gd name="connsiteX56" fmla="*/ 4630 w 10000"/>
                <a:gd name="connsiteY56" fmla="*/ 7227 h 10000"/>
                <a:gd name="connsiteX57" fmla="*/ 4487 w 10000"/>
                <a:gd name="connsiteY57" fmla="*/ 7272 h 10000"/>
                <a:gd name="connsiteX58" fmla="*/ 4382 w 10000"/>
                <a:gd name="connsiteY58" fmla="*/ 7326 h 10000"/>
                <a:gd name="connsiteX59" fmla="*/ 3861 w 10000"/>
                <a:gd name="connsiteY59" fmla="*/ 7478 h 10000"/>
                <a:gd name="connsiteX60" fmla="*/ 3523 w 10000"/>
                <a:gd name="connsiteY60" fmla="*/ 7424 h 10000"/>
                <a:gd name="connsiteX61" fmla="*/ 3393 w 10000"/>
                <a:gd name="connsiteY61" fmla="*/ 7379 h 10000"/>
                <a:gd name="connsiteX62" fmla="*/ 3196 w 10000"/>
                <a:gd name="connsiteY62" fmla="*/ 7326 h 10000"/>
                <a:gd name="connsiteX63" fmla="*/ 2753 w 10000"/>
                <a:gd name="connsiteY63" fmla="*/ 7424 h 10000"/>
                <a:gd name="connsiteX64" fmla="*/ 2426 w 10000"/>
                <a:gd name="connsiteY64" fmla="*/ 7522 h 10000"/>
                <a:gd name="connsiteX65" fmla="*/ 2257 w 10000"/>
                <a:gd name="connsiteY65" fmla="*/ 7576 h 10000"/>
                <a:gd name="connsiteX66" fmla="*/ 2141 w 10000"/>
                <a:gd name="connsiteY66" fmla="*/ 7630 h 10000"/>
                <a:gd name="connsiteX67" fmla="*/ 2049 w 10000"/>
                <a:gd name="connsiteY67" fmla="*/ 7674 h 10000"/>
                <a:gd name="connsiteX68" fmla="*/ 1801 w 10000"/>
                <a:gd name="connsiteY68" fmla="*/ 7728 h 10000"/>
                <a:gd name="connsiteX69" fmla="*/ 1555 w 10000"/>
                <a:gd name="connsiteY69" fmla="*/ 7826 h 10000"/>
                <a:gd name="connsiteX70" fmla="*/ 1451 w 10000"/>
                <a:gd name="connsiteY70" fmla="*/ 7880 h 10000"/>
                <a:gd name="connsiteX71" fmla="*/ 1073 w 10000"/>
                <a:gd name="connsiteY71" fmla="*/ 8032 h 10000"/>
                <a:gd name="connsiteX72" fmla="*/ 825 w 10000"/>
                <a:gd name="connsiteY72" fmla="*/ 8283 h 10000"/>
                <a:gd name="connsiteX73" fmla="*/ 721 w 10000"/>
                <a:gd name="connsiteY73" fmla="*/ 8488 h 10000"/>
                <a:gd name="connsiteX74" fmla="*/ 656 w 10000"/>
                <a:gd name="connsiteY74" fmla="*/ 8685 h 10000"/>
                <a:gd name="connsiteX75" fmla="*/ 524 w 10000"/>
                <a:gd name="connsiteY75" fmla="*/ 9043 h 10000"/>
                <a:gd name="connsiteX76" fmla="*/ 484 w 10000"/>
                <a:gd name="connsiteY76" fmla="*/ 9141 h 10000"/>
                <a:gd name="connsiteX77" fmla="*/ 329 w 10000"/>
                <a:gd name="connsiteY77" fmla="*/ 9445 h 10000"/>
                <a:gd name="connsiteX78" fmla="*/ 290 w 10000"/>
                <a:gd name="connsiteY78" fmla="*/ 9544 h 10000"/>
                <a:gd name="connsiteX79" fmla="*/ 0 w 10000"/>
                <a:gd name="connsiteY79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550 w 10000"/>
                <a:gd name="connsiteY27" fmla="*/ 3792 h 10000"/>
                <a:gd name="connsiteX28" fmla="*/ 7458 w 10000"/>
                <a:gd name="connsiteY28" fmla="*/ 3891 h 10000"/>
                <a:gd name="connsiteX29" fmla="*/ 7328 w 10000"/>
                <a:gd name="connsiteY29" fmla="*/ 4043 h 10000"/>
                <a:gd name="connsiteX30" fmla="*/ 7159 w 10000"/>
                <a:gd name="connsiteY30" fmla="*/ 4347 h 10000"/>
                <a:gd name="connsiteX31" fmla="*/ 7080 w 10000"/>
                <a:gd name="connsiteY31" fmla="*/ 4544 h 10000"/>
                <a:gd name="connsiteX32" fmla="*/ 7041 w 10000"/>
                <a:gd name="connsiteY32" fmla="*/ 4597 h 10000"/>
                <a:gd name="connsiteX33" fmla="*/ 6936 w 10000"/>
                <a:gd name="connsiteY33" fmla="*/ 4696 h 10000"/>
                <a:gd name="connsiteX34" fmla="*/ 6897 w 10000"/>
                <a:gd name="connsiteY34" fmla="*/ 4803 h 10000"/>
                <a:gd name="connsiteX35" fmla="*/ 6860 w 10000"/>
                <a:gd name="connsiteY35" fmla="*/ 4848 h 10000"/>
                <a:gd name="connsiteX36" fmla="*/ 6756 w 10000"/>
                <a:gd name="connsiteY36" fmla="*/ 4946 h 10000"/>
                <a:gd name="connsiteX37" fmla="*/ 6519 w 10000"/>
                <a:gd name="connsiteY37" fmla="*/ 5250 h 10000"/>
                <a:gd name="connsiteX38" fmla="*/ 6443 w 10000"/>
                <a:gd name="connsiteY38" fmla="*/ 5358 h 10000"/>
                <a:gd name="connsiteX39" fmla="*/ 6246 w 10000"/>
                <a:gd name="connsiteY39" fmla="*/ 5608 h 10000"/>
                <a:gd name="connsiteX40" fmla="*/ 6076 w 10000"/>
                <a:gd name="connsiteY40" fmla="*/ 5805 h 10000"/>
                <a:gd name="connsiteX41" fmla="*/ 6037 w 10000"/>
                <a:gd name="connsiteY41" fmla="*/ 5859 h 10000"/>
                <a:gd name="connsiteX42" fmla="*/ 5921 w 10000"/>
                <a:gd name="connsiteY42" fmla="*/ 6064 h 10000"/>
                <a:gd name="connsiteX43" fmla="*/ 5842 w 10000"/>
                <a:gd name="connsiteY43" fmla="*/ 6163 h 10000"/>
                <a:gd name="connsiteX44" fmla="*/ 5778 w 10000"/>
                <a:gd name="connsiteY44" fmla="*/ 6216 h 10000"/>
                <a:gd name="connsiteX45" fmla="*/ 5738 w 10000"/>
                <a:gd name="connsiteY45" fmla="*/ 6261 h 10000"/>
                <a:gd name="connsiteX46" fmla="*/ 5673 w 10000"/>
                <a:gd name="connsiteY46" fmla="*/ 6315 h 10000"/>
                <a:gd name="connsiteX47" fmla="*/ 5581 w 10000"/>
                <a:gd name="connsiteY47" fmla="*/ 6413 h 10000"/>
                <a:gd name="connsiteX48" fmla="*/ 5543 w 10000"/>
                <a:gd name="connsiteY48" fmla="*/ 6521 h 10000"/>
                <a:gd name="connsiteX49" fmla="*/ 5476 w 10000"/>
                <a:gd name="connsiteY49" fmla="*/ 6565 h 10000"/>
                <a:gd name="connsiteX50" fmla="*/ 5425 w 10000"/>
                <a:gd name="connsiteY50" fmla="*/ 6619 h 10000"/>
                <a:gd name="connsiteX51" fmla="*/ 5282 w 10000"/>
                <a:gd name="connsiteY51" fmla="*/ 6717 h 10000"/>
                <a:gd name="connsiteX52" fmla="*/ 5163 w 10000"/>
                <a:gd name="connsiteY52" fmla="*/ 6869 h 10000"/>
                <a:gd name="connsiteX53" fmla="*/ 5087 w 10000"/>
                <a:gd name="connsiteY53" fmla="*/ 6968 h 10000"/>
                <a:gd name="connsiteX54" fmla="*/ 4800 w 10000"/>
                <a:gd name="connsiteY54" fmla="*/ 7174 h 10000"/>
                <a:gd name="connsiteX55" fmla="*/ 4630 w 10000"/>
                <a:gd name="connsiteY55" fmla="*/ 7227 h 10000"/>
                <a:gd name="connsiteX56" fmla="*/ 4487 w 10000"/>
                <a:gd name="connsiteY56" fmla="*/ 7272 h 10000"/>
                <a:gd name="connsiteX57" fmla="*/ 4382 w 10000"/>
                <a:gd name="connsiteY57" fmla="*/ 7326 h 10000"/>
                <a:gd name="connsiteX58" fmla="*/ 3861 w 10000"/>
                <a:gd name="connsiteY58" fmla="*/ 7478 h 10000"/>
                <a:gd name="connsiteX59" fmla="*/ 3523 w 10000"/>
                <a:gd name="connsiteY59" fmla="*/ 7424 h 10000"/>
                <a:gd name="connsiteX60" fmla="*/ 3393 w 10000"/>
                <a:gd name="connsiteY60" fmla="*/ 7379 h 10000"/>
                <a:gd name="connsiteX61" fmla="*/ 3196 w 10000"/>
                <a:gd name="connsiteY61" fmla="*/ 7326 h 10000"/>
                <a:gd name="connsiteX62" fmla="*/ 2753 w 10000"/>
                <a:gd name="connsiteY62" fmla="*/ 7424 h 10000"/>
                <a:gd name="connsiteX63" fmla="*/ 2426 w 10000"/>
                <a:gd name="connsiteY63" fmla="*/ 7522 h 10000"/>
                <a:gd name="connsiteX64" fmla="*/ 2257 w 10000"/>
                <a:gd name="connsiteY64" fmla="*/ 7576 h 10000"/>
                <a:gd name="connsiteX65" fmla="*/ 2141 w 10000"/>
                <a:gd name="connsiteY65" fmla="*/ 7630 h 10000"/>
                <a:gd name="connsiteX66" fmla="*/ 2049 w 10000"/>
                <a:gd name="connsiteY66" fmla="*/ 7674 h 10000"/>
                <a:gd name="connsiteX67" fmla="*/ 1801 w 10000"/>
                <a:gd name="connsiteY67" fmla="*/ 7728 h 10000"/>
                <a:gd name="connsiteX68" fmla="*/ 1555 w 10000"/>
                <a:gd name="connsiteY68" fmla="*/ 7826 h 10000"/>
                <a:gd name="connsiteX69" fmla="*/ 1451 w 10000"/>
                <a:gd name="connsiteY69" fmla="*/ 7880 h 10000"/>
                <a:gd name="connsiteX70" fmla="*/ 1073 w 10000"/>
                <a:gd name="connsiteY70" fmla="*/ 8032 h 10000"/>
                <a:gd name="connsiteX71" fmla="*/ 825 w 10000"/>
                <a:gd name="connsiteY71" fmla="*/ 8283 h 10000"/>
                <a:gd name="connsiteX72" fmla="*/ 721 w 10000"/>
                <a:gd name="connsiteY72" fmla="*/ 8488 h 10000"/>
                <a:gd name="connsiteX73" fmla="*/ 656 w 10000"/>
                <a:gd name="connsiteY73" fmla="*/ 8685 h 10000"/>
                <a:gd name="connsiteX74" fmla="*/ 524 w 10000"/>
                <a:gd name="connsiteY74" fmla="*/ 9043 h 10000"/>
                <a:gd name="connsiteX75" fmla="*/ 484 w 10000"/>
                <a:gd name="connsiteY75" fmla="*/ 9141 h 10000"/>
                <a:gd name="connsiteX76" fmla="*/ 329 w 10000"/>
                <a:gd name="connsiteY76" fmla="*/ 9445 h 10000"/>
                <a:gd name="connsiteX77" fmla="*/ 290 w 10000"/>
                <a:gd name="connsiteY77" fmla="*/ 9544 h 10000"/>
                <a:gd name="connsiteX78" fmla="*/ 0 w 10000"/>
                <a:gd name="connsiteY78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550 w 10000"/>
                <a:gd name="connsiteY27" fmla="*/ 3792 h 10000"/>
                <a:gd name="connsiteX28" fmla="*/ 7458 w 10000"/>
                <a:gd name="connsiteY28" fmla="*/ 3891 h 10000"/>
                <a:gd name="connsiteX29" fmla="*/ 7159 w 10000"/>
                <a:gd name="connsiteY29" fmla="*/ 4347 h 10000"/>
                <a:gd name="connsiteX30" fmla="*/ 7080 w 10000"/>
                <a:gd name="connsiteY30" fmla="*/ 4544 h 10000"/>
                <a:gd name="connsiteX31" fmla="*/ 7041 w 10000"/>
                <a:gd name="connsiteY31" fmla="*/ 4597 h 10000"/>
                <a:gd name="connsiteX32" fmla="*/ 6936 w 10000"/>
                <a:gd name="connsiteY32" fmla="*/ 4696 h 10000"/>
                <a:gd name="connsiteX33" fmla="*/ 6897 w 10000"/>
                <a:gd name="connsiteY33" fmla="*/ 4803 h 10000"/>
                <a:gd name="connsiteX34" fmla="*/ 6860 w 10000"/>
                <a:gd name="connsiteY34" fmla="*/ 4848 h 10000"/>
                <a:gd name="connsiteX35" fmla="*/ 6756 w 10000"/>
                <a:gd name="connsiteY35" fmla="*/ 4946 h 10000"/>
                <a:gd name="connsiteX36" fmla="*/ 6519 w 10000"/>
                <a:gd name="connsiteY36" fmla="*/ 5250 h 10000"/>
                <a:gd name="connsiteX37" fmla="*/ 6443 w 10000"/>
                <a:gd name="connsiteY37" fmla="*/ 5358 h 10000"/>
                <a:gd name="connsiteX38" fmla="*/ 6246 w 10000"/>
                <a:gd name="connsiteY38" fmla="*/ 5608 h 10000"/>
                <a:gd name="connsiteX39" fmla="*/ 6076 w 10000"/>
                <a:gd name="connsiteY39" fmla="*/ 5805 h 10000"/>
                <a:gd name="connsiteX40" fmla="*/ 6037 w 10000"/>
                <a:gd name="connsiteY40" fmla="*/ 5859 h 10000"/>
                <a:gd name="connsiteX41" fmla="*/ 5921 w 10000"/>
                <a:gd name="connsiteY41" fmla="*/ 6064 h 10000"/>
                <a:gd name="connsiteX42" fmla="*/ 5842 w 10000"/>
                <a:gd name="connsiteY42" fmla="*/ 6163 h 10000"/>
                <a:gd name="connsiteX43" fmla="*/ 5778 w 10000"/>
                <a:gd name="connsiteY43" fmla="*/ 6216 h 10000"/>
                <a:gd name="connsiteX44" fmla="*/ 5738 w 10000"/>
                <a:gd name="connsiteY44" fmla="*/ 6261 h 10000"/>
                <a:gd name="connsiteX45" fmla="*/ 5673 w 10000"/>
                <a:gd name="connsiteY45" fmla="*/ 6315 h 10000"/>
                <a:gd name="connsiteX46" fmla="*/ 5581 w 10000"/>
                <a:gd name="connsiteY46" fmla="*/ 6413 h 10000"/>
                <a:gd name="connsiteX47" fmla="*/ 5543 w 10000"/>
                <a:gd name="connsiteY47" fmla="*/ 6521 h 10000"/>
                <a:gd name="connsiteX48" fmla="*/ 5476 w 10000"/>
                <a:gd name="connsiteY48" fmla="*/ 6565 h 10000"/>
                <a:gd name="connsiteX49" fmla="*/ 5425 w 10000"/>
                <a:gd name="connsiteY49" fmla="*/ 6619 h 10000"/>
                <a:gd name="connsiteX50" fmla="*/ 5282 w 10000"/>
                <a:gd name="connsiteY50" fmla="*/ 6717 h 10000"/>
                <a:gd name="connsiteX51" fmla="*/ 5163 w 10000"/>
                <a:gd name="connsiteY51" fmla="*/ 6869 h 10000"/>
                <a:gd name="connsiteX52" fmla="*/ 5087 w 10000"/>
                <a:gd name="connsiteY52" fmla="*/ 6968 h 10000"/>
                <a:gd name="connsiteX53" fmla="*/ 4800 w 10000"/>
                <a:gd name="connsiteY53" fmla="*/ 7174 h 10000"/>
                <a:gd name="connsiteX54" fmla="*/ 4630 w 10000"/>
                <a:gd name="connsiteY54" fmla="*/ 7227 h 10000"/>
                <a:gd name="connsiteX55" fmla="*/ 4487 w 10000"/>
                <a:gd name="connsiteY55" fmla="*/ 7272 h 10000"/>
                <a:gd name="connsiteX56" fmla="*/ 4382 w 10000"/>
                <a:gd name="connsiteY56" fmla="*/ 7326 h 10000"/>
                <a:gd name="connsiteX57" fmla="*/ 3861 w 10000"/>
                <a:gd name="connsiteY57" fmla="*/ 7478 h 10000"/>
                <a:gd name="connsiteX58" fmla="*/ 3523 w 10000"/>
                <a:gd name="connsiteY58" fmla="*/ 7424 h 10000"/>
                <a:gd name="connsiteX59" fmla="*/ 3393 w 10000"/>
                <a:gd name="connsiteY59" fmla="*/ 7379 h 10000"/>
                <a:gd name="connsiteX60" fmla="*/ 3196 w 10000"/>
                <a:gd name="connsiteY60" fmla="*/ 7326 h 10000"/>
                <a:gd name="connsiteX61" fmla="*/ 2753 w 10000"/>
                <a:gd name="connsiteY61" fmla="*/ 7424 h 10000"/>
                <a:gd name="connsiteX62" fmla="*/ 2426 w 10000"/>
                <a:gd name="connsiteY62" fmla="*/ 7522 h 10000"/>
                <a:gd name="connsiteX63" fmla="*/ 2257 w 10000"/>
                <a:gd name="connsiteY63" fmla="*/ 7576 h 10000"/>
                <a:gd name="connsiteX64" fmla="*/ 2141 w 10000"/>
                <a:gd name="connsiteY64" fmla="*/ 7630 h 10000"/>
                <a:gd name="connsiteX65" fmla="*/ 2049 w 10000"/>
                <a:gd name="connsiteY65" fmla="*/ 7674 h 10000"/>
                <a:gd name="connsiteX66" fmla="*/ 1801 w 10000"/>
                <a:gd name="connsiteY66" fmla="*/ 7728 h 10000"/>
                <a:gd name="connsiteX67" fmla="*/ 1555 w 10000"/>
                <a:gd name="connsiteY67" fmla="*/ 7826 h 10000"/>
                <a:gd name="connsiteX68" fmla="*/ 1451 w 10000"/>
                <a:gd name="connsiteY68" fmla="*/ 7880 h 10000"/>
                <a:gd name="connsiteX69" fmla="*/ 1073 w 10000"/>
                <a:gd name="connsiteY69" fmla="*/ 8032 h 10000"/>
                <a:gd name="connsiteX70" fmla="*/ 825 w 10000"/>
                <a:gd name="connsiteY70" fmla="*/ 8283 h 10000"/>
                <a:gd name="connsiteX71" fmla="*/ 721 w 10000"/>
                <a:gd name="connsiteY71" fmla="*/ 8488 h 10000"/>
                <a:gd name="connsiteX72" fmla="*/ 656 w 10000"/>
                <a:gd name="connsiteY72" fmla="*/ 8685 h 10000"/>
                <a:gd name="connsiteX73" fmla="*/ 524 w 10000"/>
                <a:gd name="connsiteY73" fmla="*/ 9043 h 10000"/>
                <a:gd name="connsiteX74" fmla="*/ 484 w 10000"/>
                <a:gd name="connsiteY74" fmla="*/ 9141 h 10000"/>
                <a:gd name="connsiteX75" fmla="*/ 329 w 10000"/>
                <a:gd name="connsiteY75" fmla="*/ 9445 h 10000"/>
                <a:gd name="connsiteX76" fmla="*/ 290 w 10000"/>
                <a:gd name="connsiteY76" fmla="*/ 9544 h 10000"/>
                <a:gd name="connsiteX77" fmla="*/ 0 w 10000"/>
                <a:gd name="connsiteY77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550 w 10000"/>
                <a:gd name="connsiteY27" fmla="*/ 3792 h 10000"/>
                <a:gd name="connsiteX28" fmla="*/ 7159 w 10000"/>
                <a:gd name="connsiteY28" fmla="*/ 4347 h 10000"/>
                <a:gd name="connsiteX29" fmla="*/ 7080 w 10000"/>
                <a:gd name="connsiteY29" fmla="*/ 4544 h 10000"/>
                <a:gd name="connsiteX30" fmla="*/ 7041 w 10000"/>
                <a:gd name="connsiteY30" fmla="*/ 4597 h 10000"/>
                <a:gd name="connsiteX31" fmla="*/ 6936 w 10000"/>
                <a:gd name="connsiteY31" fmla="*/ 4696 h 10000"/>
                <a:gd name="connsiteX32" fmla="*/ 6897 w 10000"/>
                <a:gd name="connsiteY32" fmla="*/ 4803 h 10000"/>
                <a:gd name="connsiteX33" fmla="*/ 6860 w 10000"/>
                <a:gd name="connsiteY33" fmla="*/ 4848 h 10000"/>
                <a:gd name="connsiteX34" fmla="*/ 6756 w 10000"/>
                <a:gd name="connsiteY34" fmla="*/ 4946 h 10000"/>
                <a:gd name="connsiteX35" fmla="*/ 6519 w 10000"/>
                <a:gd name="connsiteY35" fmla="*/ 5250 h 10000"/>
                <a:gd name="connsiteX36" fmla="*/ 6443 w 10000"/>
                <a:gd name="connsiteY36" fmla="*/ 5358 h 10000"/>
                <a:gd name="connsiteX37" fmla="*/ 6246 w 10000"/>
                <a:gd name="connsiteY37" fmla="*/ 5608 h 10000"/>
                <a:gd name="connsiteX38" fmla="*/ 6076 w 10000"/>
                <a:gd name="connsiteY38" fmla="*/ 5805 h 10000"/>
                <a:gd name="connsiteX39" fmla="*/ 6037 w 10000"/>
                <a:gd name="connsiteY39" fmla="*/ 5859 h 10000"/>
                <a:gd name="connsiteX40" fmla="*/ 5921 w 10000"/>
                <a:gd name="connsiteY40" fmla="*/ 6064 h 10000"/>
                <a:gd name="connsiteX41" fmla="*/ 5842 w 10000"/>
                <a:gd name="connsiteY41" fmla="*/ 6163 h 10000"/>
                <a:gd name="connsiteX42" fmla="*/ 5778 w 10000"/>
                <a:gd name="connsiteY42" fmla="*/ 6216 h 10000"/>
                <a:gd name="connsiteX43" fmla="*/ 5738 w 10000"/>
                <a:gd name="connsiteY43" fmla="*/ 6261 h 10000"/>
                <a:gd name="connsiteX44" fmla="*/ 5673 w 10000"/>
                <a:gd name="connsiteY44" fmla="*/ 6315 h 10000"/>
                <a:gd name="connsiteX45" fmla="*/ 5581 w 10000"/>
                <a:gd name="connsiteY45" fmla="*/ 6413 h 10000"/>
                <a:gd name="connsiteX46" fmla="*/ 5543 w 10000"/>
                <a:gd name="connsiteY46" fmla="*/ 6521 h 10000"/>
                <a:gd name="connsiteX47" fmla="*/ 5476 w 10000"/>
                <a:gd name="connsiteY47" fmla="*/ 6565 h 10000"/>
                <a:gd name="connsiteX48" fmla="*/ 5425 w 10000"/>
                <a:gd name="connsiteY48" fmla="*/ 6619 h 10000"/>
                <a:gd name="connsiteX49" fmla="*/ 5282 w 10000"/>
                <a:gd name="connsiteY49" fmla="*/ 6717 h 10000"/>
                <a:gd name="connsiteX50" fmla="*/ 5163 w 10000"/>
                <a:gd name="connsiteY50" fmla="*/ 6869 h 10000"/>
                <a:gd name="connsiteX51" fmla="*/ 5087 w 10000"/>
                <a:gd name="connsiteY51" fmla="*/ 6968 h 10000"/>
                <a:gd name="connsiteX52" fmla="*/ 4800 w 10000"/>
                <a:gd name="connsiteY52" fmla="*/ 7174 h 10000"/>
                <a:gd name="connsiteX53" fmla="*/ 4630 w 10000"/>
                <a:gd name="connsiteY53" fmla="*/ 7227 h 10000"/>
                <a:gd name="connsiteX54" fmla="*/ 4487 w 10000"/>
                <a:gd name="connsiteY54" fmla="*/ 7272 h 10000"/>
                <a:gd name="connsiteX55" fmla="*/ 4382 w 10000"/>
                <a:gd name="connsiteY55" fmla="*/ 7326 h 10000"/>
                <a:gd name="connsiteX56" fmla="*/ 3861 w 10000"/>
                <a:gd name="connsiteY56" fmla="*/ 7478 h 10000"/>
                <a:gd name="connsiteX57" fmla="*/ 3523 w 10000"/>
                <a:gd name="connsiteY57" fmla="*/ 7424 h 10000"/>
                <a:gd name="connsiteX58" fmla="*/ 3393 w 10000"/>
                <a:gd name="connsiteY58" fmla="*/ 7379 h 10000"/>
                <a:gd name="connsiteX59" fmla="*/ 3196 w 10000"/>
                <a:gd name="connsiteY59" fmla="*/ 7326 h 10000"/>
                <a:gd name="connsiteX60" fmla="*/ 2753 w 10000"/>
                <a:gd name="connsiteY60" fmla="*/ 7424 h 10000"/>
                <a:gd name="connsiteX61" fmla="*/ 2426 w 10000"/>
                <a:gd name="connsiteY61" fmla="*/ 7522 h 10000"/>
                <a:gd name="connsiteX62" fmla="*/ 2257 w 10000"/>
                <a:gd name="connsiteY62" fmla="*/ 7576 h 10000"/>
                <a:gd name="connsiteX63" fmla="*/ 2141 w 10000"/>
                <a:gd name="connsiteY63" fmla="*/ 7630 h 10000"/>
                <a:gd name="connsiteX64" fmla="*/ 2049 w 10000"/>
                <a:gd name="connsiteY64" fmla="*/ 7674 h 10000"/>
                <a:gd name="connsiteX65" fmla="*/ 1801 w 10000"/>
                <a:gd name="connsiteY65" fmla="*/ 7728 h 10000"/>
                <a:gd name="connsiteX66" fmla="*/ 1555 w 10000"/>
                <a:gd name="connsiteY66" fmla="*/ 7826 h 10000"/>
                <a:gd name="connsiteX67" fmla="*/ 1451 w 10000"/>
                <a:gd name="connsiteY67" fmla="*/ 7880 h 10000"/>
                <a:gd name="connsiteX68" fmla="*/ 1073 w 10000"/>
                <a:gd name="connsiteY68" fmla="*/ 8032 h 10000"/>
                <a:gd name="connsiteX69" fmla="*/ 825 w 10000"/>
                <a:gd name="connsiteY69" fmla="*/ 8283 h 10000"/>
                <a:gd name="connsiteX70" fmla="*/ 721 w 10000"/>
                <a:gd name="connsiteY70" fmla="*/ 8488 h 10000"/>
                <a:gd name="connsiteX71" fmla="*/ 656 w 10000"/>
                <a:gd name="connsiteY71" fmla="*/ 8685 h 10000"/>
                <a:gd name="connsiteX72" fmla="*/ 524 w 10000"/>
                <a:gd name="connsiteY72" fmla="*/ 9043 h 10000"/>
                <a:gd name="connsiteX73" fmla="*/ 484 w 10000"/>
                <a:gd name="connsiteY73" fmla="*/ 9141 h 10000"/>
                <a:gd name="connsiteX74" fmla="*/ 329 w 10000"/>
                <a:gd name="connsiteY74" fmla="*/ 9445 h 10000"/>
                <a:gd name="connsiteX75" fmla="*/ 290 w 10000"/>
                <a:gd name="connsiteY75" fmla="*/ 9544 h 10000"/>
                <a:gd name="connsiteX76" fmla="*/ 0 w 10000"/>
                <a:gd name="connsiteY76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550 w 10000"/>
                <a:gd name="connsiteY27" fmla="*/ 3792 h 10000"/>
                <a:gd name="connsiteX28" fmla="*/ 7080 w 10000"/>
                <a:gd name="connsiteY28" fmla="*/ 4544 h 10000"/>
                <a:gd name="connsiteX29" fmla="*/ 7041 w 10000"/>
                <a:gd name="connsiteY29" fmla="*/ 4597 h 10000"/>
                <a:gd name="connsiteX30" fmla="*/ 6936 w 10000"/>
                <a:gd name="connsiteY30" fmla="*/ 4696 h 10000"/>
                <a:gd name="connsiteX31" fmla="*/ 6897 w 10000"/>
                <a:gd name="connsiteY31" fmla="*/ 4803 h 10000"/>
                <a:gd name="connsiteX32" fmla="*/ 6860 w 10000"/>
                <a:gd name="connsiteY32" fmla="*/ 4848 h 10000"/>
                <a:gd name="connsiteX33" fmla="*/ 6756 w 10000"/>
                <a:gd name="connsiteY33" fmla="*/ 4946 h 10000"/>
                <a:gd name="connsiteX34" fmla="*/ 6519 w 10000"/>
                <a:gd name="connsiteY34" fmla="*/ 5250 h 10000"/>
                <a:gd name="connsiteX35" fmla="*/ 6443 w 10000"/>
                <a:gd name="connsiteY35" fmla="*/ 5358 h 10000"/>
                <a:gd name="connsiteX36" fmla="*/ 6246 w 10000"/>
                <a:gd name="connsiteY36" fmla="*/ 5608 h 10000"/>
                <a:gd name="connsiteX37" fmla="*/ 6076 w 10000"/>
                <a:gd name="connsiteY37" fmla="*/ 5805 h 10000"/>
                <a:gd name="connsiteX38" fmla="*/ 6037 w 10000"/>
                <a:gd name="connsiteY38" fmla="*/ 5859 h 10000"/>
                <a:gd name="connsiteX39" fmla="*/ 5921 w 10000"/>
                <a:gd name="connsiteY39" fmla="*/ 6064 h 10000"/>
                <a:gd name="connsiteX40" fmla="*/ 5842 w 10000"/>
                <a:gd name="connsiteY40" fmla="*/ 6163 h 10000"/>
                <a:gd name="connsiteX41" fmla="*/ 5778 w 10000"/>
                <a:gd name="connsiteY41" fmla="*/ 6216 h 10000"/>
                <a:gd name="connsiteX42" fmla="*/ 5738 w 10000"/>
                <a:gd name="connsiteY42" fmla="*/ 6261 h 10000"/>
                <a:gd name="connsiteX43" fmla="*/ 5673 w 10000"/>
                <a:gd name="connsiteY43" fmla="*/ 6315 h 10000"/>
                <a:gd name="connsiteX44" fmla="*/ 5581 w 10000"/>
                <a:gd name="connsiteY44" fmla="*/ 6413 h 10000"/>
                <a:gd name="connsiteX45" fmla="*/ 5543 w 10000"/>
                <a:gd name="connsiteY45" fmla="*/ 6521 h 10000"/>
                <a:gd name="connsiteX46" fmla="*/ 5476 w 10000"/>
                <a:gd name="connsiteY46" fmla="*/ 6565 h 10000"/>
                <a:gd name="connsiteX47" fmla="*/ 5425 w 10000"/>
                <a:gd name="connsiteY47" fmla="*/ 6619 h 10000"/>
                <a:gd name="connsiteX48" fmla="*/ 5282 w 10000"/>
                <a:gd name="connsiteY48" fmla="*/ 6717 h 10000"/>
                <a:gd name="connsiteX49" fmla="*/ 5163 w 10000"/>
                <a:gd name="connsiteY49" fmla="*/ 6869 h 10000"/>
                <a:gd name="connsiteX50" fmla="*/ 5087 w 10000"/>
                <a:gd name="connsiteY50" fmla="*/ 6968 h 10000"/>
                <a:gd name="connsiteX51" fmla="*/ 4800 w 10000"/>
                <a:gd name="connsiteY51" fmla="*/ 7174 h 10000"/>
                <a:gd name="connsiteX52" fmla="*/ 4630 w 10000"/>
                <a:gd name="connsiteY52" fmla="*/ 7227 h 10000"/>
                <a:gd name="connsiteX53" fmla="*/ 4487 w 10000"/>
                <a:gd name="connsiteY53" fmla="*/ 7272 h 10000"/>
                <a:gd name="connsiteX54" fmla="*/ 4382 w 10000"/>
                <a:gd name="connsiteY54" fmla="*/ 7326 h 10000"/>
                <a:gd name="connsiteX55" fmla="*/ 3861 w 10000"/>
                <a:gd name="connsiteY55" fmla="*/ 7478 h 10000"/>
                <a:gd name="connsiteX56" fmla="*/ 3523 w 10000"/>
                <a:gd name="connsiteY56" fmla="*/ 7424 h 10000"/>
                <a:gd name="connsiteX57" fmla="*/ 3393 w 10000"/>
                <a:gd name="connsiteY57" fmla="*/ 7379 h 10000"/>
                <a:gd name="connsiteX58" fmla="*/ 3196 w 10000"/>
                <a:gd name="connsiteY58" fmla="*/ 7326 h 10000"/>
                <a:gd name="connsiteX59" fmla="*/ 2753 w 10000"/>
                <a:gd name="connsiteY59" fmla="*/ 7424 h 10000"/>
                <a:gd name="connsiteX60" fmla="*/ 2426 w 10000"/>
                <a:gd name="connsiteY60" fmla="*/ 7522 h 10000"/>
                <a:gd name="connsiteX61" fmla="*/ 2257 w 10000"/>
                <a:gd name="connsiteY61" fmla="*/ 7576 h 10000"/>
                <a:gd name="connsiteX62" fmla="*/ 2141 w 10000"/>
                <a:gd name="connsiteY62" fmla="*/ 7630 h 10000"/>
                <a:gd name="connsiteX63" fmla="*/ 2049 w 10000"/>
                <a:gd name="connsiteY63" fmla="*/ 7674 h 10000"/>
                <a:gd name="connsiteX64" fmla="*/ 1801 w 10000"/>
                <a:gd name="connsiteY64" fmla="*/ 7728 h 10000"/>
                <a:gd name="connsiteX65" fmla="*/ 1555 w 10000"/>
                <a:gd name="connsiteY65" fmla="*/ 7826 h 10000"/>
                <a:gd name="connsiteX66" fmla="*/ 1451 w 10000"/>
                <a:gd name="connsiteY66" fmla="*/ 7880 h 10000"/>
                <a:gd name="connsiteX67" fmla="*/ 1073 w 10000"/>
                <a:gd name="connsiteY67" fmla="*/ 8032 h 10000"/>
                <a:gd name="connsiteX68" fmla="*/ 825 w 10000"/>
                <a:gd name="connsiteY68" fmla="*/ 8283 h 10000"/>
                <a:gd name="connsiteX69" fmla="*/ 721 w 10000"/>
                <a:gd name="connsiteY69" fmla="*/ 8488 h 10000"/>
                <a:gd name="connsiteX70" fmla="*/ 656 w 10000"/>
                <a:gd name="connsiteY70" fmla="*/ 8685 h 10000"/>
                <a:gd name="connsiteX71" fmla="*/ 524 w 10000"/>
                <a:gd name="connsiteY71" fmla="*/ 9043 h 10000"/>
                <a:gd name="connsiteX72" fmla="*/ 484 w 10000"/>
                <a:gd name="connsiteY72" fmla="*/ 9141 h 10000"/>
                <a:gd name="connsiteX73" fmla="*/ 329 w 10000"/>
                <a:gd name="connsiteY73" fmla="*/ 9445 h 10000"/>
                <a:gd name="connsiteX74" fmla="*/ 290 w 10000"/>
                <a:gd name="connsiteY74" fmla="*/ 9544 h 10000"/>
                <a:gd name="connsiteX75" fmla="*/ 0 w 10000"/>
                <a:gd name="connsiteY75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080 w 10000"/>
                <a:gd name="connsiteY27" fmla="*/ 4544 h 10000"/>
                <a:gd name="connsiteX28" fmla="*/ 7041 w 10000"/>
                <a:gd name="connsiteY28" fmla="*/ 4597 h 10000"/>
                <a:gd name="connsiteX29" fmla="*/ 6936 w 10000"/>
                <a:gd name="connsiteY29" fmla="*/ 4696 h 10000"/>
                <a:gd name="connsiteX30" fmla="*/ 6897 w 10000"/>
                <a:gd name="connsiteY30" fmla="*/ 4803 h 10000"/>
                <a:gd name="connsiteX31" fmla="*/ 6860 w 10000"/>
                <a:gd name="connsiteY31" fmla="*/ 4848 h 10000"/>
                <a:gd name="connsiteX32" fmla="*/ 6756 w 10000"/>
                <a:gd name="connsiteY32" fmla="*/ 4946 h 10000"/>
                <a:gd name="connsiteX33" fmla="*/ 6519 w 10000"/>
                <a:gd name="connsiteY33" fmla="*/ 5250 h 10000"/>
                <a:gd name="connsiteX34" fmla="*/ 6443 w 10000"/>
                <a:gd name="connsiteY34" fmla="*/ 5358 h 10000"/>
                <a:gd name="connsiteX35" fmla="*/ 6246 w 10000"/>
                <a:gd name="connsiteY35" fmla="*/ 5608 h 10000"/>
                <a:gd name="connsiteX36" fmla="*/ 6076 w 10000"/>
                <a:gd name="connsiteY36" fmla="*/ 5805 h 10000"/>
                <a:gd name="connsiteX37" fmla="*/ 6037 w 10000"/>
                <a:gd name="connsiteY37" fmla="*/ 5859 h 10000"/>
                <a:gd name="connsiteX38" fmla="*/ 5921 w 10000"/>
                <a:gd name="connsiteY38" fmla="*/ 6064 h 10000"/>
                <a:gd name="connsiteX39" fmla="*/ 5842 w 10000"/>
                <a:gd name="connsiteY39" fmla="*/ 6163 h 10000"/>
                <a:gd name="connsiteX40" fmla="*/ 5778 w 10000"/>
                <a:gd name="connsiteY40" fmla="*/ 6216 h 10000"/>
                <a:gd name="connsiteX41" fmla="*/ 5738 w 10000"/>
                <a:gd name="connsiteY41" fmla="*/ 6261 h 10000"/>
                <a:gd name="connsiteX42" fmla="*/ 5673 w 10000"/>
                <a:gd name="connsiteY42" fmla="*/ 6315 h 10000"/>
                <a:gd name="connsiteX43" fmla="*/ 5581 w 10000"/>
                <a:gd name="connsiteY43" fmla="*/ 6413 h 10000"/>
                <a:gd name="connsiteX44" fmla="*/ 5543 w 10000"/>
                <a:gd name="connsiteY44" fmla="*/ 6521 h 10000"/>
                <a:gd name="connsiteX45" fmla="*/ 5476 w 10000"/>
                <a:gd name="connsiteY45" fmla="*/ 6565 h 10000"/>
                <a:gd name="connsiteX46" fmla="*/ 5425 w 10000"/>
                <a:gd name="connsiteY46" fmla="*/ 6619 h 10000"/>
                <a:gd name="connsiteX47" fmla="*/ 5282 w 10000"/>
                <a:gd name="connsiteY47" fmla="*/ 6717 h 10000"/>
                <a:gd name="connsiteX48" fmla="*/ 5163 w 10000"/>
                <a:gd name="connsiteY48" fmla="*/ 6869 h 10000"/>
                <a:gd name="connsiteX49" fmla="*/ 5087 w 10000"/>
                <a:gd name="connsiteY49" fmla="*/ 6968 h 10000"/>
                <a:gd name="connsiteX50" fmla="*/ 4800 w 10000"/>
                <a:gd name="connsiteY50" fmla="*/ 7174 h 10000"/>
                <a:gd name="connsiteX51" fmla="*/ 4630 w 10000"/>
                <a:gd name="connsiteY51" fmla="*/ 7227 h 10000"/>
                <a:gd name="connsiteX52" fmla="*/ 4487 w 10000"/>
                <a:gd name="connsiteY52" fmla="*/ 7272 h 10000"/>
                <a:gd name="connsiteX53" fmla="*/ 4382 w 10000"/>
                <a:gd name="connsiteY53" fmla="*/ 7326 h 10000"/>
                <a:gd name="connsiteX54" fmla="*/ 3861 w 10000"/>
                <a:gd name="connsiteY54" fmla="*/ 7478 h 10000"/>
                <a:gd name="connsiteX55" fmla="*/ 3523 w 10000"/>
                <a:gd name="connsiteY55" fmla="*/ 7424 h 10000"/>
                <a:gd name="connsiteX56" fmla="*/ 3393 w 10000"/>
                <a:gd name="connsiteY56" fmla="*/ 7379 h 10000"/>
                <a:gd name="connsiteX57" fmla="*/ 3196 w 10000"/>
                <a:gd name="connsiteY57" fmla="*/ 7326 h 10000"/>
                <a:gd name="connsiteX58" fmla="*/ 2753 w 10000"/>
                <a:gd name="connsiteY58" fmla="*/ 7424 h 10000"/>
                <a:gd name="connsiteX59" fmla="*/ 2426 w 10000"/>
                <a:gd name="connsiteY59" fmla="*/ 7522 h 10000"/>
                <a:gd name="connsiteX60" fmla="*/ 2257 w 10000"/>
                <a:gd name="connsiteY60" fmla="*/ 7576 h 10000"/>
                <a:gd name="connsiteX61" fmla="*/ 2141 w 10000"/>
                <a:gd name="connsiteY61" fmla="*/ 7630 h 10000"/>
                <a:gd name="connsiteX62" fmla="*/ 2049 w 10000"/>
                <a:gd name="connsiteY62" fmla="*/ 7674 h 10000"/>
                <a:gd name="connsiteX63" fmla="*/ 1801 w 10000"/>
                <a:gd name="connsiteY63" fmla="*/ 7728 h 10000"/>
                <a:gd name="connsiteX64" fmla="*/ 1555 w 10000"/>
                <a:gd name="connsiteY64" fmla="*/ 7826 h 10000"/>
                <a:gd name="connsiteX65" fmla="*/ 1451 w 10000"/>
                <a:gd name="connsiteY65" fmla="*/ 7880 h 10000"/>
                <a:gd name="connsiteX66" fmla="*/ 1073 w 10000"/>
                <a:gd name="connsiteY66" fmla="*/ 8032 h 10000"/>
                <a:gd name="connsiteX67" fmla="*/ 825 w 10000"/>
                <a:gd name="connsiteY67" fmla="*/ 8283 h 10000"/>
                <a:gd name="connsiteX68" fmla="*/ 721 w 10000"/>
                <a:gd name="connsiteY68" fmla="*/ 8488 h 10000"/>
                <a:gd name="connsiteX69" fmla="*/ 656 w 10000"/>
                <a:gd name="connsiteY69" fmla="*/ 8685 h 10000"/>
                <a:gd name="connsiteX70" fmla="*/ 524 w 10000"/>
                <a:gd name="connsiteY70" fmla="*/ 9043 h 10000"/>
                <a:gd name="connsiteX71" fmla="*/ 484 w 10000"/>
                <a:gd name="connsiteY71" fmla="*/ 9141 h 10000"/>
                <a:gd name="connsiteX72" fmla="*/ 329 w 10000"/>
                <a:gd name="connsiteY72" fmla="*/ 9445 h 10000"/>
                <a:gd name="connsiteX73" fmla="*/ 290 w 10000"/>
                <a:gd name="connsiteY73" fmla="*/ 9544 h 10000"/>
                <a:gd name="connsiteX74" fmla="*/ 0 w 10000"/>
                <a:gd name="connsiteY74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080 w 10000"/>
                <a:gd name="connsiteY27" fmla="*/ 4544 h 10000"/>
                <a:gd name="connsiteX28" fmla="*/ 7041 w 10000"/>
                <a:gd name="connsiteY28" fmla="*/ 4597 h 10000"/>
                <a:gd name="connsiteX29" fmla="*/ 6936 w 10000"/>
                <a:gd name="connsiteY29" fmla="*/ 4696 h 10000"/>
                <a:gd name="connsiteX30" fmla="*/ 6897 w 10000"/>
                <a:gd name="connsiteY30" fmla="*/ 4803 h 10000"/>
                <a:gd name="connsiteX31" fmla="*/ 6860 w 10000"/>
                <a:gd name="connsiteY31" fmla="*/ 4848 h 10000"/>
                <a:gd name="connsiteX32" fmla="*/ 6756 w 10000"/>
                <a:gd name="connsiteY32" fmla="*/ 4946 h 10000"/>
                <a:gd name="connsiteX33" fmla="*/ 6519 w 10000"/>
                <a:gd name="connsiteY33" fmla="*/ 5250 h 10000"/>
                <a:gd name="connsiteX34" fmla="*/ 6443 w 10000"/>
                <a:gd name="connsiteY34" fmla="*/ 5358 h 10000"/>
                <a:gd name="connsiteX35" fmla="*/ 6246 w 10000"/>
                <a:gd name="connsiteY35" fmla="*/ 5608 h 10000"/>
                <a:gd name="connsiteX36" fmla="*/ 6037 w 10000"/>
                <a:gd name="connsiteY36" fmla="*/ 5859 h 10000"/>
                <a:gd name="connsiteX37" fmla="*/ 5921 w 10000"/>
                <a:gd name="connsiteY37" fmla="*/ 6064 h 10000"/>
                <a:gd name="connsiteX38" fmla="*/ 5842 w 10000"/>
                <a:gd name="connsiteY38" fmla="*/ 6163 h 10000"/>
                <a:gd name="connsiteX39" fmla="*/ 5778 w 10000"/>
                <a:gd name="connsiteY39" fmla="*/ 6216 h 10000"/>
                <a:gd name="connsiteX40" fmla="*/ 5738 w 10000"/>
                <a:gd name="connsiteY40" fmla="*/ 6261 h 10000"/>
                <a:gd name="connsiteX41" fmla="*/ 5673 w 10000"/>
                <a:gd name="connsiteY41" fmla="*/ 6315 h 10000"/>
                <a:gd name="connsiteX42" fmla="*/ 5581 w 10000"/>
                <a:gd name="connsiteY42" fmla="*/ 6413 h 10000"/>
                <a:gd name="connsiteX43" fmla="*/ 5543 w 10000"/>
                <a:gd name="connsiteY43" fmla="*/ 6521 h 10000"/>
                <a:gd name="connsiteX44" fmla="*/ 5476 w 10000"/>
                <a:gd name="connsiteY44" fmla="*/ 6565 h 10000"/>
                <a:gd name="connsiteX45" fmla="*/ 5425 w 10000"/>
                <a:gd name="connsiteY45" fmla="*/ 6619 h 10000"/>
                <a:gd name="connsiteX46" fmla="*/ 5282 w 10000"/>
                <a:gd name="connsiteY46" fmla="*/ 6717 h 10000"/>
                <a:gd name="connsiteX47" fmla="*/ 5163 w 10000"/>
                <a:gd name="connsiteY47" fmla="*/ 6869 h 10000"/>
                <a:gd name="connsiteX48" fmla="*/ 5087 w 10000"/>
                <a:gd name="connsiteY48" fmla="*/ 6968 h 10000"/>
                <a:gd name="connsiteX49" fmla="*/ 4800 w 10000"/>
                <a:gd name="connsiteY49" fmla="*/ 7174 h 10000"/>
                <a:gd name="connsiteX50" fmla="*/ 4630 w 10000"/>
                <a:gd name="connsiteY50" fmla="*/ 7227 h 10000"/>
                <a:gd name="connsiteX51" fmla="*/ 4487 w 10000"/>
                <a:gd name="connsiteY51" fmla="*/ 7272 h 10000"/>
                <a:gd name="connsiteX52" fmla="*/ 4382 w 10000"/>
                <a:gd name="connsiteY52" fmla="*/ 7326 h 10000"/>
                <a:gd name="connsiteX53" fmla="*/ 3861 w 10000"/>
                <a:gd name="connsiteY53" fmla="*/ 7478 h 10000"/>
                <a:gd name="connsiteX54" fmla="*/ 3523 w 10000"/>
                <a:gd name="connsiteY54" fmla="*/ 7424 h 10000"/>
                <a:gd name="connsiteX55" fmla="*/ 3393 w 10000"/>
                <a:gd name="connsiteY55" fmla="*/ 7379 h 10000"/>
                <a:gd name="connsiteX56" fmla="*/ 3196 w 10000"/>
                <a:gd name="connsiteY56" fmla="*/ 7326 h 10000"/>
                <a:gd name="connsiteX57" fmla="*/ 2753 w 10000"/>
                <a:gd name="connsiteY57" fmla="*/ 7424 h 10000"/>
                <a:gd name="connsiteX58" fmla="*/ 2426 w 10000"/>
                <a:gd name="connsiteY58" fmla="*/ 7522 h 10000"/>
                <a:gd name="connsiteX59" fmla="*/ 2257 w 10000"/>
                <a:gd name="connsiteY59" fmla="*/ 7576 h 10000"/>
                <a:gd name="connsiteX60" fmla="*/ 2141 w 10000"/>
                <a:gd name="connsiteY60" fmla="*/ 7630 h 10000"/>
                <a:gd name="connsiteX61" fmla="*/ 2049 w 10000"/>
                <a:gd name="connsiteY61" fmla="*/ 7674 h 10000"/>
                <a:gd name="connsiteX62" fmla="*/ 1801 w 10000"/>
                <a:gd name="connsiteY62" fmla="*/ 7728 h 10000"/>
                <a:gd name="connsiteX63" fmla="*/ 1555 w 10000"/>
                <a:gd name="connsiteY63" fmla="*/ 7826 h 10000"/>
                <a:gd name="connsiteX64" fmla="*/ 1451 w 10000"/>
                <a:gd name="connsiteY64" fmla="*/ 7880 h 10000"/>
                <a:gd name="connsiteX65" fmla="*/ 1073 w 10000"/>
                <a:gd name="connsiteY65" fmla="*/ 8032 h 10000"/>
                <a:gd name="connsiteX66" fmla="*/ 825 w 10000"/>
                <a:gd name="connsiteY66" fmla="*/ 8283 h 10000"/>
                <a:gd name="connsiteX67" fmla="*/ 721 w 10000"/>
                <a:gd name="connsiteY67" fmla="*/ 8488 h 10000"/>
                <a:gd name="connsiteX68" fmla="*/ 656 w 10000"/>
                <a:gd name="connsiteY68" fmla="*/ 8685 h 10000"/>
                <a:gd name="connsiteX69" fmla="*/ 524 w 10000"/>
                <a:gd name="connsiteY69" fmla="*/ 9043 h 10000"/>
                <a:gd name="connsiteX70" fmla="*/ 484 w 10000"/>
                <a:gd name="connsiteY70" fmla="*/ 9141 h 10000"/>
                <a:gd name="connsiteX71" fmla="*/ 329 w 10000"/>
                <a:gd name="connsiteY71" fmla="*/ 9445 h 10000"/>
                <a:gd name="connsiteX72" fmla="*/ 290 w 10000"/>
                <a:gd name="connsiteY72" fmla="*/ 9544 h 10000"/>
                <a:gd name="connsiteX73" fmla="*/ 0 w 10000"/>
                <a:gd name="connsiteY73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080 w 10000"/>
                <a:gd name="connsiteY27" fmla="*/ 4544 h 10000"/>
                <a:gd name="connsiteX28" fmla="*/ 7041 w 10000"/>
                <a:gd name="connsiteY28" fmla="*/ 4597 h 10000"/>
                <a:gd name="connsiteX29" fmla="*/ 6936 w 10000"/>
                <a:gd name="connsiteY29" fmla="*/ 4696 h 10000"/>
                <a:gd name="connsiteX30" fmla="*/ 6897 w 10000"/>
                <a:gd name="connsiteY30" fmla="*/ 4803 h 10000"/>
                <a:gd name="connsiteX31" fmla="*/ 6860 w 10000"/>
                <a:gd name="connsiteY31" fmla="*/ 4848 h 10000"/>
                <a:gd name="connsiteX32" fmla="*/ 6756 w 10000"/>
                <a:gd name="connsiteY32" fmla="*/ 4946 h 10000"/>
                <a:gd name="connsiteX33" fmla="*/ 6519 w 10000"/>
                <a:gd name="connsiteY33" fmla="*/ 5250 h 10000"/>
                <a:gd name="connsiteX34" fmla="*/ 6443 w 10000"/>
                <a:gd name="connsiteY34" fmla="*/ 5358 h 10000"/>
                <a:gd name="connsiteX35" fmla="*/ 6246 w 10000"/>
                <a:gd name="connsiteY35" fmla="*/ 5608 h 10000"/>
                <a:gd name="connsiteX36" fmla="*/ 6037 w 10000"/>
                <a:gd name="connsiteY36" fmla="*/ 5859 h 10000"/>
                <a:gd name="connsiteX37" fmla="*/ 5921 w 10000"/>
                <a:gd name="connsiteY37" fmla="*/ 6064 h 10000"/>
                <a:gd name="connsiteX38" fmla="*/ 5842 w 10000"/>
                <a:gd name="connsiteY38" fmla="*/ 6163 h 10000"/>
                <a:gd name="connsiteX39" fmla="*/ 5778 w 10000"/>
                <a:gd name="connsiteY39" fmla="*/ 6216 h 10000"/>
                <a:gd name="connsiteX40" fmla="*/ 5738 w 10000"/>
                <a:gd name="connsiteY40" fmla="*/ 6261 h 10000"/>
                <a:gd name="connsiteX41" fmla="*/ 5673 w 10000"/>
                <a:gd name="connsiteY41" fmla="*/ 6315 h 10000"/>
                <a:gd name="connsiteX42" fmla="*/ 5581 w 10000"/>
                <a:gd name="connsiteY42" fmla="*/ 6413 h 10000"/>
                <a:gd name="connsiteX43" fmla="*/ 5476 w 10000"/>
                <a:gd name="connsiteY43" fmla="*/ 6565 h 10000"/>
                <a:gd name="connsiteX44" fmla="*/ 5425 w 10000"/>
                <a:gd name="connsiteY44" fmla="*/ 6619 h 10000"/>
                <a:gd name="connsiteX45" fmla="*/ 5282 w 10000"/>
                <a:gd name="connsiteY45" fmla="*/ 6717 h 10000"/>
                <a:gd name="connsiteX46" fmla="*/ 5163 w 10000"/>
                <a:gd name="connsiteY46" fmla="*/ 6869 h 10000"/>
                <a:gd name="connsiteX47" fmla="*/ 5087 w 10000"/>
                <a:gd name="connsiteY47" fmla="*/ 6968 h 10000"/>
                <a:gd name="connsiteX48" fmla="*/ 4800 w 10000"/>
                <a:gd name="connsiteY48" fmla="*/ 7174 h 10000"/>
                <a:gd name="connsiteX49" fmla="*/ 4630 w 10000"/>
                <a:gd name="connsiteY49" fmla="*/ 7227 h 10000"/>
                <a:gd name="connsiteX50" fmla="*/ 4487 w 10000"/>
                <a:gd name="connsiteY50" fmla="*/ 7272 h 10000"/>
                <a:gd name="connsiteX51" fmla="*/ 4382 w 10000"/>
                <a:gd name="connsiteY51" fmla="*/ 7326 h 10000"/>
                <a:gd name="connsiteX52" fmla="*/ 3861 w 10000"/>
                <a:gd name="connsiteY52" fmla="*/ 7478 h 10000"/>
                <a:gd name="connsiteX53" fmla="*/ 3523 w 10000"/>
                <a:gd name="connsiteY53" fmla="*/ 7424 h 10000"/>
                <a:gd name="connsiteX54" fmla="*/ 3393 w 10000"/>
                <a:gd name="connsiteY54" fmla="*/ 7379 h 10000"/>
                <a:gd name="connsiteX55" fmla="*/ 3196 w 10000"/>
                <a:gd name="connsiteY55" fmla="*/ 7326 h 10000"/>
                <a:gd name="connsiteX56" fmla="*/ 2753 w 10000"/>
                <a:gd name="connsiteY56" fmla="*/ 7424 h 10000"/>
                <a:gd name="connsiteX57" fmla="*/ 2426 w 10000"/>
                <a:gd name="connsiteY57" fmla="*/ 7522 h 10000"/>
                <a:gd name="connsiteX58" fmla="*/ 2257 w 10000"/>
                <a:gd name="connsiteY58" fmla="*/ 7576 h 10000"/>
                <a:gd name="connsiteX59" fmla="*/ 2141 w 10000"/>
                <a:gd name="connsiteY59" fmla="*/ 7630 h 10000"/>
                <a:gd name="connsiteX60" fmla="*/ 2049 w 10000"/>
                <a:gd name="connsiteY60" fmla="*/ 7674 h 10000"/>
                <a:gd name="connsiteX61" fmla="*/ 1801 w 10000"/>
                <a:gd name="connsiteY61" fmla="*/ 7728 h 10000"/>
                <a:gd name="connsiteX62" fmla="*/ 1555 w 10000"/>
                <a:gd name="connsiteY62" fmla="*/ 7826 h 10000"/>
                <a:gd name="connsiteX63" fmla="*/ 1451 w 10000"/>
                <a:gd name="connsiteY63" fmla="*/ 7880 h 10000"/>
                <a:gd name="connsiteX64" fmla="*/ 1073 w 10000"/>
                <a:gd name="connsiteY64" fmla="*/ 8032 h 10000"/>
                <a:gd name="connsiteX65" fmla="*/ 825 w 10000"/>
                <a:gd name="connsiteY65" fmla="*/ 8283 h 10000"/>
                <a:gd name="connsiteX66" fmla="*/ 721 w 10000"/>
                <a:gd name="connsiteY66" fmla="*/ 8488 h 10000"/>
                <a:gd name="connsiteX67" fmla="*/ 656 w 10000"/>
                <a:gd name="connsiteY67" fmla="*/ 8685 h 10000"/>
                <a:gd name="connsiteX68" fmla="*/ 524 w 10000"/>
                <a:gd name="connsiteY68" fmla="*/ 9043 h 10000"/>
                <a:gd name="connsiteX69" fmla="*/ 484 w 10000"/>
                <a:gd name="connsiteY69" fmla="*/ 9141 h 10000"/>
                <a:gd name="connsiteX70" fmla="*/ 329 w 10000"/>
                <a:gd name="connsiteY70" fmla="*/ 9445 h 10000"/>
                <a:gd name="connsiteX71" fmla="*/ 290 w 10000"/>
                <a:gd name="connsiteY71" fmla="*/ 9544 h 10000"/>
                <a:gd name="connsiteX72" fmla="*/ 0 w 10000"/>
                <a:gd name="connsiteY72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88 w 10000"/>
                <a:gd name="connsiteY18" fmla="*/ 2979 h 10000"/>
                <a:gd name="connsiteX19" fmla="*/ 8111 w 10000"/>
                <a:gd name="connsiteY19" fmla="*/ 3086 h 10000"/>
                <a:gd name="connsiteX20" fmla="*/ 8072 w 10000"/>
                <a:gd name="connsiteY20" fmla="*/ 3184 h 10000"/>
                <a:gd name="connsiteX21" fmla="*/ 7993 w 10000"/>
                <a:gd name="connsiteY21" fmla="*/ 3283 h 10000"/>
                <a:gd name="connsiteX22" fmla="*/ 7954 w 10000"/>
                <a:gd name="connsiteY22" fmla="*/ 3381 h 10000"/>
                <a:gd name="connsiteX23" fmla="*/ 7835 w 10000"/>
                <a:gd name="connsiteY23" fmla="*/ 3488 h 10000"/>
                <a:gd name="connsiteX24" fmla="*/ 7784 w 10000"/>
                <a:gd name="connsiteY24" fmla="*/ 3533 h 10000"/>
                <a:gd name="connsiteX25" fmla="*/ 7666 w 10000"/>
                <a:gd name="connsiteY25" fmla="*/ 3685 h 10000"/>
                <a:gd name="connsiteX26" fmla="*/ 7627 w 10000"/>
                <a:gd name="connsiteY26" fmla="*/ 3739 h 10000"/>
                <a:gd name="connsiteX27" fmla="*/ 7080 w 10000"/>
                <a:gd name="connsiteY27" fmla="*/ 4544 h 10000"/>
                <a:gd name="connsiteX28" fmla="*/ 7041 w 10000"/>
                <a:gd name="connsiteY28" fmla="*/ 4597 h 10000"/>
                <a:gd name="connsiteX29" fmla="*/ 6936 w 10000"/>
                <a:gd name="connsiteY29" fmla="*/ 4696 h 10000"/>
                <a:gd name="connsiteX30" fmla="*/ 6897 w 10000"/>
                <a:gd name="connsiteY30" fmla="*/ 4803 h 10000"/>
                <a:gd name="connsiteX31" fmla="*/ 6860 w 10000"/>
                <a:gd name="connsiteY31" fmla="*/ 4848 h 10000"/>
                <a:gd name="connsiteX32" fmla="*/ 6756 w 10000"/>
                <a:gd name="connsiteY32" fmla="*/ 4946 h 10000"/>
                <a:gd name="connsiteX33" fmla="*/ 6519 w 10000"/>
                <a:gd name="connsiteY33" fmla="*/ 5250 h 10000"/>
                <a:gd name="connsiteX34" fmla="*/ 6443 w 10000"/>
                <a:gd name="connsiteY34" fmla="*/ 5358 h 10000"/>
                <a:gd name="connsiteX35" fmla="*/ 6246 w 10000"/>
                <a:gd name="connsiteY35" fmla="*/ 5608 h 10000"/>
                <a:gd name="connsiteX36" fmla="*/ 5921 w 10000"/>
                <a:gd name="connsiteY36" fmla="*/ 6064 h 10000"/>
                <a:gd name="connsiteX37" fmla="*/ 5842 w 10000"/>
                <a:gd name="connsiteY37" fmla="*/ 6163 h 10000"/>
                <a:gd name="connsiteX38" fmla="*/ 5778 w 10000"/>
                <a:gd name="connsiteY38" fmla="*/ 6216 h 10000"/>
                <a:gd name="connsiteX39" fmla="*/ 5738 w 10000"/>
                <a:gd name="connsiteY39" fmla="*/ 6261 h 10000"/>
                <a:gd name="connsiteX40" fmla="*/ 5673 w 10000"/>
                <a:gd name="connsiteY40" fmla="*/ 6315 h 10000"/>
                <a:gd name="connsiteX41" fmla="*/ 5581 w 10000"/>
                <a:gd name="connsiteY41" fmla="*/ 6413 h 10000"/>
                <a:gd name="connsiteX42" fmla="*/ 5476 w 10000"/>
                <a:gd name="connsiteY42" fmla="*/ 6565 h 10000"/>
                <a:gd name="connsiteX43" fmla="*/ 5425 w 10000"/>
                <a:gd name="connsiteY43" fmla="*/ 6619 h 10000"/>
                <a:gd name="connsiteX44" fmla="*/ 5282 w 10000"/>
                <a:gd name="connsiteY44" fmla="*/ 6717 h 10000"/>
                <a:gd name="connsiteX45" fmla="*/ 5163 w 10000"/>
                <a:gd name="connsiteY45" fmla="*/ 6869 h 10000"/>
                <a:gd name="connsiteX46" fmla="*/ 5087 w 10000"/>
                <a:gd name="connsiteY46" fmla="*/ 6968 h 10000"/>
                <a:gd name="connsiteX47" fmla="*/ 4800 w 10000"/>
                <a:gd name="connsiteY47" fmla="*/ 7174 h 10000"/>
                <a:gd name="connsiteX48" fmla="*/ 4630 w 10000"/>
                <a:gd name="connsiteY48" fmla="*/ 7227 h 10000"/>
                <a:gd name="connsiteX49" fmla="*/ 4487 w 10000"/>
                <a:gd name="connsiteY49" fmla="*/ 7272 h 10000"/>
                <a:gd name="connsiteX50" fmla="*/ 4382 w 10000"/>
                <a:gd name="connsiteY50" fmla="*/ 7326 h 10000"/>
                <a:gd name="connsiteX51" fmla="*/ 3861 w 10000"/>
                <a:gd name="connsiteY51" fmla="*/ 7478 h 10000"/>
                <a:gd name="connsiteX52" fmla="*/ 3523 w 10000"/>
                <a:gd name="connsiteY52" fmla="*/ 7424 h 10000"/>
                <a:gd name="connsiteX53" fmla="*/ 3393 w 10000"/>
                <a:gd name="connsiteY53" fmla="*/ 7379 h 10000"/>
                <a:gd name="connsiteX54" fmla="*/ 3196 w 10000"/>
                <a:gd name="connsiteY54" fmla="*/ 7326 h 10000"/>
                <a:gd name="connsiteX55" fmla="*/ 2753 w 10000"/>
                <a:gd name="connsiteY55" fmla="*/ 7424 h 10000"/>
                <a:gd name="connsiteX56" fmla="*/ 2426 w 10000"/>
                <a:gd name="connsiteY56" fmla="*/ 7522 h 10000"/>
                <a:gd name="connsiteX57" fmla="*/ 2257 w 10000"/>
                <a:gd name="connsiteY57" fmla="*/ 7576 h 10000"/>
                <a:gd name="connsiteX58" fmla="*/ 2141 w 10000"/>
                <a:gd name="connsiteY58" fmla="*/ 7630 h 10000"/>
                <a:gd name="connsiteX59" fmla="*/ 2049 w 10000"/>
                <a:gd name="connsiteY59" fmla="*/ 7674 h 10000"/>
                <a:gd name="connsiteX60" fmla="*/ 1801 w 10000"/>
                <a:gd name="connsiteY60" fmla="*/ 7728 h 10000"/>
                <a:gd name="connsiteX61" fmla="*/ 1555 w 10000"/>
                <a:gd name="connsiteY61" fmla="*/ 7826 h 10000"/>
                <a:gd name="connsiteX62" fmla="*/ 1451 w 10000"/>
                <a:gd name="connsiteY62" fmla="*/ 7880 h 10000"/>
                <a:gd name="connsiteX63" fmla="*/ 1073 w 10000"/>
                <a:gd name="connsiteY63" fmla="*/ 8032 h 10000"/>
                <a:gd name="connsiteX64" fmla="*/ 825 w 10000"/>
                <a:gd name="connsiteY64" fmla="*/ 8283 h 10000"/>
                <a:gd name="connsiteX65" fmla="*/ 721 w 10000"/>
                <a:gd name="connsiteY65" fmla="*/ 8488 h 10000"/>
                <a:gd name="connsiteX66" fmla="*/ 656 w 10000"/>
                <a:gd name="connsiteY66" fmla="*/ 8685 h 10000"/>
                <a:gd name="connsiteX67" fmla="*/ 524 w 10000"/>
                <a:gd name="connsiteY67" fmla="*/ 9043 h 10000"/>
                <a:gd name="connsiteX68" fmla="*/ 484 w 10000"/>
                <a:gd name="connsiteY68" fmla="*/ 9141 h 10000"/>
                <a:gd name="connsiteX69" fmla="*/ 329 w 10000"/>
                <a:gd name="connsiteY69" fmla="*/ 9445 h 10000"/>
                <a:gd name="connsiteX70" fmla="*/ 290 w 10000"/>
                <a:gd name="connsiteY70" fmla="*/ 9544 h 10000"/>
                <a:gd name="connsiteX71" fmla="*/ 0 w 10000"/>
                <a:gd name="connsiteY71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111 w 10000"/>
                <a:gd name="connsiteY18" fmla="*/ 3086 h 10000"/>
                <a:gd name="connsiteX19" fmla="*/ 8072 w 10000"/>
                <a:gd name="connsiteY19" fmla="*/ 3184 h 10000"/>
                <a:gd name="connsiteX20" fmla="*/ 7993 w 10000"/>
                <a:gd name="connsiteY20" fmla="*/ 3283 h 10000"/>
                <a:gd name="connsiteX21" fmla="*/ 7954 w 10000"/>
                <a:gd name="connsiteY21" fmla="*/ 3381 h 10000"/>
                <a:gd name="connsiteX22" fmla="*/ 7835 w 10000"/>
                <a:gd name="connsiteY22" fmla="*/ 3488 h 10000"/>
                <a:gd name="connsiteX23" fmla="*/ 7784 w 10000"/>
                <a:gd name="connsiteY23" fmla="*/ 3533 h 10000"/>
                <a:gd name="connsiteX24" fmla="*/ 7666 w 10000"/>
                <a:gd name="connsiteY24" fmla="*/ 3685 h 10000"/>
                <a:gd name="connsiteX25" fmla="*/ 7627 w 10000"/>
                <a:gd name="connsiteY25" fmla="*/ 3739 h 10000"/>
                <a:gd name="connsiteX26" fmla="*/ 7080 w 10000"/>
                <a:gd name="connsiteY26" fmla="*/ 4544 h 10000"/>
                <a:gd name="connsiteX27" fmla="*/ 7041 w 10000"/>
                <a:gd name="connsiteY27" fmla="*/ 4597 h 10000"/>
                <a:gd name="connsiteX28" fmla="*/ 6936 w 10000"/>
                <a:gd name="connsiteY28" fmla="*/ 4696 h 10000"/>
                <a:gd name="connsiteX29" fmla="*/ 6897 w 10000"/>
                <a:gd name="connsiteY29" fmla="*/ 4803 h 10000"/>
                <a:gd name="connsiteX30" fmla="*/ 6860 w 10000"/>
                <a:gd name="connsiteY30" fmla="*/ 4848 h 10000"/>
                <a:gd name="connsiteX31" fmla="*/ 6756 w 10000"/>
                <a:gd name="connsiteY31" fmla="*/ 4946 h 10000"/>
                <a:gd name="connsiteX32" fmla="*/ 6519 w 10000"/>
                <a:gd name="connsiteY32" fmla="*/ 5250 h 10000"/>
                <a:gd name="connsiteX33" fmla="*/ 6443 w 10000"/>
                <a:gd name="connsiteY33" fmla="*/ 5358 h 10000"/>
                <a:gd name="connsiteX34" fmla="*/ 6246 w 10000"/>
                <a:gd name="connsiteY34" fmla="*/ 5608 h 10000"/>
                <a:gd name="connsiteX35" fmla="*/ 5921 w 10000"/>
                <a:gd name="connsiteY35" fmla="*/ 6064 h 10000"/>
                <a:gd name="connsiteX36" fmla="*/ 5842 w 10000"/>
                <a:gd name="connsiteY36" fmla="*/ 6163 h 10000"/>
                <a:gd name="connsiteX37" fmla="*/ 5778 w 10000"/>
                <a:gd name="connsiteY37" fmla="*/ 6216 h 10000"/>
                <a:gd name="connsiteX38" fmla="*/ 5738 w 10000"/>
                <a:gd name="connsiteY38" fmla="*/ 6261 h 10000"/>
                <a:gd name="connsiteX39" fmla="*/ 5673 w 10000"/>
                <a:gd name="connsiteY39" fmla="*/ 6315 h 10000"/>
                <a:gd name="connsiteX40" fmla="*/ 5581 w 10000"/>
                <a:gd name="connsiteY40" fmla="*/ 6413 h 10000"/>
                <a:gd name="connsiteX41" fmla="*/ 5476 w 10000"/>
                <a:gd name="connsiteY41" fmla="*/ 6565 h 10000"/>
                <a:gd name="connsiteX42" fmla="*/ 5425 w 10000"/>
                <a:gd name="connsiteY42" fmla="*/ 6619 h 10000"/>
                <a:gd name="connsiteX43" fmla="*/ 5282 w 10000"/>
                <a:gd name="connsiteY43" fmla="*/ 6717 h 10000"/>
                <a:gd name="connsiteX44" fmla="*/ 5163 w 10000"/>
                <a:gd name="connsiteY44" fmla="*/ 6869 h 10000"/>
                <a:gd name="connsiteX45" fmla="*/ 5087 w 10000"/>
                <a:gd name="connsiteY45" fmla="*/ 6968 h 10000"/>
                <a:gd name="connsiteX46" fmla="*/ 4800 w 10000"/>
                <a:gd name="connsiteY46" fmla="*/ 7174 h 10000"/>
                <a:gd name="connsiteX47" fmla="*/ 4630 w 10000"/>
                <a:gd name="connsiteY47" fmla="*/ 7227 h 10000"/>
                <a:gd name="connsiteX48" fmla="*/ 4487 w 10000"/>
                <a:gd name="connsiteY48" fmla="*/ 7272 h 10000"/>
                <a:gd name="connsiteX49" fmla="*/ 4382 w 10000"/>
                <a:gd name="connsiteY49" fmla="*/ 7326 h 10000"/>
                <a:gd name="connsiteX50" fmla="*/ 3861 w 10000"/>
                <a:gd name="connsiteY50" fmla="*/ 7478 h 10000"/>
                <a:gd name="connsiteX51" fmla="*/ 3523 w 10000"/>
                <a:gd name="connsiteY51" fmla="*/ 7424 h 10000"/>
                <a:gd name="connsiteX52" fmla="*/ 3393 w 10000"/>
                <a:gd name="connsiteY52" fmla="*/ 7379 h 10000"/>
                <a:gd name="connsiteX53" fmla="*/ 3196 w 10000"/>
                <a:gd name="connsiteY53" fmla="*/ 7326 h 10000"/>
                <a:gd name="connsiteX54" fmla="*/ 2753 w 10000"/>
                <a:gd name="connsiteY54" fmla="*/ 7424 h 10000"/>
                <a:gd name="connsiteX55" fmla="*/ 2426 w 10000"/>
                <a:gd name="connsiteY55" fmla="*/ 7522 h 10000"/>
                <a:gd name="connsiteX56" fmla="*/ 2257 w 10000"/>
                <a:gd name="connsiteY56" fmla="*/ 7576 h 10000"/>
                <a:gd name="connsiteX57" fmla="*/ 2141 w 10000"/>
                <a:gd name="connsiteY57" fmla="*/ 7630 h 10000"/>
                <a:gd name="connsiteX58" fmla="*/ 2049 w 10000"/>
                <a:gd name="connsiteY58" fmla="*/ 7674 h 10000"/>
                <a:gd name="connsiteX59" fmla="*/ 1801 w 10000"/>
                <a:gd name="connsiteY59" fmla="*/ 7728 h 10000"/>
                <a:gd name="connsiteX60" fmla="*/ 1555 w 10000"/>
                <a:gd name="connsiteY60" fmla="*/ 7826 h 10000"/>
                <a:gd name="connsiteX61" fmla="*/ 1451 w 10000"/>
                <a:gd name="connsiteY61" fmla="*/ 7880 h 10000"/>
                <a:gd name="connsiteX62" fmla="*/ 1073 w 10000"/>
                <a:gd name="connsiteY62" fmla="*/ 8032 h 10000"/>
                <a:gd name="connsiteX63" fmla="*/ 825 w 10000"/>
                <a:gd name="connsiteY63" fmla="*/ 8283 h 10000"/>
                <a:gd name="connsiteX64" fmla="*/ 721 w 10000"/>
                <a:gd name="connsiteY64" fmla="*/ 8488 h 10000"/>
                <a:gd name="connsiteX65" fmla="*/ 656 w 10000"/>
                <a:gd name="connsiteY65" fmla="*/ 8685 h 10000"/>
                <a:gd name="connsiteX66" fmla="*/ 524 w 10000"/>
                <a:gd name="connsiteY66" fmla="*/ 9043 h 10000"/>
                <a:gd name="connsiteX67" fmla="*/ 484 w 10000"/>
                <a:gd name="connsiteY67" fmla="*/ 9141 h 10000"/>
                <a:gd name="connsiteX68" fmla="*/ 329 w 10000"/>
                <a:gd name="connsiteY68" fmla="*/ 9445 h 10000"/>
                <a:gd name="connsiteX69" fmla="*/ 290 w 10000"/>
                <a:gd name="connsiteY69" fmla="*/ 9544 h 10000"/>
                <a:gd name="connsiteX70" fmla="*/ 0 w 10000"/>
                <a:gd name="connsiteY70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072 w 10000"/>
                <a:gd name="connsiteY18" fmla="*/ 3184 h 10000"/>
                <a:gd name="connsiteX19" fmla="*/ 7993 w 10000"/>
                <a:gd name="connsiteY19" fmla="*/ 3283 h 10000"/>
                <a:gd name="connsiteX20" fmla="*/ 7954 w 10000"/>
                <a:gd name="connsiteY20" fmla="*/ 3381 h 10000"/>
                <a:gd name="connsiteX21" fmla="*/ 7835 w 10000"/>
                <a:gd name="connsiteY21" fmla="*/ 3488 h 10000"/>
                <a:gd name="connsiteX22" fmla="*/ 7784 w 10000"/>
                <a:gd name="connsiteY22" fmla="*/ 3533 h 10000"/>
                <a:gd name="connsiteX23" fmla="*/ 7666 w 10000"/>
                <a:gd name="connsiteY23" fmla="*/ 3685 h 10000"/>
                <a:gd name="connsiteX24" fmla="*/ 7627 w 10000"/>
                <a:gd name="connsiteY24" fmla="*/ 3739 h 10000"/>
                <a:gd name="connsiteX25" fmla="*/ 7080 w 10000"/>
                <a:gd name="connsiteY25" fmla="*/ 4544 h 10000"/>
                <a:gd name="connsiteX26" fmla="*/ 7041 w 10000"/>
                <a:gd name="connsiteY26" fmla="*/ 4597 h 10000"/>
                <a:gd name="connsiteX27" fmla="*/ 6936 w 10000"/>
                <a:gd name="connsiteY27" fmla="*/ 4696 h 10000"/>
                <a:gd name="connsiteX28" fmla="*/ 6897 w 10000"/>
                <a:gd name="connsiteY28" fmla="*/ 4803 h 10000"/>
                <a:gd name="connsiteX29" fmla="*/ 6860 w 10000"/>
                <a:gd name="connsiteY29" fmla="*/ 4848 h 10000"/>
                <a:gd name="connsiteX30" fmla="*/ 6756 w 10000"/>
                <a:gd name="connsiteY30" fmla="*/ 4946 h 10000"/>
                <a:gd name="connsiteX31" fmla="*/ 6519 w 10000"/>
                <a:gd name="connsiteY31" fmla="*/ 5250 h 10000"/>
                <a:gd name="connsiteX32" fmla="*/ 6443 w 10000"/>
                <a:gd name="connsiteY32" fmla="*/ 5358 h 10000"/>
                <a:gd name="connsiteX33" fmla="*/ 6246 w 10000"/>
                <a:gd name="connsiteY33" fmla="*/ 5608 h 10000"/>
                <a:gd name="connsiteX34" fmla="*/ 5921 w 10000"/>
                <a:gd name="connsiteY34" fmla="*/ 6064 h 10000"/>
                <a:gd name="connsiteX35" fmla="*/ 5842 w 10000"/>
                <a:gd name="connsiteY35" fmla="*/ 6163 h 10000"/>
                <a:gd name="connsiteX36" fmla="*/ 5778 w 10000"/>
                <a:gd name="connsiteY36" fmla="*/ 6216 h 10000"/>
                <a:gd name="connsiteX37" fmla="*/ 5738 w 10000"/>
                <a:gd name="connsiteY37" fmla="*/ 6261 h 10000"/>
                <a:gd name="connsiteX38" fmla="*/ 5673 w 10000"/>
                <a:gd name="connsiteY38" fmla="*/ 6315 h 10000"/>
                <a:gd name="connsiteX39" fmla="*/ 5581 w 10000"/>
                <a:gd name="connsiteY39" fmla="*/ 6413 h 10000"/>
                <a:gd name="connsiteX40" fmla="*/ 5476 w 10000"/>
                <a:gd name="connsiteY40" fmla="*/ 6565 h 10000"/>
                <a:gd name="connsiteX41" fmla="*/ 5425 w 10000"/>
                <a:gd name="connsiteY41" fmla="*/ 6619 h 10000"/>
                <a:gd name="connsiteX42" fmla="*/ 5282 w 10000"/>
                <a:gd name="connsiteY42" fmla="*/ 6717 h 10000"/>
                <a:gd name="connsiteX43" fmla="*/ 5163 w 10000"/>
                <a:gd name="connsiteY43" fmla="*/ 6869 h 10000"/>
                <a:gd name="connsiteX44" fmla="*/ 5087 w 10000"/>
                <a:gd name="connsiteY44" fmla="*/ 6968 h 10000"/>
                <a:gd name="connsiteX45" fmla="*/ 4800 w 10000"/>
                <a:gd name="connsiteY45" fmla="*/ 7174 h 10000"/>
                <a:gd name="connsiteX46" fmla="*/ 4630 w 10000"/>
                <a:gd name="connsiteY46" fmla="*/ 7227 h 10000"/>
                <a:gd name="connsiteX47" fmla="*/ 4487 w 10000"/>
                <a:gd name="connsiteY47" fmla="*/ 7272 h 10000"/>
                <a:gd name="connsiteX48" fmla="*/ 4382 w 10000"/>
                <a:gd name="connsiteY48" fmla="*/ 7326 h 10000"/>
                <a:gd name="connsiteX49" fmla="*/ 3861 w 10000"/>
                <a:gd name="connsiteY49" fmla="*/ 7478 h 10000"/>
                <a:gd name="connsiteX50" fmla="*/ 3523 w 10000"/>
                <a:gd name="connsiteY50" fmla="*/ 7424 h 10000"/>
                <a:gd name="connsiteX51" fmla="*/ 3393 w 10000"/>
                <a:gd name="connsiteY51" fmla="*/ 7379 h 10000"/>
                <a:gd name="connsiteX52" fmla="*/ 3196 w 10000"/>
                <a:gd name="connsiteY52" fmla="*/ 7326 h 10000"/>
                <a:gd name="connsiteX53" fmla="*/ 2753 w 10000"/>
                <a:gd name="connsiteY53" fmla="*/ 7424 h 10000"/>
                <a:gd name="connsiteX54" fmla="*/ 2426 w 10000"/>
                <a:gd name="connsiteY54" fmla="*/ 7522 h 10000"/>
                <a:gd name="connsiteX55" fmla="*/ 2257 w 10000"/>
                <a:gd name="connsiteY55" fmla="*/ 7576 h 10000"/>
                <a:gd name="connsiteX56" fmla="*/ 2141 w 10000"/>
                <a:gd name="connsiteY56" fmla="*/ 7630 h 10000"/>
                <a:gd name="connsiteX57" fmla="*/ 2049 w 10000"/>
                <a:gd name="connsiteY57" fmla="*/ 7674 h 10000"/>
                <a:gd name="connsiteX58" fmla="*/ 1801 w 10000"/>
                <a:gd name="connsiteY58" fmla="*/ 7728 h 10000"/>
                <a:gd name="connsiteX59" fmla="*/ 1555 w 10000"/>
                <a:gd name="connsiteY59" fmla="*/ 7826 h 10000"/>
                <a:gd name="connsiteX60" fmla="*/ 1451 w 10000"/>
                <a:gd name="connsiteY60" fmla="*/ 7880 h 10000"/>
                <a:gd name="connsiteX61" fmla="*/ 1073 w 10000"/>
                <a:gd name="connsiteY61" fmla="*/ 8032 h 10000"/>
                <a:gd name="connsiteX62" fmla="*/ 825 w 10000"/>
                <a:gd name="connsiteY62" fmla="*/ 8283 h 10000"/>
                <a:gd name="connsiteX63" fmla="*/ 721 w 10000"/>
                <a:gd name="connsiteY63" fmla="*/ 8488 h 10000"/>
                <a:gd name="connsiteX64" fmla="*/ 656 w 10000"/>
                <a:gd name="connsiteY64" fmla="*/ 8685 h 10000"/>
                <a:gd name="connsiteX65" fmla="*/ 524 w 10000"/>
                <a:gd name="connsiteY65" fmla="*/ 9043 h 10000"/>
                <a:gd name="connsiteX66" fmla="*/ 484 w 10000"/>
                <a:gd name="connsiteY66" fmla="*/ 9141 h 10000"/>
                <a:gd name="connsiteX67" fmla="*/ 329 w 10000"/>
                <a:gd name="connsiteY67" fmla="*/ 9445 h 10000"/>
                <a:gd name="connsiteX68" fmla="*/ 290 w 10000"/>
                <a:gd name="connsiteY68" fmla="*/ 9544 h 10000"/>
                <a:gd name="connsiteX69" fmla="*/ 0 w 10000"/>
                <a:gd name="connsiteY69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84 w 10000"/>
                <a:gd name="connsiteY8" fmla="*/ 1109 h 10000"/>
                <a:gd name="connsiteX9" fmla="*/ 9231 w 10000"/>
                <a:gd name="connsiteY9" fmla="*/ 1163 h 10000"/>
                <a:gd name="connsiteX10" fmla="*/ 9101 w 10000"/>
                <a:gd name="connsiteY10" fmla="*/ 1467 h 10000"/>
                <a:gd name="connsiteX11" fmla="*/ 9010 w 10000"/>
                <a:gd name="connsiteY11" fmla="*/ 1664 h 10000"/>
                <a:gd name="connsiteX12" fmla="*/ 8932 w 10000"/>
                <a:gd name="connsiteY12" fmla="*/ 1771 h 10000"/>
                <a:gd name="connsiteX13" fmla="*/ 8774 w 10000"/>
                <a:gd name="connsiteY13" fmla="*/ 2021 h 10000"/>
                <a:gd name="connsiteX14" fmla="*/ 8735 w 10000"/>
                <a:gd name="connsiteY14" fmla="*/ 2075 h 10000"/>
                <a:gd name="connsiteX15" fmla="*/ 8684 w 10000"/>
                <a:gd name="connsiteY15" fmla="*/ 2174 h 10000"/>
                <a:gd name="connsiteX16" fmla="*/ 8526 w 10000"/>
                <a:gd name="connsiteY16" fmla="*/ 2522 h 10000"/>
                <a:gd name="connsiteX17" fmla="*/ 8320 w 10000"/>
                <a:gd name="connsiteY17" fmla="*/ 2880 h 10000"/>
                <a:gd name="connsiteX18" fmla="*/ 8072 w 10000"/>
                <a:gd name="connsiteY18" fmla="*/ 3184 h 10000"/>
                <a:gd name="connsiteX19" fmla="*/ 7993 w 10000"/>
                <a:gd name="connsiteY19" fmla="*/ 3283 h 10000"/>
                <a:gd name="connsiteX20" fmla="*/ 7835 w 10000"/>
                <a:gd name="connsiteY20" fmla="*/ 3488 h 10000"/>
                <a:gd name="connsiteX21" fmla="*/ 7784 w 10000"/>
                <a:gd name="connsiteY21" fmla="*/ 3533 h 10000"/>
                <a:gd name="connsiteX22" fmla="*/ 7666 w 10000"/>
                <a:gd name="connsiteY22" fmla="*/ 3685 h 10000"/>
                <a:gd name="connsiteX23" fmla="*/ 7627 w 10000"/>
                <a:gd name="connsiteY23" fmla="*/ 3739 h 10000"/>
                <a:gd name="connsiteX24" fmla="*/ 7080 w 10000"/>
                <a:gd name="connsiteY24" fmla="*/ 4544 h 10000"/>
                <a:gd name="connsiteX25" fmla="*/ 7041 w 10000"/>
                <a:gd name="connsiteY25" fmla="*/ 4597 h 10000"/>
                <a:gd name="connsiteX26" fmla="*/ 6936 w 10000"/>
                <a:gd name="connsiteY26" fmla="*/ 4696 h 10000"/>
                <a:gd name="connsiteX27" fmla="*/ 6897 w 10000"/>
                <a:gd name="connsiteY27" fmla="*/ 4803 h 10000"/>
                <a:gd name="connsiteX28" fmla="*/ 6860 w 10000"/>
                <a:gd name="connsiteY28" fmla="*/ 4848 h 10000"/>
                <a:gd name="connsiteX29" fmla="*/ 6756 w 10000"/>
                <a:gd name="connsiteY29" fmla="*/ 4946 h 10000"/>
                <a:gd name="connsiteX30" fmla="*/ 6519 w 10000"/>
                <a:gd name="connsiteY30" fmla="*/ 5250 h 10000"/>
                <a:gd name="connsiteX31" fmla="*/ 6443 w 10000"/>
                <a:gd name="connsiteY31" fmla="*/ 5358 h 10000"/>
                <a:gd name="connsiteX32" fmla="*/ 6246 w 10000"/>
                <a:gd name="connsiteY32" fmla="*/ 5608 h 10000"/>
                <a:gd name="connsiteX33" fmla="*/ 5921 w 10000"/>
                <a:gd name="connsiteY33" fmla="*/ 6064 h 10000"/>
                <a:gd name="connsiteX34" fmla="*/ 5842 w 10000"/>
                <a:gd name="connsiteY34" fmla="*/ 6163 h 10000"/>
                <a:gd name="connsiteX35" fmla="*/ 5778 w 10000"/>
                <a:gd name="connsiteY35" fmla="*/ 6216 h 10000"/>
                <a:gd name="connsiteX36" fmla="*/ 5738 w 10000"/>
                <a:gd name="connsiteY36" fmla="*/ 6261 h 10000"/>
                <a:gd name="connsiteX37" fmla="*/ 5673 w 10000"/>
                <a:gd name="connsiteY37" fmla="*/ 6315 h 10000"/>
                <a:gd name="connsiteX38" fmla="*/ 5581 w 10000"/>
                <a:gd name="connsiteY38" fmla="*/ 6413 h 10000"/>
                <a:gd name="connsiteX39" fmla="*/ 5476 w 10000"/>
                <a:gd name="connsiteY39" fmla="*/ 6565 h 10000"/>
                <a:gd name="connsiteX40" fmla="*/ 5425 w 10000"/>
                <a:gd name="connsiteY40" fmla="*/ 6619 h 10000"/>
                <a:gd name="connsiteX41" fmla="*/ 5282 w 10000"/>
                <a:gd name="connsiteY41" fmla="*/ 6717 h 10000"/>
                <a:gd name="connsiteX42" fmla="*/ 5163 w 10000"/>
                <a:gd name="connsiteY42" fmla="*/ 6869 h 10000"/>
                <a:gd name="connsiteX43" fmla="*/ 5087 w 10000"/>
                <a:gd name="connsiteY43" fmla="*/ 6968 h 10000"/>
                <a:gd name="connsiteX44" fmla="*/ 4800 w 10000"/>
                <a:gd name="connsiteY44" fmla="*/ 7174 h 10000"/>
                <a:gd name="connsiteX45" fmla="*/ 4630 w 10000"/>
                <a:gd name="connsiteY45" fmla="*/ 7227 h 10000"/>
                <a:gd name="connsiteX46" fmla="*/ 4487 w 10000"/>
                <a:gd name="connsiteY46" fmla="*/ 7272 h 10000"/>
                <a:gd name="connsiteX47" fmla="*/ 4382 w 10000"/>
                <a:gd name="connsiteY47" fmla="*/ 7326 h 10000"/>
                <a:gd name="connsiteX48" fmla="*/ 3861 w 10000"/>
                <a:gd name="connsiteY48" fmla="*/ 7478 h 10000"/>
                <a:gd name="connsiteX49" fmla="*/ 3523 w 10000"/>
                <a:gd name="connsiteY49" fmla="*/ 7424 h 10000"/>
                <a:gd name="connsiteX50" fmla="*/ 3393 w 10000"/>
                <a:gd name="connsiteY50" fmla="*/ 7379 h 10000"/>
                <a:gd name="connsiteX51" fmla="*/ 3196 w 10000"/>
                <a:gd name="connsiteY51" fmla="*/ 7326 h 10000"/>
                <a:gd name="connsiteX52" fmla="*/ 2753 w 10000"/>
                <a:gd name="connsiteY52" fmla="*/ 7424 h 10000"/>
                <a:gd name="connsiteX53" fmla="*/ 2426 w 10000"/>
                <a:gd name="connsiteY53" fmla="*/ 7522 h 10000"/>
                <a:gd name="connsiteX54" fmla="*/ 2257 w 10000"/>
                <a:gd name="connsiteY54" fmla="*/ 7576 h 10000"/>
                <a:gd name="connsiteX55" fmla="*/ 2141 w 10000"/>
                <a:gd name="connsiteY55" fmla="*/ 7630 h 10000"/>
                <a:gd name="connsiteX56" fmla="*/ 2049 w 10000"/>
                <a:gd name="connsiteY56" fmla="*/ 7674 h 10000"/>
                <a:gd name="connsiteX57" fmla="*/ 1801 w 10000"/>
                <a:gd name="connsiteY57" fmla="*/ 7728 h 10000"/>
                <a:gd name="connsiteX58" fmla="*/ 1555 w 10000"/>
                <a:gd name="connsiteY58" fmla="*/ 7826 h 10000"/>
                <a:gd name="connsiteX59" fmla="*/ 1451 w 10000"/>
                <a:gd name="connsiteY59" fmla="*/ 7880 h 10000"/>
                <a:gd name="connsiteX60" fmla="*/ 1073 w 10000"/>
                <a:gd name="connsiteY60" fmla="*/ 8032 h 10000"/>
                <a:gd name="connsiteX61" fmla="*/ 825 w 10000"/>
                <a:gd name="connsiteY61" fmla="*/ 8283 h 10000"/>
                <a:gd name="connsiteX62" fmla="*/ 721 w 10000"/>
                <a:gd name="connsiteY62" fmla="*/ 8488 h 10000"/>
                <a:gd name="connsiteX63" fmla="*/ 656 w 10000"/>
                <a:gd name="connsiteY63" fmla="*/ 8685 h 10000"/>
                <a:gd name="connsiteX64" fmla="*/ 524 w 10000"/>
                <a:gd name="connsiteY64" fmla="*/ 9043 h 10000"/>
                <a:gd name="connsiteX65" fmla="*/ 484 w 10000"/>
                <a:gd name="connsiteY65" fmla="*/ 9141 h 10000"/>
                <a:gd name="connsiteX66" fmla="*/ 329 w 10000"/>
                <a:gd name="connsiteY66" fmla="*/ 9445 h 10000"/>
                <a:gd name="connsiteX67" fmla="*/ 290 w 10000"/>
                <a:gd name="connsiteY67" fmla="*/ 9544 h 10000"/>
                <a:gd name="connsiteX68" fmla="*/ 0 w 10000"/>
                <a:gd name="connsiteY68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83 w 10000"/>
                <a:gd name="connsiteY4" fmla="*/ 403 h 10000"/>
                <a:gd name="connsiteX5" fmla="*/ 9504 w 10000"/>
                <a:gd name="connsiteY5" fmla="*/ 608 h 10000"/>
                <a:gd name="connsiteX6" fmla="*/ 9414 w 10000"/>
                <a:gd name="connsiteY6" fmla="*/ 805 h 10000"/>
                <a:gd name="connsiteX7" fmla="*/ 9323 w 10000"/>
                <a:gd name="connsiteY7" fmla="*/ 957 h 10000"/>
                <a:gd name="connsiteX8" fmla="*/ 9231 w 10000"/>
                <a:gd name="connsiteY8" fmla="*/ 1163 h 10000"/>
                <a:gd name="connsiteX9" fmla="*/ 9101 w 10000"/>
                <a:gd name="connsiteY9" fmla="*/ 1467 h 10000"/>
                <a:gd name="connsiteX10" fmla="*/ 9010 w 10000"/>
                <a:gd name="connsiteY10" fmla="*/ 1664 h 10000"/>
                <a:gd name="connsiteX11" fmla="*/ 8932 w 10000"/>
                <a:gd name="connsiteY11" fmla="*/ 1771 h 10000"/>
                <a:gd name="connsiteX12" fmla="*/ 8774 w 10000"/>
                <a:gd name="connsiteY12" fmla="*/ 2021 h 10000"/>
                <a:gd name="connsiteX13" fmla="*/ 8735 w 10000"/>
                <a:gd name="connsiteY13" fmla="*/ 2075 h 10000"/>
                <a:gd name="connsiteX14" fmla="*/ 8684 w 10000"/>
                <a:gd name="connsiteY14" fmla="*/ 2174 h 10000"/>
                <a:gd name="connsiteX15" fmla="*/ 8526 w 10000"/>
                <a:gd name="connsiteY15" fmla="*/ 2522 h 10000"/>
                <a:gd name="connsiteX16" fmla="*/ 8320 w 10000"/>
                <a:gd name="connsiteY16" fmla="*/ 2880 h 10000"/>
                <a:gd name="connsiteX17" fmla="*/ 8072 w 10000"/>
                <a:gd name="connsiteY17" fmla="*/ 3184 h 10000"/>
                <a:gd name="connsiteX18" fmla="*/ 7993 w 10000"/>
                <a:gd name="connsiteY18" fmla="*/ 3283 h 10000"/>
                <a:gd name="connsiteX19" fmla="*/ 7835 w 10000"/>
                <a:gd name="connsiteY19" fmla="*/ 3488 h 10000"/>
                <a:gd name="connsiteX20" fmla="*/ 7784 w 10000"/>
                <a:gd name="connsiteY20" fmla="*/ 3533 h 10000"/>
                <a:gd name="connsiteX21" fmla="*/ 7666 w 10000"/>
                <a:gd name="connsiteY21" fmla="*/ 3685 h 10000"/>
                <a:gd name="connsiteX22" fmla="*/ 7627 w 10000"/>
                <a:gd name="connsiteY22" fmla="*/ 3739 h 10000"/>
                <a:gd name="connsiteX23" fmla="*/ 7080 w 10000"/>
                <a:gd name="connsiteY23" fmla="*/ 4544 h 10000"/>
                <a:gd name="connsiteX24" fmla="*/ 7041 w 10000"/>
                <a:gd name="connsiteY24" fmla="*/ 4597 h 10000"/>
                <a:gd name="connsiteX25" fmla="*/ 6936 w 10000"/>
                <a:gd name="connsiteY25" fmla="*/ 4696 h 10000"/>
                <a:gd name="connsiteX26" fmla="*/ 6897 w 10000"/>
                <a:gd name="connsiteY26" fmla="*/ 4803 h 10000"/>
                <a:gd name="connsiteX27" fmla="*/ 6860 w 10000"/>
                <a:gd name="connsiteY27" fmla="*/ 4848 h 10000"/>
                <a:gd name="connsiteX28" fmla="*/ 6756 w 10000"/>
                <a:gd name="connsiteY28" fmla="*/ 4946 h 10000"/>
                <a:gd name="connsiteX29" fmla="*/ 6519 w 10000"/>
                <a:gd name="connsiteY29" fmla="*/ 5250 h 10000"/>
                <a:gd name="connsiteX30" fmla="*/ 6443 w 10000"/>
                <a:gd name="connsiteY30" fmla="*/ 5358 h 10000"/>
                <a:gd name="connsiteX31" fmla="*/ 6246 w 10000"/>
                <a:gd name="connsiteY31" fmla="*/ 5608 h 10000"/>
                <a:gd name="connsiteX32" fmla="*/ 5921 w 10000"/>
                <a:gd name="connsiteY32" fmla="*/ 6064 h 10000"/>
                <a:gd name="connsiteX33" fmla="*/ 5842 w 10000"/>
                <a:gd name="connsiteY33" fmla="*/ 6163 h 10000"/>
                <a:gd name="connsiteX34" fmla="*/ 5778 w 10000"/>
                <a:gd name="connsiteY34" fmla="*/ 6216 h 10000"/>
                <a:gd name="connsiteX35" fmla="*/ 5738 w 10000"/>
                <a:gd name="connsiteY35" fmla="*/ 6261 h 10000"/>
                <a:gd name="connsiteX36" fmla="*/ 5673 w 10000"/>
                <a:gd name="connsiteY36" fmla="*/ 6315 h 10000"/>
                <a:gd name="connsiteX37" fmla="*/ 5581 w 10000"/>
                <a:gd name="connsiteY37" fmla="*/ 6413 h 10000"/>
                <a:gd name="connsiteX38" fmla="*/ 5476 w 10000"/>
                <a:gd name="connsiteY38" fmla="*/ 6565 h 10000"/>
                <a:gd name="connsiteX39" fmla="*/ 5425 w 10000"/>
                <a:gd name="connsiteY39" fmla="*/ 6619 h 10000"/>
                <a:gd name="connsiteX40" fmla="*/ 5282 w 10000"/>
                <a:gd name="connsiteY40" fmla="*/ 6717 h 10000"/>
                <a:gd name="connsiteX41" fmla="*/ 5163 w 10000"/>
                <a:gd name="connsiteY41" fmla="*/ 6869 h 10000"/>
                <a:gd name="connsiteX42" fmla="*/ 5087 w 10000"/>
                <a:gd name="connsiteY42" fmla="*/ 6968 h 10000"/>
                <a:gd name="connsiteX43" fmla="*/ 4800 w 10000"/>
                <a:gd name="connsiteY43" fmla="*/ 7174 h 10000"/>
                <a:gd name="connsiteX44" fmla="*/ 4630 w 10000"/>
                <a:gd name="connsiteY44" fmla="*/ 7227 h 10000"/>
                <a:gd name="connsiteX45" fmla="*/ 4487 w 10000"/>
                <a:gd name="connsiteY45" fmla="*/ 7272 h 10000"/>
                <a:gd name="connsiteX46" fmla="*/ 4382 w 10000"/>
                <a:gd name="connsiteY46" fmla="*/ 7326 h 10000"/>
                <a:gd name="connsiteX47" fmla="*/ 3861 w 10000"/>
                <a:gd name="connsiteY47" fmla="*/ 7478 h 10000"/>
                <a:gd name="connsiteX48" fmla="*/ 3523 w 10000"/>
                <a:gd name="connsiteY48" fmla="*/ 7424 h 10000"/>
                <a:gd name="connsiteX49" fmla="*/ 3393 w 10000"/>
                <a:gd name="connsiteY49" fmla="*/ 7379 h 10000"/>
                <a:gd name="connsiteX50" fmla="*/ 3196 w 10000"/>
                <a:gd name="connsiteY50" fmla="*/ 7326 h 10000"/>
                <a:gd name="connsiteX51" fmla="*/ 2753 w 10000"/>
                <a:gd name="connsiteY51" fmla="*/ 7424 h 10000"/>
                <a:gd name="connsiteX52" fmla="*/ 2426 w 10000"/>
                <a:gd name="connsiteY52" fmla="*/ 7522 h 10000"/>
                <a:gd name="connsiteX53" fmla="*/ 2257 w 10000"/>
                <a:gd name="connsiteY53" fmla="*/ 7576 h 10000"/>
                <a:gd name="connsiteX54" fmla="*/ 2141 w 10000"/>
                <a:gd name="connsiteY54" fmla="*/ 7630 h 10000"/>
                <a:gd name="connsiteX55" fmla="*/ 2049 w 10000"/>
                <a:gd name="connsiteY55" fmla="*/ 7674 h 10000"/>
                <a:gd name="connsiteX56" fmla="*/ 1801 w 10000"/>
                <a:gd name="connsiteY56" fmla="*/ 7728 h 10000"/>
                <a:gd name="connsiteX57" fmla="*/ 1555 w 10000"/>
                <a:gd name="connsiteY57" fmla="*/ 7826 h 10000"/>
                <a:gd name="connsiteX58" fmla="*/ 1451 w 10000"/>
                <a:gd name="connsiteY58" fmla="*/ 7880 h 10000"/>
                <a:gd name="connsiteX59" fmla="*/ 1073 w 10000"/>
                <a:gd name="connsiteY59" fmla="*/ 8032 h 10000"/>
                <a:gd name="connsiteX60" fmla="*/ 825 w 10000"/>
                <a:gd name="connsiteY60" fmla="*/ 8283 h 10000"/>
                <a:gd name="connsiteX61" fmla="*/ 721 w 10000"/>
                <a:gd name="connsiteY61" fmla="*/ 8488 h 10000"/>
                <a:gd name="connsiteX62" fmla="*/ 656 w 10000"/>
                <a:gd name="connsiteY62" fmla="*/ 8685 h 10000"/>
                <a:gd name="connsiteX63" fmla="*/ 524 w 10000"/>
                <a:gd name="connsiteY63" fmla="*/ 9043 h 10000"/>
                <a:gd name="connsiteX64" fmla="*/ 484 w 10000"/>
                <a:gd name="connsiteY64" fmla="*/ 9141 h 10000"/>
                <a:gd name="connsiteX65" fmla="*/ 329 w 10000"/>
                <a:gd name="connsiteY65" fmla="*/ 9445 h 10000"/>
                <a:gd name="connsiteX66" fmla="*/ 290 w 10000"/>
                <a:gd name="connsiteY66" fmla="*/ 9544 h 10000"/>
                <a:gd name="connsiteX67" fmla="*/ 0 w 10000"/>
                <a:gd name="connsiteY67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936 w 10000"/>
                <a:gd name="connsiteY24" fmla="*/ 4696 h 10000"/>
                <a:gd name="connsiteX25" fmla="*/ 6897 w 10000"/>
                <a:gd name="connsiteY25" fmla="*/ 4803 h 10000"/>
                <a:gd name="connsiteX26" fmla="*/ 6860 w 10000"/>
                <a:gd name="connsiteY26" fmla="*/ 4848 h 10000"/>
                <a:gd name="connsiteX27" fmla="*/ 6756 w 10000"/>
                <a:gd name="connsiteY27" fmla="*/ 4946 h 10000"/>
                <a:gd name="connsiteX28" fmla="*/ 6519 w 10000"/>
                <a:gd name="connsiteY28" fmla="*/ 5250 h 10000"/>
                <a:gd name="connsiteX29" fmla="*/ 6443 w 10000"/>
                <a:gd name="connsiteY29" fmla="*/ 5358 h 10000"/>
                <a:gd name="connsiteX30" fmla="*/ 6246 w 10000"/>
                <a:gd name="connsiteY30" fmla="*/ 5608 h 10000"/>
                <a:gd name="connsiteX31" fmla="*/ 5921 w 10000"/>
                <a:gd name="connsiteY31" fmla="*/ 6064 h 10000"/>
                <a:gd name="connsiteX32" fmla="*/ 5842 w 10000"/>
                <a:gd name="connsiteY32" fmla="*/ 6163 h 10000"/>
                <a:gd name="connsiteX33" fmla="*/ 5778 w 10000"/>
                <a:gd name="connsiteY33" fmla="*/ 6216 h 10000"/>
                <a:gd name="connsiteX34" fmla="*/ 5738 w 10000"/>
                <a:gd name="connsiteY34" fmla="*/ 6261 h 10000"/>
                <a:gd name="connsiteX35" fmla="*/ 5673 w 10000"/>
                <a:gd name="connsiteY35" fmla="*/ 6315 h 10000"/>
                <a:gd name="connsiteX36" fmla="*/ 5581 w 10000"/>
                <a:gd name="connsiteY36" fmla="*/ 6413 h 10000"/>
                <a:gd name="connsiteX37" fmla="*/ 5476 w 10000"/>
                <a:gd name="connsiteY37" fmla="*/ 6565 h 10000"/>
                <a:gd name="connsiteX38" fmla="*/ 5425 w 10000"/>
                <a:gd name="connsiteY38" fmla="*/ 6619 h 10000"/>
                <a:gd name="connsiteX39" fmla="*/ 5282 w 10000"/>
                <a:gd name="connsiteY39" fmla="*/ 6717 h 10000"/>
                <a:gd name="connsiteX40" fmla="*/ 5163 w 10000"/>
                <a:gd name="connsiteY40" fmla="*/ 6869 h 10000"/>
                <a:gd name="connsiteX41" fmla="*/ 5087 w 10000"/>
                <a:gd name="connsiteY41" fmla="*/ 6968 h 10000"/>
                <a:gd name="connsiteX42" fmla="*/ 4800 w 10000"/>
                <a:gd name="connsiteY42" fmla="*/ 7174 h 10000"/>
                <a:gd name="connsiteX43" fmla="*/ 4630 w 10000"/>
                <a:gd name="connsiteY43" fmla="*/ 7227 h 10000"/>
                <a:gd name="connsiteX44" fmla="*/ 4487 w 10000"/>
                <a:gd name="connsiteY44" fmla="*/ 7272 h 10000"/>
                <a:gd name="connsiteX45" fmla="*/ 4382 w 10000"/>
                <a:gd name="connsiteY45" fmla="*/ 7326 h 10000"/>
                <a:gd name="connsiteX46" fmla="*/ 3861 w 10000"/>
                <a:gd name="connsiteY46" fmla="*/ 7478 h 10000"/>
                <a:gd name="connsiteX47" fmla="*/ 3523 w 10000"/>
                <a:gd name="connsiteY47" fmla="*/ 7424 h 10000"/>
                <a:gd name="connsiteX48" fmla="*/ 3393 w 10000"/>
                <a:gd name="connsiteY48" fmla="*/ 7379 h 10000"/>
                <a:gd name="connsiteX49" fmla="*/ 3196 w 10000"/>
                <a:gd name="connsiteY49" fmla="*/ 7326 h 10000"/>
                <a:gd name="connsiteX50" fmla="*/ 2753 w 10000"/>
                <a:gd name="connsiteY50" fmla="*/ 7424 h 10000"/>
                <a:gd name="connsiteX51" fmla="*/ 2426 w 10000"/>
                <a:gd name="connsiteY51" fmla="*/ 7522 h 10000"/>
                <a:gd name="connsiteX52" fmla="*/ 2257 w 10000"/>
                <a:gd name="connsiteY52" fmla="*/ 7576 h 10000"/>
                <a:gd name="connsiteX53" fmla="*/ 2141 w 10000"/>
                <a:gd name="connsiteY53" fmla="*/ 7630 h 10000"/>
                <a:gd name="connsiteX54" fmla="*/ 2049 w 10000"/>
                <a:gd name="connsiteY54" fmla="*/ 7674 h 10000"/>
                <a:gd name="connsiteX55" fmla="*/ 1801 w 10000"/>
                <a:gd name="connsiteY55" fmla="*/ 7728 h 10000"/>
                <a:gd name="connsiteX56" fmla="*/ 1555 w 10000"/>
                <a:gd name="connsiteY56" fmla="*/ 7826 h 10000"/>
                <a:gd name="connsiteX57" fmla="*/ 1451 w 10000"/>
                <a:gd name="connsiteY57" fmla="*/ 7880 h 10000"/>
                <a:gd name="connsiteX58" fmla="*/ 1073 w 10000"/>
                <a:gd name="connsiteY58" fmla="*/ 8032 h 10000"/>
                <a:gd name="connsiteX59" fmla="*/ 825 w 10000"/>
                <a:gd name="connsiteY59" fmla="*/ 8283 h 10000"/>
                <a:gd name="connsiteX60" fmla="*/ 721 w 10000"/>
                <a:gd name="connsiteY60" fmla="*/ 8488 h 10000"/>
                <a:gd name="connsiteX61" fmla="*/ 656 w 10000"/>
                <a:gd name="connsiteY61" fmla="*/ 8685 h 10000"/>
                <a:gd name="connsiteX62" fmla="*/ 524 w 10000"/>
                <a:gd name="connsiteY62" fmla="*/ 9043 h 10000"/>
                <a:gd name="connsiteX63" fmla="*/ 484 w 10000"/>
                <a:gd name="connsiteY63" fmla="*/ 9141 h 10000"/>
                <a:gd name="connsiteX64" fmla="*/ 329 w 10000"/>
                <a:gd name="connsiteY64" fmla="*/ 9445 h 10000"/>
                <a:gd name="connsiteX65" fmla="*/ 290 w 10000"/>
                <a:gd name="connsiteY65" fmla="*/ 9544 h 10000"/>
                <a:gd name="connsiteX66" fmla="*/ 0 w 10000"/>
                <a:gd name="connsiteY66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936 w 10000"/>
                <a:gd name="connsiteY24" fmla="*/ 4696 h 10000"/>
                <a:gd name="connsiteX25" fmla="*/ 6897 w 10000"/>
                <a:gd name="connsiteY25" fmla="*/ 4803 h 10000"/>
                <a:gd name="connsiteX26" fmla="*/ 6860 w 10000"/>
                <a:gd name="connsiteY26" fmla="*/ 4848 h 10000"/>
                <a:gd name="connsiteX27" fmla="*/ 6756 w 10000"/>
                <a:gd name="connsiteY27" fmla="*/ 4946 h 10000"/>
                <a:gd name="connsiteX28" fmla="*/ 6519 w 10000"/>
                <a:gd name="connsiteY28" fmla="*/ 5250 h 10000"/>
                <a:gd name="connsiteX29" fmla="*/ 6443 w 10000"/>
                <a:gd name="connsiteY29" fmla="*/ 5358 h 10000"/>
                <a:gd name="connsiteX30" fmla="*/ 6246 w 10000"/>
                <a:gd name="connsiteY30" fmla="*/ 5608 h 10000"/>
                <a:gd name="connsiteX31" fmla="*/ 5921 w 10000"/>
                <a:gd name="connsiteY31" fmla="*/ 6064 h 10000"/>
                <a:gd name="connsiteX32" fmla="*/ 5842 w 10000"/>
                <a:gd name="connsiteY32" fmla="*/ 6163 h 10000"/>
                <a:gd name="connsiteX33" fmla="*/ 5778 w 10000"/>
                <a:gd name="connsiteY33" fmla="*/ 6216 h 10000"/>
                <a:gd name="connsiteX34" fmla="*/ 5738 w 10000"/>
                <a:gd name="connsiteY34" fmla="*/ 6261 h 10000"/>
                <a:gd name="connsiteX35" fmla="*/ 5673 w 10000"/>
                <a:gd name="connsiteY35" fmla="*/ 6315 h 10000"/>
                <a:gd name="connsiteX36" fmla="*/ 5581 w 10000"/>
                <a:gd name="connsiteY36" fmla="*/ 6413 h 10000"/>
                <a:gd name="connsiteX37" fmla="*/ 5476 w 10000"/>
                <a:gd name="connsiteY37" fmla="*/ 6565 h 10000"/>
                <a:gd name="connsiteX38" fmla="*/ 5425 w 10000"/>
                <a:gd name="connsiteY38" fmla="*/ 6619 h 10000"/>
                <a:gd name="connsiteX39" fmla="*/ 5163 w 10000"/>
                <a:gd name="connsiteY39" fmla="*/ 6869 h 10000"/>
                <a:gd name="connsiteX40" fmla="*/ 5087 w 10000"/>
                <a:gd name="connsiteY40" fmla="*/ 6968 h 10000"/>
                <a:gd name="connsiteX41" fmla="*/ 4800 w 10000"/>
                <a:gd name="connsiteY41" fmla="*/ 7174 h 10000"/>
                <a:gd name="connsiteX42" fmla="*/ 4630 w 10000"/>
                <a:gd name="connsiteY42" fmla="*/ 7227 h 10000"/>
                <a:gd name="connsiteX43" fmla="*/ 4487 w 10000"/>
                <a:gd name="connsiteY43" fmla="*/ 7272 h 10000"/>
                <a:gd name="connsiteX44" fmla="*/ 4382 w 10000"/>
                <a:gd name="connsiteY44" fmla="*/ 7326 h 10000"/>
                <a:gd name="connsiteX45" fmla="*/ 3861 w 10000"/>
                <a:gd name="connsiteY45" fmla="*/ 7478 h 10000"/>
                <a:gd name="connsiteX46" fmla="*/ 3523 w 10000"/>
                <a:gd name="connsiteY46" fmla="*/ 7424 h 10000"/>
                <a:gd name="connsiteX47" fmla="*/ 3393 w 10000"/>
                <a:gd name="connsiteY47" fmla="*/ 7379 h 10000"/>
                <a:gd name="connsiteX48" fmla="*/ 3196 w 10000"/>
                <a:gd name="connsiteY48" fmla="*/ 7326 h 10000"/>
                <a:gd name="connsiteX49" fmla="*/ 2753 w 10000"/>
                <a:gd name="connsiteY49" fmla="*/ 7424 h 10000"/>
                <a:gd name="connsiteX50" fmla="*/ 2426 w 10000"/>
                <a:gd name="connsiteY50" fmla="*/ 7522 h 10000"/>
                <a:gd name="connsiteX51" fmla="*/ 2257 w 10000"/>
                <a:gd name="connsiteY51" fmla="*/ 7576 h 10000"/>
                <a:gd name="connsiteX52" fmla="*/ 2141 w 10000"/>
                <a:gd name="connsiteY52" fmla="*/ 7630 h 10000"/>
                <a:gd name="connsiteX53" fmla="*/ 2049 w 10000"/>
                <a:gd name="connsiteY53" fmla="*/ 7674 h 10000"/>
                <a:gd name="connsiteX54" fmla="*/ 1801 w 10000"/>
                <a:gd name="connsiteY54" fmla="*/ 7728 h 10000"/>
                <a:gd name="connsiteX55" fmla="*/ 1555 w 10000"/>
                <a:gd name="connsiteY55" fmla="*/ 7826 h 10000"/>
                <a:gd name="connsiteX56" fmla="*/ 1451 w 10000"/>
                <a:gd name="connsiteY56" fmla="*/ 7880 h 10000"/>
                <a:gd name="connsiteX57" fmla="*/ 1073 w 10000"/>
                <a:gd name="connsiteY57" fmla="*/ 8032 h 10000"/>
                <a:gd name="connsiteX58" fmla="*/ 825 w 10000"/>
                <a:gd name="connsiteY58" fmla="*/ 8283 h 10000"/>
                <a:gd name="connsiteX59" fmla="*/ 721 w 10000"/>
                <a:gd name="connsiteY59" fmla="*/ 8488 h 10000"/>
                <a:gd name="connsiteX60" fmla="*/ 656 w 10000"/>
                <a:gd name="connsiteY60" fmla="*/ 8685 h 10000"/>
                <a:gd name="connsiteX61" fmla="*/ 524 w 10000"/>
                <a:gd name="connsiteY61" fmla="*/ 9043 h 10000"/>
                <a:gd name="connsiteX62" fmla="*/ 484 w 10000"/>
                <a:gd name="connsiteY62" fmla="*/ 9141 h 10000"/>
                <a:gd name="connsiteX63" fmla="*/ 329 w 10000"/>
                <a:gd name="connsiteY63" fmla="*/ 9445 h 10000"/>
                <a:gd name="connsiteX64" fmla="*/ 290 w 10000"/>
                <a:gd name="connsiteY64" fmla="*/ 9544 h 10000"/>
                <a:gd name="connsiteX65" fmla="*/ 0 w 10000"/>
                <a:gd name="connsiteY65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936 w 10000"/>
                <a:gd name="connsiteY24" fmla="*/ 4696 h 10000"/>
                <a:gd name="connsiteX25" fmla="*/ 6897 w 10000"/>
                <a:gd name="connsiteY25" fmla="*/ 4803 h 10000"/>
                <a:gd name="connsiteX26" fmla="*/ 6860 w 10000"/>
                <a:gd name="connsiteY26" fmla="*/ 4848 h 10000"/>
                <a:gd name="connsiteX27" fmla="*/ 6756 w 10000"/>
                <a:gd name="connsiteY27" fmla="*/ 4946 h 10000"/>
                <a:gd name="connsiteX28" fmla="*/ 6519 w 10000"/>
                <a:gd name="connsiteY28" fmla="*/ 5250 h 10000"/>
                <a:gd name="connsiteX29" fmla="*/ 6443 w 10000"/>
                <a:gd name="connsiteY29" fmla="*/ 5358 h 10000"/>
                <a:gd name="connsiteX30" fmla="*/ 6246 w 10000"/>
                <a:gd name="connsiteY30" fmla="*/ 5608 h 10000"/>
                <a:gd name="connsiteX31" fmla="*/ 5921 w 10000"/>
                <a:gd name="connsiteY31" fmla="*/ 6064 h 10000"/>
                <a:gd name="connsiteX32" fmla="*/ 5842 w 10000"/>
                <a:gd name="connsiteY32" fmla="*/ 6163 h 10000"/>
                <a:gd name="connsiteX33" fmla="*/ 5778 w 10000"/>
                <a:gd name="connsiteY33" fmla="*/ 6216 h 10000"/>
                <a:gd name="connsiteX34" fmla="*/ 5738 w 10000"/>
                <a:gd name="connsiteY34" fmla="*/ 6261 h 10000"/>
                <a:gd name="connsiteX35" fmla="*/ 5673 w 10000"/>
                <a:gd name="connsiteY35" fmla="*/ 6315 h 10000"/>
                <a:gd name="connsiteX36" fmla="*/ 5581 w 10000"/>
                <a:gd name="connsiteY36" fmla="*/ 6413 h 10000"/>
                <a:gd name="connsiteX37" fmla="*/ 5476 w 10000"/>
                <a:gd name="connsiteY37" fmla="*/ 6565 h 10000"/>
                <a:gd name="connsiteX38" fmla="*/ 5425 w 10000"/>
                <a:gd name="connsiteY38" fmla="*/ 6619 h 10000"/>
                <a:gd name="connsiteX39" fmla="*/ 5087 w 10000"/>
                <a:gd name="connsiteY39" fmla="*/ 6968 h 10000"/>
                <a:gd name="connsiteX40" fmla="*/ 4800 w 10000"/>
                <a:gd name="connsiteY40" fmla="*/ 7174 h 10000"/>
                <a:gd name="connsiteX41" fmla="*/ 4630 w 10000"/>
                <a:gd name="connsiteY41" fmla="*/ 7227 h 10000"/>
                <a:gd name="connsiteX42" fmla="*/ 4487 w 10000"/>
                <a:gd name="connsiteY42" fmla="*/ 7272 h 10000"/>
                <a:gd name="connsiteX43" fmla="*/ 4382 w 10000"/>
                <a:gd name="connsiteY43" fmla="*/ 7326 h 10000"/>
                <a:gd name="connsiteX44" fmla="*/ 3861 w 10000"/>
                <a:gd name="connsiteY44" fmla="*/ 7478 h 10000"/>
                <a:gd name="connsiteX45" fmla="*/ 3523 w 10000"/>
                <a:gd name="connsiteY45" fmla="*/ 7424 h 10000"/>
                <a:gd name="connsiteX46" fmla="*/ 3393 w 10000"/>
                <a:gd name="connsiteY46" fmla="*/ 7379 h 10000"/>
                <a:gd name="connsiteX47" fmla="*/ 3196 w 10000"/>
                <a:gd name="connsiteY47" fmla="*/ 7326 h 10000"/>
                <a:gd name="connsiteX48" fmla="*/ 2753 w 10000"/>
                <a:gd name="connsiteY48" fmla="*/ 7424 h 10000"/>
                <a:gd name="connsiteX49" fmla="*/ 2426 w 10000"/>
                <a:gd name="connsiteY49" fmla="*/ 7522 h 10000"/>
                <a:gd name="connsiteX50" fmla="*/ 2257 w 10000"/>
                <a:gd name="connsiteY50" fmla="*/ 7576 h 10000"/>
                <a:gd name="connsiteX51" fmla="*/ 2141 w 10000"/>
                <a:gd name="connsiteY51" fmla="*/ 7630 h 10000"/>
                <a:gd name="connsiteX52" fmla="*/ 2049 w 10000"/>
                <a:gd name="connsiteY52" fmla="*/ 7674 h 10000"/>
                <a:gd name="connsiteX53" fmla="*/ 1801 w 10000"/>
                <a:gd name="connsiteY53" fmla="*/ 7728 h 10000"/>
                <a:gd name="connsiteX54" fmla="*/ 1555 w 10000"/>
                <a:gd name="connsiteY54" fmla="*/ 7826 h 10000"/>
                <a:gd name="connsiteX55" fmla="*/ 1451 w 10000"/>
                <a:gd name="connsiteY55" fmla="*/ 7880 h 10000"/>
                <a:gd name="connsiteX56" fmla="*/ 1073 w 10000"/>
                <a:gd name="connsiteY56" fmla="*/ 8032 h 10000"/>
                <a:gd name="connsiteX57" fmla="*/ 825 w 10000"/>
                <a:gd name="connsiteY57" fmla="*/ 8283 h 10000"/>
                <a:gd name="connsiteX58" fmla="*/ 721 w 10000"/>
                <a:gd name="connsiteY58" fmla="*/ 8488 h 10000"/>
                <a:gd name="connsiteX59" fmla="*/ 656 w 10000"/>
                <a:gd name="connsiteY59" fmla="*/ 8685 h 10000"/>
                <a:gd name="connsiteX60" fmla="*/ 524 w 10000"/>
                <a:gd name="connsiteY60" fmla="*/ 9043 h 10000"/>
                <a:gd name="connsiteX61" fmla="*/ 484 w 10000"/>
                <a:gd name="connsiteY61" fmla="*/ 9141 h 10000"/>
                <a:gd name="connsiteX62" fmla="*/ 329 w 10000"/>
                <a:gd name="connsiteY62" fmla="*/ 9445 h 10000"/>
                <a:gd name="connsiteX63" fmla="*/ 290 w 10000"/>
                <a:gd name="connsiteY63" fmla="*/ 9544 h 10000"/>
                <a:gd name="connsiteX64" fmla="*/ 0 w 10000"/>
                <a:gd name="connsiteY64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936 w 10000"/>
                <a:gd name="connsiteY24" fmla="*/ 4696 h 10000"/>
                <a:gd name="connsiteX25" fmla="*/ 6897 w 10000"/>
                <a:gd name="connsiteY25" fmla="*/ 4803 h 10000"/>
                <a:gd name="connsiteX26" fmla="*/ 6860 w 10000"/>
                <a:gd name="connsiteY26" fmla="*/ 4848 h 10000"/>
                <a:gd name="connsiteX27" fmla="*/ 6756 w 10000"/>
                <a:gd name="connsiteY27" fmla="*/ 4946 h 10000"/>
                <a:gd name="connsiteX28" fmla="*/ 6519 w 10000"/>
                <a:gd name="connsiteY28" fmla="*/ 5250 h 10000"/>
                <a:gd name="connsiteX29" fmla="*/ 6443 w 10000"/>
                <a:gd name="connsiteY29" fmla="*/ 5358 h 10000"/>
                <a:gd name="connsiteX30" fmla="*/ 6246 w 10000"/>
                <a:gd name="connsiteY30" fmla="*/ 5608 h 10000"/>
                <a:gd name="connsiteX31" fmla="*/ 5921 w 10000"/>
                <a:gd name="connsiteY31" fmla="*/ 6064 h 10000"/>
                <a:gd name="connsiteX32" fmla="*/ 5842 w 10000"/>
                <a:gd name="connsiteY32" fmla="*/ 6163 h 10000"/>
                <a:gd name="connsiteX33" fmla="*/ 5778 w 10000"/>
                <a:gd name="connsiteY33" fmla="*/ 6216 h 10000"/>
                <a:gd name="connsiteX34" fmla="*/ 5738 w 10000"/>
                <a:gd name="connsiteY34" fmla="*/ 6261 h 10000"/>
                <a:gd name="connsiteX35" fmla="*/ 5673 w 10000"/>
                <a:gd name="connsiteY35" fmla="*/ 6315 h 10000"/>
                <a:gd name="connsiteX36" fmla="*/ 5476 w 10000"/>
                <a:gd name="connsiteY36" fmla="*/ 6565 h 10000"/>
                <a:gd name="connsiteX37" fmla="*/ 5425 w 10000"/>
                <a:gd name="connsiteY37" fmla="*/ 6619 h 10000"/>
                <a:gd name="connsiteX38" fmla="*/ 5087 w 10000"/>
                <a:gd name="connsiteY38" fmla="*/ 6968 h 10000"/>
                <a:gd name="connsiteX39" fmla="*/ 4800 w 10000"/>
                <a:gd name="connsiteY39" fmla="*/ 7174 h 10000"/>
                <a:gd name="connsiteX40" fmla="*/ 4630 w 10000"/>
                <a:gd name="connsiteY40" fmla="*/ 7227 h 10000"/>
                <a:gd name="connsiteX41" fmla="*/ 4487 w 10000"/>
                <a:gd name="connsiteY41" fmla="*/ 7272 h 10000"/>
                <a:gd name="connsiteX42" fmla="*/ 4382 w 10000"/>
                <a:gd name="connsiteY42" fmla="*/ 7326 h 10000"/>
                <a:gd name="connsiteX43" fmla="*/ 3861 w 10000"/>
                <a:gd name="connsiteY43" fmla="*/ 7478 h 10000"/>
                <a:gd name="connsiteX44" fmla="*/ 3523 w 10000"/>
                <a:gd name="connsiteY44" fmla="*/ 7424 h 10000"/>
                <a:gd name="connsiteX45" fmla="*/ 3393 w 10000"/>
                <a:gd name="connsiteY45" fmla="*/ 7379 h 10000"/>
                <a:gd name="connsiteX46" fmla="*/ 3196 w 10000"/>
                <a:gd name="connsiteY46" fmla="*/ 7326 h 10000"/>
                <a:gd name="connsiteX47" fmla="*/ 2753 w 10000"/>
                <a:gd name="connsiteY47" fmla="*/ 7424 h 10000"/>
                <a:gd name="connsiteX48" fmla="*/ 2426 w 10000"/>
                <a:gd name="connsiteY48" fmla="*/ 7522 h 10000"/>
                <a:gd name="connsiteX49" fmla="*/ 2257 w 10000"/>
                <a:gd name="connsiteY49" fmla="*/ 7576 h 10000"/>
                <a:gd name="connsiteX50" fmla="*/ 2141 w 10000"/>
                <a:gd name="connsiteY50" fmla="*/ 7630 h 10000"/>
                <a:gd name="connsiteX51" fmla="*/ 2049 w 10000"/>
                <a:gd name="connsiteY51" fmla="*/ 7674 h 10000"/>
                <a:gd name="connsiteX52" fmla="*/ 1801 w 10000"/>
                <a:gd name="connsiteY52" fmla="*/ 7728 h 10000"/>
                <a:gd name="connsiteX53" fmla="*/ 1555 w 10000"/>
                <a:gd name="connsiteY53" fmla="*/ 7826 h 10000"/>
                <a:gd name="connsiteX54" fmla="*/ 1451 w 10000"/>
                <a:gd name="connsiteY54" fmla="*/ 7880 h 10000"/>
                <a:gd name="connsiteX55" fmla="*/ 1073 w 10000"/>
                <a:gd name="connsiteY55" fmla="*/ 8032 h 10000"/>
                <a:gd name="connsiteX56" fmla="*/ 825 w 10000"/>
                <a:gd name="connsiteY56" fmla="*/ 8283 h 10000"/>
                <a:gd name="connsiteX57" fmla="*/ 721 w 10000"/>
                <a:gd name="connsiteY57" fmla="*/ 8488 h 10000"/>
                <a:gd name="connsiteX58" fmla="*/ 656 w 10000"/>
                <a:gd name="connsiteY58" fmla="*/ 8685 h 10000"/>
                <a:gd name="connsiteX59" fmla="*/ 524 w 10000"/>
                <a:gd name="connsiteY59" fmla="*/ 9043 h 10000"/>
                <a:gd name="connsiteX60" fmla="*/ 484 w 10000"/>
                <a:gd name="connsiteY60" fmla="*/ 9141 h 10000"/>
                <a:gd name="connsiteX61" fmla="*/ 329 w 10000"/>
                <a:gd name="connsiteY61" fmla="*/ 9445 h 10000"/>
                <a:gd name="connsiteX62" fmla="*/ 290 w 10000"/>
                <a:gd name="connsiteY62" fmla="*/ 9544 h 10000"/>
                <a:gd name="connsiteX63" fmla="*/ 0 w 10000"/>
                <a:gd name="connsiteY63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936 w 10000"/>
                <a:gd name="connsiteY24" fmla="*/ 4696 h 10000"/>
                <a:gd name="connsiteX25" fmla="*/ 6897 w 10000"/>
                <a:gd name="connsiteY25" fmla="*/ 4803 h 10000"/>
                <a:gd name="connsiteX26" fmla="*/ 6860 w 10000"/>
                <a:gd name="connsiteY26" fmla="*/ 4848 h 10000"/>
                <a:gd name="connsiteX27" fmla="*/ 6756 w 10000"/>
                <a:gd name="connsiteY27" fmla="*/ 4946 h 10000"/>
                <a:gd name="connsiteX28" fmla="*/ 6519 w 10000"/>
                <a:gd name="connsiteY28" fmla="*/ 5250 h 10000"/>
                <a:gd name="connsiteX29" fmla="*/ 6443 w 10000"/>
                <a:gd name="connsiteY29" fmla="*/ 5358 h 10000"/>
                <a:gd name="connsiteX30" fmla="*/ 6246 w 10000"/>
                <a:gd name="connsiteY30" fmla="*/ 5608 h 10000"/>
                <a:gd name="connsiteX31" fmla="*/ 5921 w 10000"/>
                <a:gd name="connsiteY31" fmla="*/ 6064 h 10000"/>
                <a:gd name="connsiteX32" fmla="*/ 5842 w 10000"/>
                <a:gd name="connsiteY32" fmla="*/ 6163 h 10000"/>
                <a:gd name="connsiteX33" fmla="*/ 5778 w 10000"/>
                <a:gd name="connsiteY33" fmla="*/ 6216 h 10000"/>
                <a:gd name="connsiteX34" fmla="*/ 5738 w 10000"/>
                <a:gd name="connsiteY34" fmla="*/ 6261 h 10000"/>
                <a:gd name="connsiteX35" fmla="*/ 5476 w 10000"/>
                <a:gd name="connsiteY35" fmla="*/ 6565 h 10000"/>
                <a:gd name="connsiteX36" fmla="*/ 5425 w 10000"/>
                <a:gd name="connsiteY36" fmla="*/ 6619 h 10000"/>
                <a:gd name="connsiteX37" fmla="*/ 5087 w 10000"/>
                <a:gd name="connsiteY37" fmla="*/ 6968 h 10000"/>
                <a:gd name="connsiteX38" fmla="*/ 4800 w 10000"/>
                <a:gd name="connsiteY38" fmla="*/ 7174 h 10000"/>
                <a:gd name="connsiteX39" fmla="*/ 4630 w 10000"/>
                <a:gd name="connsiteY39" fmla="*/ 7227 h 10000"/>
                <a:gd name="connsiteX40" fmla="*/ 4487 w 10000"/>
                <a:gd name="connsiteY40" fmla="*/ 7272 h 10000"/>
                <a:gd name="connsiteX41" fmla="*/ 4382 w 10000"/>
                <a:gd name="connsiteY41" fmla="*/ 7326 h 10000"/>
                <a:gd name="connsiteX42" fmla="*/ 3861 w 10000"/>
                <a:gd name="connsiteY42" fmla="*/ 7478 h 10000"/>
                <a:gd name="connsiteX43" fmla="*/ 3523 w 10000"/>
                <a:gd name="connsiteY43" fmla="*/ 7424 h 10000"/>
                <a:gd name="connsiteX44" fmla="*/ 3393 w 10000"/>
                <a:gd name="connsiteY44" fmla="*/ 7379 h 10000"/>
                <a:gd name="connsiteX45" fmla="*/ 3196 w 10000"/>
                <a:gd name="connsiteY45" fmla="*/ 7326 h 10000"/>
                <a:gd name="connsiteX46" fmla="*/ 2753 w 10000"/>
                <a:gd name="connsiteY46" fmla="*/ 7424 h 10000"/>
                <a:gd name="connsiteX47" fmla="*/ 2426 w 10000"/>
                <a:gd name="connsiteY47" fmla="*/ 7522 h 10000"/>
                <a:gd name="connsiteX48" fmla="*/ 2257 w 10000"/>
                <a:gd name="connsiteY48" fmla="*/ 7576 h 10000"/>
                <a:gd name="connsiteX49" fmla="*/ 2141 w 10000"/>
                <a:gd name="connsiteY49" fmla="*/ 7630 h 10000"/>
                <a:gd name="connsiteX50" fmla="*/ 2049 w 10000"/>
                <a:gd name="connsiteY50" fmla="*/ 7674 h 10000"/>
                <a:gd name="connsiteX51" fmla="*/ 1801 w 10000"/>
                <a:gd name="connsiteY51" fmla="*/ 7728 h 10000"/>
                <a:gd name="connsiteX52" fmla="*/ 1555 w 10000"/>
                <a:gd name="connsiteY52" fmla="*/ 7826 h 10000"/>
                <a:gd name="connsiteX53" fmla="*/ 1451 w 10000"/>
                <a:gd name="connsiteY53" fmla="*/ 7880 h 10000"/>
                <a:gd name="connsiteX54" fmla="*/ 1073 w 10000"/>
                <a:gd name="connsiteY54" fmla="*/ 8032 h 10000"/>
                <a:gd name="connsiteX55" fmla="*/ 825 w 10000"/>
                <a:gd name="connsiteY55" fmla="*/ 8283 h 10000"/>
                <a:gd name="connsiteX56" fmla="*/ 721 w 10000"/>
                <a:gd name="connsiteY56" fmla="*/ 8488 h 10000"/>
                <a:gd name="connsiteX57" fmla="*/ 656 w 10000"/>
                <a:gd name="connsiteY57" fmla="*/ 8685 h 10000"/>
                <a:gd name="connsiteX58" fmla="*/ 524 w 10000"/>
                <a:gd name="connsiteY58" fmla="*/ 9043 h 10000"/>
                <a:gd name="connsiteX59" fmla="*/ 484 w 10000"/>
                <a:gd name="connsiteY59" fmla="*/ 9141 h 10000"/>
                <a:gd name="connsiteX60" fmla="*/ 329 w 10000"/>
                <a:gd name="connsiteY60" fmla="*/ 9445 h 10000"/>
                <a:gd name="connsiteX61" fmla="*/ 290 w 10000"/>
                <a:gd name="connsiteY61" fmla="*/ 9544 h 10000"/>
                <a:gd name="connsiteX62" fmla="*/ 0 w 10000"/>
                <a:gd name="connsiteY62" fmla="*/ 10000 h 10000"/>
                <a:gd name="connsiteX0" fmla="*/ 10000 w 10000"/>
                <a:gd name="connsiteY0" fmla="*/ 0 h 10000"/>
                <a:gd name="connsiteX1" fmla="*/ 9845 w 10000"/>
                <a:gd name="connsiteY1" fmla="*/ 98 h 10000"/>
                <a:gd name="connsiteX2" fmla="*/ 9673 w 10000"/>
                <a:gd name="connsiteY2" fmla="*/ 304 h 10000"/>
                <a:gd name="connsiteX3" fmla="*/ 9636 w 10000"/>
                <a:gd name="connsiteY3" fmla="*/ 358 h 10000"/>
                <a:gd name="connsiteX4" fmla="*/ 9504 w 10000"/>
                <a:gd name="connsiteY4" fmla="*/ 608 h 10000"/>
                <a:gd name="connsiteX5" fmla="*/ 9414 w 10000"/>
                <a:gd name="connsiteY5" fmla="*/ 805 h 10000"/>
                <a:gd name="connsiteX6" fmla="*/ 9323 w 10000"/>
                <a:gd name="connsiteY6" fmla="*/ 957 h 10000"/>
                <a:gd name="connsiteX7" fmla="*/ 9231 w 10000"/>
                <a:gd name="connsiteY7" fmla="*/ 1163 h 10000"/>
                <a:gd name="connsiteX8" fmla="*/ 9101 w 10000"/>
                <a:gd name="connsiteY8" fmla="*/ 1467 h 10000"/>
                <a:gd name="connsiteX9" fmla="*/ 9010 w 10000"/>
                <a:gd name="connsiteY9" fmla="*/ 1664 h 10000"/>
                <a:gd name="connsiteX10" fmla="*/ 8932 w 10000"/>
                <a:gd name="connsiteY10" fmla="*/ 1771 h 10000"/>
                <a:gd name="connsiteX11" fmla="*/ 8774 w 10000"/>
                <a:gd name="connsiteY11" fmla="*/ 2021 h 10000"/>
                <a:gd name="connsiteX12" fmla="*/ 8735 w 10000"/>
                <a:gd name="connsiteY12" fmla="*/ 2075 h 10000"/>
                <a:gd name="connsiteX13" fmla="*/ 8684 w 10000"/>
                <a:gd name="connsiteY13" fmla="*/ 2174 h 10000"/>
                <a:gd name="connsiteX14" fmla="*/ 8526 w 10000"/>
                <a:gd name="connsiteY14" fmla="*/ 2522 h 10000"/>
                <a:gd name="connsiteX15" fmla="*/ 8320 w 10000"/>
                <a:gd name="connsiteY15" fmla="*/ 2880 h 10000"/>
                <a:gd name="connsiteX16" fmla="*/ 8072 w 10000"/>
                <a:gd name="connsiteY16" fmla="*/ 3184 h 10000"/>
                <a:gd name="connsiteX17" fmla="*/ 7993 w 10000"/>
                <a:gd name="connsiteY17" fmla="*/ 3283 h 10000"/>
                <a:gd name="connsiteX18" fmla="*/ 7835 w 10000"/>
                <a:gd name="connsiteY18" fmla="*/ 3488 h 10000"/>
                <a:gd name="connsiteX19" fmla="*/ 7784 w 10000"/>
                <a:gd name="connsiteY19" fmla="*/ 3533 h 10000"/>
                <a:gd name="connsiteX20" fmla="*/ 7666 w 10000"/>
                <a:gd name="connsiteY20" fmla="*/ 3685 h 10000"/>
                <a:gd name="connsiteX21" fmla="*/ 7627 w 10000"/>
                <a:gd name="connsiteY21" fmla="*/ 3739 h 10000"/>
                <a:gd name="connsiteX22" fmla="*/ 7080 w 10000"/>
                <a:gd name="connsiteY22" fmla="*/ 4544 h 10000"/>
                <a:gd name="connsiteX23" fmla="*/ 7041 w 10000"/>
                <a:gd name="connsiteY23" fmla="*/ 4597 h 10000"/>
                <a:gd name="connsiteX24" fmla="*/ 6897 w 10000"/>
                <a:gd name="connsiteY24" fmla="*/ 4803 h 10000"/>
                <a:gd name="connsiteX25" fmla="*/ 6860 w 10000"/>
                <a:gd name="connsiteY25" fmla="*/ 4848 h 10000"/>
                <a:gd name="connsiteX26" fmla="*/ 6756 w 10000"/>
                <a:gd name="connsiteY26" fmla="*/ 4946 h 10000"/>
                <a:gd name="connsiteX27" fmla="*/ 6519 w 10000"/>
                <a:gd name="connsiteY27" fmla="*/ 5250 h 10000"/>
                <a:gd name="connsiteX28" fmla="*/ 6443 w 10000"/>
                <a:gd name="connsiteY28" fmla="*/ 5358 h 10000"/>
                <a:gd name="connsiteX29" fmla="*/ 6246 w 10000"/>
                <a:gd name="connsiteY29" fmla="*/ 5608 h 10000"/>
                <a:gd name="connsiteX30" fmla="*/ 5921 w 10000"/>
                <a:gd name="connsiteY30" fmla="*/ 6064 h 10000"/>
                <a:gd name="connsiteX31" fmla="*/ 5842 w 10000"/>
                <a:gd name="connsiteY31" fmla="*/ 6163 h 10000"/>
                <a:gd name="connsiteX32" fmla="*/ 5778 w 10000"/>
                <a:gd name="connsiteY32" fmla="*/ 6216 h 10000"/>
                <a:gd name="connsiteX33" fmla="*/ 5738 w 10000"/>
                <a:gd name="connsiteY33" fmla="*/ 6261 h 10000"/>
                <a:gd name="connsiteX34" fmla="*/ 5476 w 10000"/>
                <a:gd name="connsiteY34" fmla="*/ 6565 h 10000"/>
                <a:gd name="connsiteX35" fmla="*/ 5425 w 10000"/>
                <a:gd name="connsiteY35" fmla="*/ 6619 h 10000"/>
                <a:gd name="connsiteX36" fmla="*/ 5087 w 10000"/>
                <a:gd name="connsiteY36" fmla="*/ 6968 h 10000"/>
                <a:gd name="connsiteX37" fmla="*/ 4800 w 10000"/>
                <a:gd name="connsiteY37" fmla="*/ 7174 h 10000"/>
                <a:gd name="connsiteX38" fmla="*/ 4630 w 10000"/>
                <a:gd name="connsiteY38" fmla="*/ 7227 h 10000"/>
                <a:gd name="connsiteX39" fmla="*/ 4487 w 10000"/>
                <a:gd name="connsiteY39" fmla="*/ 7272 h 10000"/>
                <a:gd name="connsiteX40" fmla="*/ 4382 w 10000"/>
                <a:gd name="connsiteY40" fmla="*/ 7326 h 10000"/>
                <a:gd name="connsiteX41" fmla="*/ 3861 w 10000"/>
                <a:gd name="connsiteY41" fmla="*/ 7478 h 10000"/>
                <a:gd name="connsiteX42" fmla="*/ 3523 w 10000"/>
                <a:gd name="connsiteY42" fmla="*/ 7424 h 10000"/>
                <a:gd name="connsiteX43" fmla="*/ 3393 w 10000"/>
                <a:gd name="connsiteY43" fmla="*/ 7379 h 10000"/>
                <a:gd name="connsiteX44" fmla="*/ 3196 w 10000"/>
                <a:gd name="connsiteY44" fmla="*/ 7326 h 10000"/>
                <a:gd name="connsiteX45" fmla="*/ 2753 w 10000"/>
                <a:gd name="connsiteY45" fmla="*/ 7424 h 10000"/>
                <a:gd name="connsiteX46" fmla="*/ 2426 w 10000"/>
                <a:gd name="connsiteY46" fmla="*/ 7522 h 10000"/>
                <a:gd name="connsiteX47" fmla="*/ 2257 w 10000"/>
                <a:gd name="connsiteY47" fmla="*/ 7576 h 10000"/>
                <a:gd name="connsiteX48" fmla="*/ 2141 w 10000"/>
                <a:gd name="connsiteY48" fmla="*/ 7630 h 10000"/>
                <a:gd name="connsiteX49" fmla="*/ 2049 w 10000"/>
                <a:gd name="connsiteY49" fmla="*/ 7674 h 10000"/>
                <a:gd name="connsiteX50" fmla="*/ 1801 w 10000"/>
                <a:gd name="connsiteY50" fmla="*/ 7728 h 10000"/>
                <a:gd name="connsiteX51" fmla="*/ 1555 w 10000"/>
                <a:gd name="connsiteY51" fmla="*/ 7826 h 10000"/>
                <a:gd name="connsiteX52" fmla="*/ 1451 w 10000"/>
                <a:gd name="connsiteY52" fmla="*/ 7880 h 10000"/>
                <a:gd name="connsiteX53" fmla="*/ 1073 w 10000"/>
                <a:gd name="connsiteY53" fmla="*/ 8032 h 10000"/>
                <a:gd name="connsiteX54" fmla="*/ 825 w 10000"/>
                <a:gd name="connsiteY54" fmla="*/ 8283 h 10000"/>
                <a:gd name="connsiteX55" fmla="*/ 721 w 10000"/>
                <a:gd name="connsiteY55" fmla="*/ 8488 h 10000"/>
                <a:gd name="connsiteX56" fmla="*/ 656 w 10000"/>
                <a:gd name="connsiteY56" fmla="*/ 8685 h 10000"/>
                <a:gd name="connsiteX57" fmla="*/ 524 w 10000"/>
                <a:gd name="connsiteY57" fmla="*/ 9043 h 10000"/>
                <a:gd name="connsiteX58" fmla="*/ 484 w 10000"/>
                <a:gd name="connsiteY58" fmla="*/ 9141 h 10000"/>
                <a:gd name="connsiteX59" fmla="*/ 329 w 10000"/>
                <a:gd name="connsiteY59" fmla="*/ 9445 h 10000"/>
                <a:gd name="connsiteX60" fmla="*/ 290 w 10000"/>
                <a:gd name="connsiteY60" fmla="*/ 9544 h 10000"/>
                <a:gd name="connsiteX61" fmla="*/ 0 w 10000"/>
                <a:gd name="connsiteY61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cubicBezTo>
                    <a:pt x="9949" y="36"/>
                    <a:pt x="9899" y="47"/>
                    <a:pt x="9845" y="98"/>
                  </a:cubicBezTo>
                  <a:cubicBezTo>
                    <a:pt x="9791" y="149"/>
                    <a:pt x="9708" y="261"/>
                    <a:pt x="9673" y="304"/>
                  </a:cubicBezTo>
                  <a:cubicBezTo>
                    <a:pt x="9662" y="322"/>
                    <a:pt x="9648" y="340"/>
                    <a:pt x="9636" y="358"/>
                  </a:cubicBezTo>
                  <a:cubicBezTo>
                    <a:pt x="9608" y="408"/>
                    <a:pt x="9541" y="534"/>
                    <a:pt x="9504" y="608"/>
                  </a:cubicBezTo>
                  <a:cubicBezTo>
                    <a:pt x="9465" y="707"/>
                    <a:pt x="9460" y="733"/>
                    <a:pt x="9414" y="805"/>
                  </a:cubicBezTo>
                  <a:cubicBezTo>
                    <a:pt x="9372" y="877"/>
                    <a:pt x="9365" y="841"/>
                    <a:pt x="9323" y="957"/>
                  </a:cubicBezTo>
                  <a:cubicBezTo>
                    <a:pt x="9293" y="1017"/>
                    <a:pt x="9268" y="1078"/>
                    <a:pt x="9231" y="1163"/>
                  </a:cubicBezTo>
                  <a:cubicBezTo>
                    <a:pt x="9194" y="1248"/>
                    <a:pt x="9138" y="1384"/>
                    <a:pt x="9101" y="1467"/>
                  </a:cubicBezTo>
                  <a:cubicBezTo>
                    <a:pt x="9080" y="1538"/>
                    <a:pt x="9034" y="1628"/>
                    <a:pt x="9010" y="1664"/>
                  </a:cubicBezTo>
                  <a:cubicBezTo>
                    <a:pt x="8985" y="1708"/>
                    <a:pt x="8959" y="1753"/>
                    <a:pt x="8932" y="1771"/>
                  </a:cubicBezTo>
                  <a:cubicBezTo>
                    <a:pt x="8893" y="1831"/>
                    <a:pt x="8807" y="1970"/>
                    <a:pt x="8774" y="2021"/>
                  </a:cubicBezTo>
                  <a:cubicBezTo>
                    <a:pt x="8762" y="2048"/>
                    <a:pt x="8749" y="2048"/>
                    <a:pt x="8735" y="2075"/>
                  </a:cubicBezTo>
                  <a:cubicBezTo>
                    <a:pt x="8718" y="2102"/>
                    <a:pt x="8702" y="2147"/>
                    <a:pt x="8684" y="2174"/>
                  </a:cubicBezTo>
                  <a:cubicBezTo>
                    <a:pt x="8649" y="2249"/>
                    <a:pt x="8587" y="2404"/>
                    <a:pt x="8526" y="2522"/>
                  </a:cubicBezTo>
                  <a:cubicBezTo>
                    <a:pt x="8465" y="2640"/>
                    <a:pt x="8396" y="2770"/>
                    <a:pt x="8320" y="2880"/>
                  </a:cubicBezTo>
                  <a:cubicBezTo>
                    <a:pt x="8244" y="2990"/>
                    <a:pt x="8127" y="3117"/>
                    <a:pt x="8072" y="3184"/>
                  </a:cubicBezTo>
                  <a:cubicBezTo>
                    <a:pt x="8046" y="3229"/>
                    <a:pt x="8033" y="3232"/>
                    <a:pt x="7993" y="3283"/>
                  </a:cubicBezTo>
                  <a:cubicBezTo>
                    <a:pt x="7954" y="3334"/>
                    <a:pt x="7870" y="3446"/>
                    <a:pt x="7835" y="3488"/>
                  </a:cubicBezTo>
                  <a:cubicBezTo>
                    <a:pt x="7819" y="3497"/>
                    <a:pt x="7801" y="3515"/>
                    <a:pt x="7784" y="3533"/>
                  </a:cubicBezTo>
                  <a:cubicBezTo>
                    <a:pt x="7745" y="3584"/>
                    <a:pt x="7705" y="3634"/>
                    <a:pt x="7666" y="3685"/>
                  </a:cubicBezTo>
                  <a:cubicBezTo>
                    <a:pt x="7655" y="3703"/>
                    <a:pt x="7641" y="3730"/>
                    <a:pt x="7627" y="3739"/>
                  </a:cubicBezTo>
                  <a:cubicBezTo>
                    <a:pt x="7529" y="3882"/>
                    <a:pt x="7178" y="4401"/>
                    <a:pt x="7080" y="4544"/>
                  </a:cubicBezTo>
                  <a:cubicBezTo>
                    <a:pt x="7068" y="4562"/>
                    <a:pt x="7054" y="4580"/>
                    <a:pt x="7041" y="4597"/>
                  </a:cubicBezTo>
                  <a:cubicBezTo>
                    <a:pt x="7010" y="4640"/>
                    <a:pt x="6927" y="4761"/>
                    <a:pt x="6897" y="4803"/>
                  </a:cubicBezTo>
                  <a:cubicBezTo>
                    <a:pt x="6885" y="4821"/>
                    <a:pt x="6871" y="4839"/>
                    <a:pt x="6860" y="4848"/>
                  </a:cubicBezTo>
                  <a:cubicBezTo>
                    <a:pt x="6825" y="4884"/>
                    <a:pt x="6813" y="4879"/>
                    <a:pt x="6756" y="4946"/>
                  </a:cubicBezTo>
                  <a:cubicBezTo>
                    <a:pt x="6699" y="5013"/>
                    <a:pt x="6571" y="5181"/>
                    <a:pt x="6519" y="5250"/>
                  </a:cubicBezTo>
                  <a:cubicBezTo>
                    <a:pt x="6467" y="5319"/>
                    <a:pt x="6466" y="5304"/>
                    <a:pt x="6443" y="5358"/>
                  </a:cubicBezTo>
                  <a:cubicBezTo>
                    <a:pt x="6398" y="5418"/>
                    <a:pt x="6307" y="5534"/>
                    <a:pt x="6246" y="5608"/>
                  </a:cubicBezTo>
                  <a:cubicBezTo>
                    <a:pt x="6159" y="5726"/>
                    <a:pt x="5988" y="5972"/>
                    <a:pt x="5921" y="6064"/>
                  </a:cubicBezTo>
                  <a:cubicBezTo>
                    <a:pt x="5893" y="6091"/>
                    <a:pt x="5870" y="6145"/>
                    <a:pt x="5842" y="6163"/>
                  </a:cubicBezTo>
                  <a:cubicBezTo>
                    <a:pt x="5822" y="6181"/>
                    <a:pt x="5798" y="6190"/>
                    <a:pt x="5778" y="6216"/>
                  </a:cubicBezTo>
                  <a:cubicBezTo>
                    <a:pt x="5764" y="6225"/>
                    <a:pt x="5752" y="6252"/>
                    <a:pt x="5738" y="6261"/>
                  </a:cubicBezTo>
                  <a:lnTo>
                    <a:pt x="5476" y="6565"/>
                  </a:lnTo>
                  <a:cubicBezTo>
                    <a:pt x="5460" y="6583"/>
                    <a:pt x="5444" y="6601"/>
                    <a:pt x="5425" y="6619"/>
                  </a:cubicBezTo>
                  <a:cubicBezTo>
                    <a:pt x="5360" y="6686"/>
                    <a:pt x="5191" y="6876"/>
                    <a:pt x="5087" y="6968"/>
                  </a:cubicBezTo>
                  <a:cubicBezTo>
                    <a:pt x="4983" y="7061"/>
                    <a:pt x="4876" y="7131"/>
                    <a:pt x="4800" y="7174"/>
                  </a:cubicBezTo>
                  <a:cubicBezTo>
                    <a:pt x="4724" y="7217"/>
                    <a:pt x="4686" y="7209"/>
                    <a:pt x="4630" y="7227"/>
                  </a:cubicBezTo>
                  <a:lnTo>
                    <a:pt x="4487" y="7272"/>
                  </a:lnTo>
                  <a:cubicBezTo>
                    <a:pt x="4452" y="7290"/>
                    <a:pt x="4417" y="7317"/>
                    <a:pt x="4382" y="7326"/>
                  </a:cubicBezTo>
                  <a:cubicBezTo>
                    <a:pt x="3817" y="7487"/>
                    <a:pt x="4132" y="7343"/>
                    <a:pt x="3861" y="7478"/>
                  </a:cubicBezTo>
                  <a:lnTo>
                    <a:pt x="3523" y="7424"/>
                  </a:lnTo>
                  <a:cubicBezTo>
                    <a:pt x="3479" y="7415"/>
                    <a:pt x="3435" y="7388"/>
                    <a:pt x="3393" y="7379"/>
                  </a:cubicBezTo>
                  <a:cubicBezTo>
                    <a:pt x="3328" y="7352"/>
                    <a:pt x="3261" y="7343"/>
                    <a:pt x="3196" y="7326"/>
                  </a:cubicBezTo>
                  <a:lnTo>
                    <a:pt x="2753" y="7424"/>
                  </a:lnTo>
                  <a:cubicBezTo>
                    <a:pt x="2547" y="7478"/>
                    <a:pt x="2614" y="7469"/>
                    <a:pt x="2426" y="7522"/>
                  </a:cubicBezTo>
                  <a:lnTo>
                    <a:pt x="2257" y="7576"/>
                  </a:lnTo>
                  <a:lnTo>
                    <a:pt x="2141" y="7630"/>
                  </a:lnTo>
                  <a:cubicBezTo>
                    <a:pt x="2111" y="7639"/>
                    <a:pt x="2081" y="7665"/>
                    <a:pt x="2049" y="7674"/>
                  </a:cubicBezTo>
                  <a:cubicBezTo>
                    <a:pt x="1968" y="7701"/>
                    <a:pt x="1884" y="7710"/>
                    <a:pt x="1801" y="7728"/>
                  </a:cubicBezTo>
                  <a:cubicBezTo>
                    <a:pt x="1764" y="7737"/>
                    <a:pt x="1597" y="7809"/>
                    <a:pt x="1555" y="7826"/>
                  </a:cubicBezTo>
                  <a:cubicBezTo>
                    <a:pt x="1520" y="7844"/>
                    <a:pt x="1531" y="7846"/>
                    <a:pt x="1451" y="7880"/>
                  </a:cubicBezTo>
                  <a:cubicBezTo>
                    <a:pt x="1371" y="7914"/>
                    <a:pt x="1177" y="7965"/>
                    <a:pt x="1073" y="8032"/>
                  </a:cubicBezTo>
                  <a:cubicBezTo>
                    <a:pt x="969" y="8099"/>
                    <a:pt x="884" y="8207"/>
                    <a:pt x="825" y="8283"/>
                  </a:cubicBezTo>
                  <a:cubicBezTo>
                    <a:pt x="766" y="8359"/>
                    <a:pt x="749" y="8421"/>
                    <a:pt x="721" y="8488"/>
                  </a:cubicBezTo>
                  <a:cubicBezTo>
                    <a:pt x="702" y="8546"/>
                    <a:pt x="689" y="8593"/>
                    <a:pt x="656" y="8685"/>
                  </a:cubicBezTo>
                  <a:cubicBezTo>
                    <a:pt x="600" y="8801"/>
                    <a:pt x="572" y="8909"/>
                    <a:pt x="524" y="9043"/>
                  </a:cubicBezTo>
                  <a:cubicBezTo>
                    <a:pt x="512" y="9079"/>
                    <a:pt x="501" y="9114"/>
                    <a:pt x="484" y="9141"/>
                  </a:cubicBezTo>
                  <a:cubicBezTo>
                    <a:pt x="452" y="9208"/>
                    <a:pt x="361" y="9378"/>
                    <a:pt x="329" y="9445"/>
                  </a:cubicBezTo>
                  <a:cubicBezTo>
                    <a:pt x="315" y="9472"/>
                    <a:pt x="304" y="9526"/>
                    <a:pt x="290" y="9544"/>
                  </a:cubicBezTo>
                  <a:cubicBezTo>
                    <a:pt x="235" y="9636"/>
                    <a:pt x="60" y="9905"/>
                    <a:pt x="0" y="1000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orme libre 4"/>
            <p:cNvSpPr>
              <a:spLocks/>
            </p:cNvSpPr>
            <p:nvPr/>
          </p:nvSpPr>
          <p:spPr bwMode="auto">
            <a:xfrm>
              <a:off x="289136" y="1323199"/>
              <a:ext cx="5756828" cy="3033568"/>
            </a:xfrm>
            <a:custGeom>
              <a:avLst/>
              <a:gdLst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390 w 10000"/>
                <a:gd name="connsiteY8" fmla="*/ 8651 h 10000"/>
                <a:gd name="connsiteX9" fmla="*/ 479 w 10000"/>
                <a:gd name="connsiteY9" fmla="*/ 8583 h 10000"/>
                <a:gd name="connsiteX10" fmla="*/ 605 w 10000"/>
                <a:gd name="connsiteY10" fmla="*/ 8462 h 10000"/>
                <a:gd name="connsiteX11" fmla="*/ 806 w 10000"/>
                <a:gd name="connsiteY11" fmla="*/ 8180 h 10000"/>
                <a:gd name="connsiteX12" fmla="*/ 882 w 10000"/>
                <a:gd name="connsiteY12" fmla="*/ 8155 h 10000"/>
                <a:gd name="connsiteX13" fmla="*/ 920 w 10000"/>
                <a:gd name="connsiteY13" fmla="*/ 8108 h 10000"/>
                <a:gd name="connsiteX14" fmla="*/ 970 w 10000"/>
                <a:gd name="connsiteY14" fmla="*/ 8083 h 10000"/>
                <a:gd name="connsiteX15" fmla="*/ 1008 w 10000"/>
                <a:gd name="connsiteY15" fmla="*/ 8037 h 10000"/>
                <a:gd name="connsiteX16" fmla="*/ 1059 w 10000"/>
                <a:gd name="connsiteY16" fmla="*/ 7991 h 10000"/>
                <a:gd name="connsiteX17" fmla="*/ 1095 w 10000"/>
                <a:gd name="connsiteY17" fmla="*/ 7894 h 10000"/>
                <a:gd name="connsiteX18" fmla="*/ 1122 w 10000"/>
                <a:gd name="connsiteY18" fmla="*/ 7827 h 10000"/>
                <a:gd name="connsiteX19" fmla="*/ 1185 w 10000"/>
                <a:gd name="connsiteY19" fmla="*/ 7802 h 10000"/>
                <a:gd name="connsiteX20" fmla="*/ 1223 w 10000"/>
                <a:gd name="connsiteY20" fmla="*/ 7776 h 10000"/>
                <a:gd name="connsiteX21" fmla="*/ 1296 w 10000"/>
                <a:gd name="connsiteY21" fmla="*/ 7684 h 10000"/>
                <a:gd name="connsiteX22" fmla="*/ 1386 w 10000"/>
                <a:gd name="connsiteY22" fmla="*/ 7612 h 10000"/>
                <a:gd name="connsiteX23" fmla="*/ 1424 w 10000"/>
                <a:gd name="connsiteY23" fmla="*/ 7566 h 10000"/>
                <a:gd name="connsiteX24" fmla="*/ 1473 w 10000"/>
                <a:gd name="connsiteY24" fmla="*/ 7541 h 10000"/>
                <a:gd name="connsiteX25" fmla="*/ 1574 w 10000"/>
                <a:gd name="connsiteY25" fmla="*/ 7423 h 10000"/>
                <a:gd name="connsiteX26" fmla="*/ 1612 w 10000"/>
                <a:gd name="connsiteY26" fmla="*/ 7398 h 10000"/>
                <a:gd name="connsiteX27" fmla="*/ 1637 w 10000"/>
                <a:gd name="connsiteY27" fmla="*/ 7327 h 10000"/>
                <a:gd name="connsiteX28" fmla="*/ 1688 w 10000"/>
                <a:gd name="connsiteY28" fmla="*/ 7306 h 10000"/>
                <a:gd name="connsiteX29" fmla="*/ 1726 w 10000"/>
                <a:gd name="connsiteY29" fmla="*/ 7280 h 10000"/>
                <a:gd name="connsiteX30" fmla="*/ 1800 w 10000"/>
                <a:gd name="connsiteY30" fmla="*/ 7188 h 10000"/>
                <a:gd name="connsiteX31" fmla="*/ 1838 w 10000"/>
                <a:gd name="connsiteY31" fmla="*/ 7137 h 10000"/>
                <a:gd name="connsiteX32" fmla="*/ 1928 w 10000"/>
                <a:gd name="connsiteY32" fmla="*/ 7091 h 10000"/>
                <a:gd name="connsiteX33" fmla="*/ 1966 w 10000"/>
                <a:gd name="connsiteY33" fmla="*/ 7045 h 10000"/>
                <a:gd name="connsiteX34" fmla="*/ 2091 w 10000"/>
                <a:gd name="connsiteY34" fmla="*/ 6999 h 10000"/>
                <a:gd name="connsiteX35" fmla="*/ 2129 w 10000"/>
                <a:gd name="connsiteY35" fmla="*/ 6948 h 10000"/>
                <a:gd name="connsiteX36" fmla="*/ 2167 w 10000"/>
                <a:gd name="connsiteY36" fmla="*/ 6927 h 10000"/>
                <a:gd name="connsiteX37" fmla="*/ 2230 w 10000"/>
                <a:gd name="connsiteY37" fmla="*/ 6881 h 10000"/>
                <a:gd name="connsiteX38" fmla="*/ 2304 w 10000"/>
                <a:gd name="connsiteY38" fmla="*/ 6831 h 10000"/>
                <a:gd name="connsiteX39" fmla="*/ 2418 w 10000"/>
                <a:gd name="connsiteY39" fmla="*/ 6738 h 10000"/>
                <a:gd name="connsiteX40" fmla="*/ 2456 w 10000"/>
                <a:gd name="connsiteY40" fmla="*/ 6713 h 10000"/>
                <a:gd name="connsiteX41" fmla="*/ 2494 w 10000"/>
                <a:gd name="connsiteY41" fmla="*/ 6692 h 10000"/>
                <a:gd name="connsiteX42" fmla="*/ 2532 w 10000"/>
                <a:gd name="connsiteY42" fmla="*/ 6620 h 10000"/>
                <a:gd name="connsiteX43" fmla="*/ 2582 w 10000"/>
                <a:gd name="connsiteY43" fmla="*/ 6570 h 10000"/>
                <a:gd name="connsiteX44" fmla="*/ 2620 w 10000"/>
                <a:gd name="connsiteY44" fmla="*/ 6524 h 10000"/>
                <a:gd name="connsiteX45" fmla="*/ 2721 w 10000"/>
                <a:gd name="connsiteY45" fmla="*/ 6452 h 10000"/>
                <a:gd name="connsiteX46" fmla="*/ 2759 w 10000"/>
                <a:gd name="connsiteY46" fmla="*/ 6406 h 10000"/>
                <a:gd name="connsiteX47" fmla="*/ 2808 w 10000"/>
                <a:gd name="connsiteY47" fmla="*/ 6381 h 10000"/>
                <a:gd name="connsiteX48" fmla="*/ 2884 w 10000"/>
                <a:gd name="connsiteY48" fmla="*/ 6335 h 10000"/>
                <a:gd name="connsiteX49" fmla="*/ 2922 w 10000"/>
                <a:gd name="connsiteY49" fmla="*/ 6314 h 10000"/>
                <a:gd name="connsiteX50" fmla="*/ 3023 w 10000"/>
                <a:gd name="connsiteY50" fmla="*/ 6217 h 10000"/>
                <a:gd name="connsiteX51" fmla="*/ 3148 w 10000"/>
                <a:gd name="connsiteY51" fmla="*/ 6053 h 10000"/>
                <a:gd name="connsiteX52" fmla="*/ 3200 w 10000"/>
                <a:gd name="connsiteY52" fmla="*/ 6028 h 10000"/>
                <a:gd name="connsiteX53" fmla="*/ 3238 w 10000"/>
                <a:gd name="connsiteY53" fmla="*/ 5982 h 10000"/>
                <a:gd name="connsiteX54" fmla="*/ 3350 w 10000"/>
                <a:gd name="connsiteY54" fmla="*/ 5935 h 10000"/>
                <a:gd name="connsiteX55" fmla="*/ 3388 w 10000"/>
                <a:gd name="connsiteY55" fmla="*/ 5910 h 10000"/>
                <a:gd name="connsiteX56" fmla="*/ 3439 w 10000"/>
                <a:gd name="connsiteY56" fmla="*/ 5885 h 10000"/>
                <a:gd name="connsiteX57" fmla="*/ 3527 w 10000"/>
                <a:gd name="connsiteY57" fmla="*/ 5792 h 10000"/>
                <a:gd name="connsiteX58" fmla="*/ 3565 w 10000"/>
                <a:gd name="connsiteY58" fmla="*/ 5767 h 10000"/>
                <a:gd name="connsiteX59" fmla="*/ 3641 w 10000"/>
                <a:gd name="connsiteY59" fmla="*/ 5696 h 10000"/>
                <a:gd name="connsiteX60" fmla="*/ 3665 w 10000"/>
                <a:gd name="connsiteY60" fmla="*/ 5624 h 10000"/>
                <a:gd name="connsiteX61" fmla="*/ 3704 w 10000"/>
                <a:gd name="connsiteY61" fmla="*/ 5603 h 10000"/>
                <a:gd name="connsiteX62" fmla="*/ 3742 w 10000"/>
                <a:gd name="connsiteY62" fmla="*/ 5557 h 10000"/>
                <a:gd name="connsiteX63" fmla="*/ 3780 w 10000"/>
                <a:gd name="connsiteY63" fmla="*/ 5532 h 10000"/>
                <a:gd name="connsiteX64" fmla="*/ 3880 w 10000"/>
                <a:gd name="connsiteY64" fmla="*/ 5435 h 10000"/>
                <a:gd name="connsiteX65" fmla="*/ 3930 w 10000"/>
                <a:gd name="connsiteY65" fmla="*/ 5414 h 10000"/>
                <a:gd name="connsiteX66" fmla="*/ 3968 w 10000"/>
                <a:gd name="connsiteY66" fmla="*/ 5389 h 10000"/>
                <a:gd name="connsiteX67" fmla="*/ 4082 w 10000"/>
                <a:gd name="connsiteY67" fmla="*/ 5343 h 10000"/>
                <a:gd name="connsiteX68" fmla="*/ 4169 w 10000"/>
                <a:gd name="connsiteY68" fmla="*/ 5271 h 10000"/>
                <a:gd name="connsiteX69" fmla="*/ 4207 w 10000"/>
                <a:gd name="connsiteY69" fmla="*/ 5246 h 10000"/>
                <a:gd name="connsiteX70" fmla="*/ 4245 w 10000"/>
                <a:gd name="connsiteY70" fmla="*/ 5200 h 10000"/>
                <a:gd name="connsiteX71" fmla="*/ 4283 w 10000"/>
                <a:gd name="connsiteY71" fmla="*/ 5179 h 10000"/>
                <a:gd name="connsiteX72" fmla="*/ 4319 w 10000"/>
                <a:gd name="connsiteY72" fmla="*/ 5107 h 10000"/>
                <a:gd name="connsiteX73" fmla="*/ 4384 w 10000"/>
                <a:gd name="connsiteY73" fmla="*/ 5082 h 10000"/>
                <a:gd name="connsiteX74" fmla="*/ 4433 w 10000"/>
                <a:gd name="connsiteY74" fmla="*/ 5057 h 10000"/>
                <a:gd name="connsiteX75" fmla="*/ 4559 w 10000"/>
                <a:gd name="connsiteY75" fmla="*/ 4918 h 10000"/>
                <a:gd name="connsiteX76" fmla="*/ 4610 w 10000"/>
                <a:gd name="connsiteY76" fmla="*/ 4868 h 10000"/>
                <a:gd name="connsiteX77" fmla="*/ 4660 w 10000"/>
                <a:gd name="connsiteY77" fmla="*/ 4800 h 10000"/>
                <a:gd name="connsiteX78" fmla="*/ 4698 w 10000"/>
                <a:gd name="connsiteY78" fmla="*/ 4775 h 10000"/>
                <a:gd name="connsiteX79" fmla="*/ 4760 w 10000"/>
                <a:gd name="connsiteY79" fmla="*/ 4729 h 10000"/>
                <a:gd name="connsiteX80" fmla="*/ 4837 w 10000"/>
                <a:gd name="connsiteY80" fmla="*/ 4632 h 10000"/>
                <a:gd name="connsiteX81" fmla="*/ 4899 w 10000"/>
                <a:gd name="connsiteY81" fmla="*/ 4586 h 10000"/>
                <a:gd name="connsiteX82" fmla="*/ 4937 w 10000"/>
                <a:gd name="connsiteY82" fmla="*/ 4540 h 10000"/>
                <a:gd name="connsiteX83" fmla="*/ 4989 w 10000"/>
                <a:gd name="connsiteY83" fmla="*/ 4468 h 10000"/>
                <a:gd name="connsiteX84" fmla="*/ 5038 w 10000"/>
                <a:gd name="connsiteY84" fmla="*/ 4443 h 10000"/>
                <a:gd name="connsiteX85" fmla="*/ 5076 w 10000"/>
                <a:gd name="connsiteY85" fmla="*/ 4422 h 10000"/>
                <a:gd name="connsiteX86" fmla="*/ 5090 w 10000"/>
                <a:gd name="connsiteY86" fmla="*/ 4351 h 10000"/>
                <a:gd name="connsiteX87" fmla="*/ 5139 w 10000"/>
                <a:gd name="connsiteY87" fmla="*/ 4325 h 10000"/>
                <a:gd name="connsiteX88" fmla="*/ 5240 w 10000"/>
                <a:gd name="connsiteY88" fmla="*/ 4233 h 10000"/>
                <a:gd name="connsiteX89" fmla="*/ 5316 w 10000"/>
                <a:gd name="connsiteY89" fmla="*/ 4182 h 10000"/>
                <a:gd name="connsiteX90" fmla="*/ 5392 w 10000"/>
                <a:gd name="connsiteY90" fmla="*/ 4111 h 10000"/>
                <a:gd name="connsiteX91" fmla="*/ 5428 w 10000"/>
                <a:gd name="connsiteY91" fmla="*/ 4065 h 10000"/>
                <a:gd name="connsiteX92" fmla="*/ 5466 w 10000"/>
                <a:gd name="connsiteY92" fmla="*/ 4044 h 10000"/>
                <a:gd name="connsiteX93" fmla="*/ 5542 w 10000"/>
                <a:gd name="connsiteY93" fmla="*/ 3947 h 10000"/>
                <a:gd name="connsiteX94" fmla="*/ 5593 w 10000"/>
                <a:gd name="connsiteY94" fmla="*/ 3901 h 10000"/>
                <a:gd name="connsiteX95" fmla="*/ 5629 w 10000"/>
                <a:gd name="connsiteY95" fmla="*/ 3829 h 10000"/>
                <a:gd name="connsiteX96" fmla="*/ 5656 w 10000"/>
                <a:gd name="connsiteY96" fmla="*/ 3758 h 10000"/>
                <a:gd name="connsiteX97" fmla="*/ 5743 w 10000"/>
                <a:gd name="connsiteY97" fmla="*/ 3640 h 10000"/>
                <a:gd name="connsiteX98" fmla="*/ 5806 w 10000"/>
                <a:gd name="connsiteY98" fmla="*/ 3426 h 10000"/>
                <a:gd name="connsiteX99" fmla="*/ 5831 w 10000"/>
                <a:gd name="connsiteY99" fmla="*/ 3354 h 10000"/>
                <a:gd name="connsiteX100" fmla="*/ 5844 w 10000"/>
                <a:gd name="connsiteY100" fmla="*/ 3287 h 10000"/>
                <a:gd name="connsiteX101" fmla="*/ 5858 w 10000"/>
                <a:gd name="connsiteY101" fmla="*/ 3144 h 10000"/>
                <a:gd name="connsiteX102" fmla="*/ 5907 w 10000"/>
                <a:gd name="connsiteY102" fmla="*/ 3001 h 10000"/>
                <a:gd name="connsiteX103" fmla="*/ 5931 w 10000"/>
                <a:gd name="connsiteY103" fmla="*/ 2930 h 10000"/>
                <a:gd name="connsiteX104" fmla="*/ 5958 w 10000"/>
                <a:gd name="connsiteY104" fmla="*/ 2858 h 10000"/>
                <a:gd name="connsiteX105" fmla="*/ 6084 w 10000"/>
                <a:gd name="connsiteY105" fmla="*/ 2648 h 10000"/>
                <a:gd name="connsiteX106" fmla="*/ 6146 w 10000"/>
                <a:gd name="connsiteY106" fmla="*/ 2480 h 10000"/>
                <a:gd name="connsiteX107" fmla="*/ 6171 w 10000"/>
                <a:gd name="connsiteY107" fmla="*/ 2388 h 10000"/>
                <a:gd name="connsiteX108" fmla="*/ 6274 w 10000"/>
                <a:gd name="connsiteY108" fmla="*/ 2266 h 10000"/>
                <a:gd name="connsiteX109" fmla="*/ 6373 w 10000"/>
                <a:gd name="connsiteY109" fmla="*/ 2148 h 10000"/>
                <a:gd name="connsiteX110" fmla="*/ 6511 w 10000"/>
                <a:gd name="connsiteY110" fmla="*/ 2102 h 10000"/>
                <a:gd name="connsiteX111" fmla="*/ 6563 w 10000"/>
                <a:gd name="connsiteY111" fmla="*/ 2081 h 10000"/>
                <a:gd name="connsiteX112" fmla="*/ 6939 w 10000"/>
                <a:gd name="connsiteY112" fmla="*/ 2009 h 10000"/>
                <a:gd name="connsiteX113" fmla="*/ 7105 w 10000"/>
                <a:gd name="connsiteY113" fmla="*/ 1984 h 10000"/>
                <a:gd name="connsiteX114" fmla="*/ 7230 w 10000"/>
                <a:gd name="connsiteY114" fmla="*/ 1913 h 10000"/>
                <a:gd name="connsiteX115" fmla="*/ 7293 w 10000"/>
                <a:gd name="connsiteY115" fmla="*/ 1866 h 10000"/>
                <a:gd name="connsiteX116" fmla="*/ 7331 w 10000"/>
                <a:gd name="connsiteY116" fmla="*/ 1841 h 10000"/>
                <a:gd name="connsiteX117" fmla="*/ 7380 w 10000"/>
                <a:gd name="connsiteY117" fmla="*/ 1795 h 10000"/>
                <a:gd name="connsiteX118" fmla="*/ 7470 w 10000"/>
                <a:gd name="connsiteY118" fmla="*/ 1702 h 10000"/>
                <a:gd name="connsiteX119" fmla="*/ 7682 w 10000"/>
                <a:gd name="connsiteY119" fmla="*/ 1652 h 10000"/>
                <a:gd name="connsiteX120" fmla="*/ 7846 w 10000"/>
                <a:gd name="connsiteY120" fmla="*/ 1463 h 10000"/>
                <a:gd name="connsiteX121" fmla="*/ 7936 w 10000"/>
                <a:gd name="connsiteY121" fmla="*/ 1442 h 10000"/>
                <a:gd name="connsiteX122" fmla="*/ 7974 w 10000"/>
                <a:gd name="connsiteY122" fmla="*/ 1396 h 10000"/>
                <a:gd name="connsiteX123" fmla="*/ 8012 w 10000"/>
                <a:gd name="connsiteY123" fmla="*/ 1324 h 10000"/>
                <a:gd name="connsiteX124" fmla="*/ 8086 w 10000"/>
                <a:gd name="connsiteY124" fmla="*/ 1274 h 10000"/>
                <a:gd name="connsiteX125" fmla="*/ 8124 w 10000"/>
                <a:gd name="connsiteY125" fmla="*/ 1253 h 10000"/>
                <a:gd name="connsiteX126" fmla="*/ 8200 w 10000"/>
                <a:gd name="connsiteY126" fmla="*/ 1206 h 10000"/>
                <a:gd name="connsiteX127" fmla="*/ 8238 w 10000"/>
                <a:gd name="connsiteY127" fmla="*/ 1181 h 10000"/>
                <a:gd name="connsiteX128" fmla="*/ 8276 w 10000"/>
                <a:gd name="connsiteY128" fmla="*/ 1135 h 10000"/>
                <a:gd name="connsiteX129" fmla="*/ 8325 w 10000"/>
                <a:gd name="connsiteY129" fmla="*/ 1110 h 10000"/>
                <a:gd name="connsiteX130" fmla="*/ 8363 w 10000"/>
                <a:gd name="connsiteY130" fmla="*/ 1084 h 10000"/>
                <a:gd name="connsiteX131" fmla="*/ 8415 w 10000"/>
                <a:gd name="connsiteY131" fmla="*/ 1063 h 10000"/>
                <a:gd name="connsiteX132" fmla="*/ 8464 w 10000"/>
                <a:gd name="connsiteY132" fmla="*/ 1017 h 10000"/>
                <a:gd name="connsiteX133" fmla="*/ 8502 w 10000"/>
                <a:gd name="connsiteY133" fmla="*/ 967 h 10000"/>
                <a:gd name="connsiteX134" fmla="*/ 8616 w 10000"/>
                <a:gd name="connsiteY134" fmla="*/ 895 h 10000"/>
                <a:gd name="connsiteX135" fmla="*/ 8652 w 10000"/>
                <a:gd name="connsiteY135" fmla="*/ 874 h 10000"/>
                <a:gd name="connsiteX136" fmla="*/ 8753 w 10000"/>
                <a:gd name="connsiteY136" fmla="*/ 828 h 10000"/>
                <a:gd name="connsiteX137" fmla="*/ 8829 w 10000"/>
                <a:gd name="connsiteY137" fmla="*/ 757 h 10000"/>
                <a:gd name="connsiteX138" fmla="*/ 8892 w 10000"/>
                <a:gd name="connsiteY138" fmla="*/ 731 h 10000"/>
                <a:gd name="connsiteX139" fmla="*/ 8981 w 10000"/>
                <a:gd name="connsiteY139" fmla="*/ 685 h 10000"/>
                <a:gd name="connsiteX140" fmla="*/ 9019 w 10000"/>
                <a:gd name="connsiteY140" fmla="*/ 639 h 10000"/>
                <a:gd name="connsiteX141" fmla="*/ 9093 w 10000"/>
                <a:gd name="connsiteY141" fmla="*/ 588 h 10000"/>
                <a:gd name="connsiteX142" fmla="*/ 9145 w 10000"/>
                <a:gd name="connsiteY142" fmla="*/ 542 h 10000"/>
                <a:gd name="connsiteX143" fmla="*/ 9232 w 10000"/>
                <a:gd name="connsiteY143" fmla="*/ 517 h 10000"/>
                <a:gd name="connsiteX144" fmla="*/ 9322 w 10000"/>
                <a:gd name="connsiteY144" fmla="*/ 450 h 10000"/>
                <a:gd name="connsiteX145" fmla="*/ 9384 w 10000"/>
                <a:gd name="connsiteY145" fmla="*/ 399 h 10000"/>
                <a:gd name="connsiteX146" fmla="*/ 9433 w 10000"/>
                <a:gd name="connsiteY146" fmla="*/ 378 h 10000"/>
                <a:gd name="connsiteX147" fmla="*/ 9523 w 10000"/>
                <a:gd name="connsiteY147" fmla="*/ 307 h 10000"/>
                <a:gd name="connsiteX148" fmla="*/ 9572 w 10000"/>
                <a:gd name="connsiteY148" fmla="*/ 282 h 10000"/>
                <a:gd name="connsiteX149" fmla="*/ 9711 w 10000"/>
                <a:gd name="connsiteY149" fmla="*/ 189 h 10000"/>
                <a:gd name="connsiteX150" fmla="*/ 9774 w 10000"/>
                <a:gd name="connsiteY150" fmla="*/ 164 h 10000"/>
                <a:gd name="connsiteX151" fmla="*/ 9812 w 10000"/>
                <a:gd name="connsiteY151" fmla="*/ 118 h 10000"/>
                <a:gd name="connsiteX152" fmla="*/ 9899 w 10000"/>
                <a:gd name="connsiteY152" fmla="*/ 71 h 10000"/>
                <a:gd name="connsiteX153" fmla="*/ 9962 w 10000"/>
                <a:gd name="connsiteY153" fmla="*/ 21 h 10000"/>
                <a:gd name="connsiteX154" fmla="*/ 10000 w 10000"/>
                <a:gd name="connsiteY15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390 w 10000"/>
                <a:gd name="connsiteY8" fmla="*/ 8651 h 10000"/>
                <a:gd name="connsiteX9" fmla="*/ 479 w 10000"/>
                <a:gd name="connsiteY9" fmla="*/ 8583 h 10000"/>
                <a:gd name="connsiteX10" fmla="*/ 605 w 10000"/>
                <a:gd name="connsiteY10" fmla="*/ 8462 h 10000"/>
                <a:gd name="connsiteX11" fmla="*/ 806 w 10000"/>
                <a:gd name="connsiteY11" fmla="*/ 8180 h 10000"/>
                <a:gd name="connsiteX12" fmla="*/ 882 w 10000"/>
                <a:gd name="connsiteY12" fmla="*/ 8155 h 10000"/>
                <a:gd name="connsiteX13" fmla="*/ 920 w 10000"/>
                <a:gd name="connsiteY13" fmla="*/ 8108 h 10000"/>
                <a:gd name="connsiteX14" fmla="*/ 970 w 10000"/>
                <a:gd name="connsiteY14" fmla="*/ 8083 h 10000"/>
                <a:gd name="connsiteX15" fmla="*/ 1008 w 10000"/>
                <a:gd name="connsiteY15" fmla="*/ 8037 h 10000"/>
                <a:gd name="connsiteX16" fmla="*/ 1059 w 10000"/>
                <a:gd name="connsiteY16" fmla="*/ 7991 h 10000"/>
                <a:gd name="connsiteX17" fmla="*/ 1095 w 10000"/>
                <a:gd name="connsiteY17" fmla="*/ 7894 h 10000"/>
                <a:gd name="connsiteX18" fmla="*/ 1122 w 10000"/>
                <a:gd name="connsiteY18" fmla="*/ 7827 h 10000"/>
                <a:gd name="connsiteX19" fmla="*/ 1185 w 10000"/>
                <a:gd name="connsiteY19" fmla="*/ 7802 h 10000"/>
                <a:gd name="connsiteX20" fmla="*/ 1223 w 10000"/>
                <a:gd name="connsiteY20" fmla="*/ 7776 h 10000"/>
                <a:gd name="connsiteX21" fmla="*/ 1296 w 10000"/>
                <a:gd name="connsiteY21" fmla="*/ 7684 h 10000"/>
                <a:gd name="connsiteX22" fmla="*/ 1386 w 10000"/>
                <a:gd name="connsiteY22" fmla="*/ 7612 h 10000"/>
                <a:gd name="connsiteX23" fmla="*/ 1424 w 10000"/>
                <a:gd name="connsiteY23" fmla="*/ 7566 h 10000"/>
                <a:gd name="connsiteX24" fmla="*/ 1473 w 10000"/>
                <a:gd name="connsiteY24" fmla="*/ 7541 h 10000"/>
                <a:gd name="connsiteX25" fmla="*/ 1574 w 10000"/>
                <a:gd name="connsiteY25" fmla="*/ 7423 h 10000"/>
                <a:gd name="connsiteX26" fmla="*/ 1612 w 10000"/>
                <a:gd name="connsiteY26" fmla="*/ 7398 h 10000"/>
                <a:gd name="connsiteX27" fmla="*/ 1637 w 10000"/>
                <a:gd name="connsiteY27" fmla="*/ 7327 h 10000"/>
                <a:gd name="connsiteX28" fmla="*/ 1688 w 10000"/>
                <a:gd name="connsiteY28" fmla="*/ 7306 h 10000"/>
                <a:gd name="connsiteX29" fmla="*/ 1726 w 10000"/>
                <a:gd name="connsiteY29" fmla="*/ 7280 h 10000"/>
                <a:gd name="connsiteX30" fmla="*/ 1800 w 10000"/>
                <a:gd name="connsiteY30" fmla="*/ 7188 h 10000"/>
                <a:gd name="connsiteX31" fmla="*/ 1838 w 10000"/>
                <a:gd name="connsiteY31" fmla="*/ 7137 h 10000"/>
                <a:gd name="connsiteX32" fmla="*/ 1928 w 10000"/>
                <a:gd name="connsiteY32" fmla="*/ 7091 h 10000"/>
                <a:gd name="connsiteX33" fmla="*/ 1966 w 10000"/>
                <a:gd name="connsiteY33" fmla="*/ 7045 h 10000"/>
                <a:gd name="connsiteX34" fmla="*/ 2091 w 10000"/>
                <a:gd name="connsiteY34" fmla="*/ 6999 h 10000"/>
                <a:gd name="connsiteX35" fmla="*/ 2129 w 10000"/>
                <a:gd name="connsiteY35" fmla="*/ 6948 h 10000"/>
                <a:gd name="connsiteX36" fmla="*/ 2167 w 10000"/>
                <a:gd name="connsiteY36" fmla="*/ 6927 h 10000"/>
                <a:gd name="connsiteX37" fmla="*/ 2230 w 10000"/>
                <a:gd name="connsiteY37" fmla="*/ 6881 h 10000"/>
                <a:gd name="connsiteX38" fmla="*/ 2304 w 10000"/>
                <a:gd name="connsiteY38" fmla="*/ 6831 h 10000"/>
                <a:gd name="connsiteX39" fmla="*/ 2418 w 10000"/>
                <a:gd name="connsiteY39" fmla="*/ 6738 h 10000"/>
                <a:gd name="connsiteX40" fmla="*/ 2456 w 10000"/>
                <a:gd name="connsiteY40" fmla="*/ 6713 h 10000"/>
                <a:gd name="connsiteX41" fmla="*/ 2494 w 10000"/>
                <a:gd name="connsiteY41" fmla="*/ 6692 h 10000"/>
                <a:gd name="connsiteX42" fmla="*/ 2532 w 10000"/>
                <a:gd name="connsiteY42" fmla="*/ 6620 h 10000"/>
                <a:gd name="connsiteX43" fmla="*/ 2582 w 10000"/>
                <a:gd name="connsiteY43" fmla="*/ 6570 h 10000"/>
                <a:gd name="connsiteX44" fmla="*/ 2620 w 10000"/>
                <a:gd name="connsiteY44" fmla="*/ 6524 h 10000"/>
                <a:gd name="connsiteX45" fmla="*/ 2721 w 10000"/>
                <a:gd name="connsiteY45" fmla="*/ 6452 h 10000"/>
                <a:gd name="connsiteX46" fmla="*/ 2759 w 10000"/>
                <a:gd name="connsiteY46" fmla="*/ 6406 h 10000"/>
                <a:gd name="connsiteX47" fmla="*/ 2808 w 10000"/>
                <a:gd name="connsiteY47" fmla="*/ 6381 h 10000"/>
                <a:gd name="connsiteX48" fmla="*/ 2884 w 10000"/>
                <a:gd name="connsiteY48" fmla="*/ 6335 h 10000"/>
                <a:gd name="connsiteX49" fmla="*/ 2922 w 10000"/>
                <a:gd name="connsiteY49" fmla="*/ 6314 h 10000"/>
                <a:gd name="connsiteX50" fmla="*/ 3023 w 10000"/>
                <a:gd name="connsiteY50" fmla="*/ 6217 h 10000"/>
                <a:gd name="connsiteX51" fmla="*/ 3148 w 10000"/>
                <a:gd name="connsiteY51" fmla="*/ 6053 h 10000"/>
                <a:gd name="connsiteX52" fmla="*/ 3200 w 10000"/>
                <a:gd name="connsiteY52" fmla="*/ 6028 h 10000"/>
                <a:gd name="connsiteX53" fmla="*/ 3238 w 10000"/>
                <a:gd name="connsiteY53" fmla="*/ 5982 h 10000"/>
                <a:gd name="connsiteX54" fmla="*/ 3350 w 10000"/>
                <a:gd name="connsiteY54" fmla="*/ 5935 h 10000"/>
                <a:gd name="connsiteX55" fmla="*/ 3388 w 10000"/>
                <a:gd name="connsiteY55" fmla="*/ 5910 h 10000"/>
                <a:gd name="connsiteX56" fmla="*/ 3439 w 10000"/>
                <a:gd name="connsiteY56" fmla="*/ 5885 h 10000"/>
                <a:gd name="connsiteX57" fmla="*/ 3527 w 10000"/>
                <a:gd name="connsiteY57" fmla="*/ 5792 h 10000"/>
                <a:gd name="connsiteX58" fmla="*/ 3565 w 10000"/>
                <a:gd name="connsiteY58" fmla="*/ 5767 h 10000"/>
                <a:gd name="connsiteX59" fmla="*/ 3641 w 10000"/>
                <a:gd name="connsiteY59" fmla="*/ 5696 h 10000"/>
                <a:gd name="connsiteX60" fmla="*/ 3665 w 10000"/>
                <a:gd name="connsiteY60" fmla="*/ 5624 h 10000"/>
                <a:gd name="connsiteX61" fmla="*/ 3704 w 10000"/>
                <a:gd name="connsiteY61" fmla="*/ 5603 h 10000"/>
                <a:gd name="connsiteX62" fmla="*/ 3742 w 10000"/>
                <a:gd name="connsiteY62" fmla="*/ 5557 h 10000"/>
                <a:gd name="connsiteX63" fmla="*/ 3780 w 10000"/>
                <a:gd name="connsiteY63" fmla="*/ 5532 h 10000"/>
                <a:gd name="connsiteX64" fmla="*/ 3880 w 10000"/>
                <a:gd name="connsiteY64" fmla="*/ 5435 h 10000"/>
                <a:gd name="connsiteX65" fmla="*/ 3930 w 10000"/>
                <a:gd name="connsiteY65" fmla="*/ 5414 h 10000"/>
                <a:gd name="connsiteX66" fmla="*/ 3968 w 10000"/>
                <a:gd name="connsiteY66" fmla="*/ 5389 h 10000"/>
                <a:gd name="connsiteX67" fmla="*/ 4082 w 10000"/>
                <a:gd name="connsiteY67" fmla="*/ 5343 h 10000"/>
                <a:gd name="connsiteX68" fmla="*/ 4169 w 10000"/>
                <a:gd name="connsiteY68" fmla="*/ 5271 h 10000"/>
                <a:gd name="connsiteX69" fmla="*/ 4207 w 10000"/>
                <a:gd name="connsiteY69" fmla="*/ 5246 h 10000"/>
                <a:gd name="connsiteX70" fmla="*/ 4245 w 10000"/>
                <a:gd name="connsiteY70" fmla="*/ 5200 h 10000"/>
                <a:gd name="connsiteX71" fmla="*/ 4283 w 10000"/>
                <a:gd name="connsiteY71" fmla="*/ 5179 h 10000"/>
                <a:gd name="connsiteX72" fmla="*/ 4319 w 10000"/>
                <a:gd name="connsiteY72" fmla="*/ 5107 h 10000"/>
                <a:gd name="connsiteX73" fmla="*/ 4384 w 10000"/>
                <a:gd name="connsiteY73" fmla="*/ 5082 h 10000"/>
                <a:gd name="connsiteX74" fmla="*/ 4433 w 10000"/>
                <a:gd name="connsiteY74" fmla="*/ 5057 h 10000"/>
                <a:gd name="connsiteX75" fmla="*/ 4559 w 10000"/>
                <a:gd name="connsiteY75" fmla="*/ 4918 h 10000"/>
                <a:gd name="connsiteX76" fmla="*/ 4610 w 10000"/>
                <a:gd name="connsiteY76" fmla="*/ 4868 h 10000"/>
                <a:gd name="connsiteX77" fmla="*/ 4660 w 10000"/>
                <a:gd name="connsiteY77" fmla="*/ 4800 h 10000"/>
                <a:gd name="connsiteX78" fmla="*/ 4698 w 10000"/>
                <a:gd name="connsiteY78" fmla="*/ 4775 h 10000"/>
                <a:gd name="connsiteX79" fmla="*/ 4760 w 10000"/>
                <a:gd name="connsiteY79" fmla="*/ 4729 h 10000"/>
                <a:gd name="connsiteX80" fmla="*/ 4837 w 10000"/>
                <a:gd name="connsiteY80" fmla="*/ 4632 h 10000"/>
                <a:gd name="connsiteX81" fmla="*/ 4899 w 10000"/>
                <a:gd name="connsiteY81" fmla="*/ 4586 h 10000"/>
                <a:gd name="connsiteX82" fmla="*/ 4937 w 10000"/>
                <a:gd name="connsiteY82" fmla="*/ 4540 h 10000"/>
                <a:gd name="connsiteX83" fmla="*/ 4989 w 10000"/>
                <a:gd name="connsiteY83" fmla="*/ 4468 h 10000"/>
                <a:gd name="connsiteX84" fmla="*/ 5038 w 10000"/>
                <a:gd name="connsiteY84" fmla="*/ 4443 h 10000"/>
                <a:gd name="connsiteX85" fmla="*/ 5076 w 10000"/>
                <a:gd name="connsiteY85" fmla="*/ 4422 h 10000"/>
                <a:gd name="connsiteX86" fmla="*/ 5090 w 10000"/>
                <a:gd name="connsiteY86" fmla="*/ 4351 h 10000"/>
                <a:gd name="connsiteX87" fmla="*/ 5139 w 10000"/>
                <a:gd name="connsiteY87" fmla="*/ 4325 h 10000"/>
                <a:gd name="connsiteX88" fmla="*/ 5240 w 10000"/>
                <a:gd name="connsiteY88" fmla="*/ 4233 h 10000"/>
                <a:gd name="connsiteX89" fmla="*/ 5316 w 10000"/>
                <a:gd name="connsiteY89" fmla="*/ 4182 h 10000"/>
                <a:gd name="connsiteX90" fmla="*/ 5392 w 10000"/>
                <a:gd name="connsiteY90" fmla="*/ 4111 h 10000"/>
                <a:gd name="connsiteX91" fmla="*/ 5428 w 10000"/>
                <a:gd name="connsiteY91" fmla="*/ 4065 h 10000"/>
                <a:gd name="connsiteX92" fmla="*/ 5466 w 10000"/>
                <a:gd name="connsiteY92" fmla="*/ 4044 h 10000"/>
                <a:gd name="connsiteX93" fmla="*/ 5542 w 10000"/>
                <a:gd name="connsiteY93" fmla="*/ 3947 h 10000"/>
                <a:gd name="connsiteX94" fmla="*/ 5593 w 10000"/>
                <a:gd name="connsiteY94" fmla="*/ 3901 h 10000"/>
                <a:gd name="connsiteX95" fmla="*/ 5629 w 10000"/>
                <a:gd name="connsiteY95" fmla="*/ 3829 h 10000"/>
                <a:gd name="connsiteX96" fmla="*/ 5656 w 10000"/>
                <a:gd name="connsiteY96" fmla="*/ 3758 h 10000"/>
                <a:gd name="connsiteX97" fmla="*/ 5743 w 10000"/>
                <a:gd name="connsiteY97" fmla="*/ 3640 h 10000"/>
                <a:gd name="connsiteX98" fmla="*/ 5806 w 10000"/>
                <a:gd name="connsiteY98" fmla="*/ 3426 h 10000"/>
                <a:gd name="connsiteX99" fmla="*/ 5831 w 10000"/>
                <a:gd name="connsiteY99" fmla="*/ 3354 h 10000"/>
                <a:gd name="connsiteX100" fmla="*/ 5844 w 10000"/>
                <a:gd name="connsiteY100" fmla="*/ 3287 h 10000"/>
                <a:gd name="connsiteX101" fmla="*/ 5858 w 10000"/>
                <a:gd name="connsiteY101" fmla="*/ 3144 h 10000"/>
                <a:gd name="connsiteX102" fmla="*/ 5907 w 10000"/>
                <a:gd name="connsiteY102" fmla="*/ 3001 h 10000"/>
                <a:gd name="connsiteX103" fmla="*/ 5931 w 10000"/>
                <a:gd name="connsiteY103" fmla="*/ 2930 h 10000"/>
                <a:gd name="connsiteX104" fmla="*/ 5958 w 10000"/>
                <a:gd name="connsiteY104" fmla="*/ 2858 h 10000"/>
                <a:gd name="connsiteX105" fmla="*/ 6084 w 10000"/>
                <a:gd name="connsiteY105" fmla="*/ 2648 h 10000"/>
                <a:gd name="connsiteX106" fmla="*/ 6171 w 10000"/>
                <a:gd name="connsiteY106" fmla="*/ 2388 h 10000"/>
                <a:gd name="connsiteX107" fmla="*/ 6274 w 10000"/>
                <a:gd name="connsiteY107" fmla="*/ 2266 h 10000"/>
                <a:gd name="connsiteX108" fmla="*/ 6373 w 10000"/>
                <a:gd name="connsiteY108" fmla="*/ 2148 h 10000"/>
                <a:gd name="connsiteX109" fmla="*/ 6511 w 10000"/>
                <a:gd name="connsiteY109" fmla="*/ 2102 h 10000"/>
                <a:gd name="connsiteX110" fmla="*/ 6563 w 10000"/>
                <a:gd name="connsiteY110" fmla="*/ 2081 h 10000"/>
                <a:gd name="connsiteX111" fmla="*/ 6939 w 10000"/>
                <a:gd name="connsiteY111" fmla="*/ 2009 h 10000"/>
                <a:gd name="connsiteX112" fmla="*/ 7105 w 10000"/>
                <a:gd name="connsiteY112" fmla="*/ 1984 h 10000"/>
                <a:gd name="connsiteX113" fmla="*/ 7230 w 10000"/>
                <a:gd name="connsiteY113" fmla="*/ 1913 h 10000"/>
                <a:gd name="connsiteX114" fmla="*/ 7293 w 10000"/>
                <a:gd name="connsiteY114" fmla="*/ 1866 h 10000"/>
                <a:gd name="connsiteX115" fmla="*/ 7331 w 10000"/>
                <a:gd name="connsiteY115" fmla="*/ 1841 h 10000"/>
                <a:gd name="connsiteX116" fmla="*/ 7380 w 10000"/>
                <a:gd name="connsiteY116" fmla="*/ 1795 h 10000"/>
                <a:gd name="connsiteX117" fmla="*/ 7470 w 10000"/>
                <a:gd name="connsiteY117" fmla="*/ 1702 h 10000"/>
                <a:gd name="connsiteX118" fmla="*/ 7682 w 10000"/>
                <a:gd name="connsiteY118" fmla="*/ 1652 h 10000"/>
                <a:gd name="connsiteX119" fmla="*/ 7846 w 10000"/>
                <a:gd name="connsiteY119" fmla="*/ 1463 h 10000"/>
                <a:gd name="connsiteX120" fmla="*/ 7936 w 10000"/>
                <a:gd name="connsiteY120" fmla="*/ 1442 h 10000"/>
                <a:gd name="connsiteX121" fmla="*/ 7974 w 10000"/>
                <a:gd name="connsiteY121" fmla="*/ 1396 h 10000"/>
                <a:gd name="connsiteX122" fmla="*/ 8012 w 10000"/>
                <a:gd name="connsiteY122" fmla="*/ 1324 h 10000"/>
                <a:gd name="connsiteX123" fmla="*/ 8086 w 10000"/>
                <a:gd name="connsiteY123" fmla="*/ 1274 h 10000"/>
                <a:gd name="connsiteX124" fmla="*/ 8124 w 10000"/>
                <a:gd name="connsiteY124" fmla="*/ 1253 h 10000"/>
                <a:gd name="connsiteX125" fmla="*/ 8200 w 10000"/>
                <a:gd name="connsiteY125" fmla="*/ 1206 h 10000"/>
                <a:gd name="connsiteX126" fmla="*/ 8238 w 10000"/>
                <a:gd name="connsiteY126" fmla="*/ 1181 h 10000"/>
                <a:gd name="connsiteX127" fmla="*/ 8276 w 10000"/>
                <a:gd name="connsiteY127" fmla="*/ 1135 h 10000"/>
                <a:gd name="connsiteX128" fmla="*/ 8325 w 10000"/>
                <a:gd name="connsiteY128" fmla="*/ 1110 h 10000"/>
                <a:gd name="connsiteX129" fmla="*/ 8363 w 10000"/>
                <a:gd name="connsiteY129" fmla="*/ 1084 h 10000"/>
                <a:gd name="connsiteX130" fmla="*/ 8415 w 10000"/>
                <a:gd name="connsiteY130" fmla="*/ 1063 h 10000"/>
                <a:gd name="connsiteX131" fmla="*/ 8464 w 10000"/>
                <a:gd name="connsiteY131" fmla="*/ 1017 h 10000"/>
                <a:gd name="connsiteX132" fmla="*/ 8502 w 10000"/>
                <a:gd name="connsiteY132" fmla="*/ 967 h 10000"/>
                <a:gd name="connsiteX133" fmla="*/ 8616 w 10000"/>
                <a:gd name="connsiteY133" fmla="*/ 895 h 10000"/>
                <a:gd name="connsiteX134" fmla="*/ 8652 w 10000"/>
                <a:gd name="connsiteY134" fmla="*/ 874 h 10000"/>
                <a:gd name="connsiteX135" fmla="*/ 8753 w 10000"/>
                <a:gd name="connsiteY135" fmla="*/ 828 h 10000"/>
                <a:gd name="connsiteX136" fmla="*/ 8829 w 10000"/>
                <a:gd name="connsiteY136" fmla="*/ 757 h 10000"/>
                <a:gd name="connsiteX137" fmla="*/ 8892 w 10000"/>
                <a:gd name="connsiteY137" fmla="*/ 731 h 10000"/>
                <a:gd name="connsiteX138" fmla="*/ 8981 w 10000"/>
                <a:gd name="connsiteY138" fmla="*/ 685 h 10000"/>
                <a:gd name="connsiteX139" fmla="*/ 9019 w 10000"/>
                <a:gd name="connsiteY139" fmla="*/ 639 h 10000"/>
                <a:gd name="connsiteX140" fmla="*/ 9093 w 10000"/>
                <a:gd name="connsiteY140" fmla="*/ 588 h 10000"/>
                <a:gd name="connsiteX141" fmla="*/ 9145 w 10000"/>
                <a:gd name="connsiteY141" fmla="*/ 542 h 10000"/>
                <a:gd name="connsiteX142" fmla="*/ 9232 w 10000"/>
                <a:gd name="connsiteY142" fmla="*/ 517 h 10000"/>
                <a:gd name="connsiteX143" fmla="*/ 9322 w 10000"/>
                <a:gd name="connsiteY143" fmla="*/ 450 h 10000"/>
                <a:gd name="connsiteX144" fmla="*/ 9384 w 10000"/>
                <a:gd name="connsiteY144" fmla="*/ 399 h 10000"/>
                <a:gd name="connsiteX145" fmla="*/ 9433 w 10000"/>
                <a:gd name="connsiteY145" fmla="*/ 378 h 10000"/>
                <a:gd name="connsiteX146" fmla="*/ 9523 w 10000"/>
                <a:gd name="connsiteY146" fmla="*/ 307 h 10000"/>
                <a:gd name="connsiteX147" fmla="*/ 9572 w 10000"/>
                <a:gd name="connsiteY147" fmla="*/ 282 h 10000"/>
                <a:gd name="connsiteX148" fmla="*/ 9711 w 10000"/>
                <a:gd name="connsiteY148" fmla="*/ 189 h 10000"/>
                <a:gd name="connsiteX149" fmla="*/ 9774 w 10000"/>
                <a:gd name="connsiteY149" fmla="*/ 164 h 10000"/>
                <a:gd name="connsiteX150" fmla="*/ 9812 w 10000"/>
                <a:gd name="connsiteY150" fmla="*/ 118 h 10000"/>
                <a:gd name="connsiteX151" fmla="*/ 9899 w 10000"/>
                <a:gd name="connsiteY151" fmla="*/ 71 h 10000"/>
                <a:gd name="connsiteX152" fmla="*/ 9962 w 10000"/>
                <a:gd name="connsiteY152" fmla="*/ 21 h 10000"/>
                <a:gd name="connsiteX153" fmla="*/ 10000 w 10000"/>
                <a:gd name="connsiteY15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390 w 10000"/>
                <a:gd name="connsiteY8" fmla="*/ 8651 h 10000"/>
                <a:gd name="connsiteX9" fmla="*/ 479 w 10000"/>
                <a:gd name="connsiteY9" fmla="*/ 8583 h 10000"/>
                <a:gd name="connsiteX10" fmla="*/ 605 w 10000"/>
                <a:gd name="connsiteY10" fmla="*/ 8462 h 10000"/>
                <a:gd name="connsiteX11" fmla="*/ 806 w 10000"/>
                <a:gd name="connsiteY11" fmla="*/ 8180 h 10000"/>
                <a:gd name="connsiteX12" fmla="*/ 882 w 10000"/>
                <a:gd name="connsiteY12" fmla="*/ 8155 h 10000"/>
                <a:gd name="connsiteX13" fmla="*/ 920 w 10000"/>
                <a:gd name="connsiteY13" fmla="*/ 8108 h 10000"/>
                <a:gd name="connsiteX14" fmla="*/ 970 w 10000"/>
                <a:gd name="connsiteY14" fmla="*/ 8083 h 10000"/>
                <a:gd name="connsiteX15" fmla="*/ 1008 w 10000"/>
                <a:gd name="connsiteY15" fmla="*/ 8037 h 10000"/>
                <a:gd name="connsiteX16" fmla="*/ 1059 w 10000"/>
                <a:gd name="connsiteY16" fmla="*/ 7991 h 10000"/>
                <a:gd name="connsiteX17" fmla="*/ 1095 w 10000"/>
                <a:gd name="connsiteY17" fmla="*/ 7894 h 10000"/>
                <a:gd name="connsiteX18" fmla="*/ 1122 w 10000"/>
                <a:gd name="connsiteY18" fmla="*/ 7827 h 10000"/>
                <a:gd name="connsiteX19" fmla="*/ 1185 w 10000"/>
                <a:gd name="connsiteY19" fmla="*/ 7802 h 10000"/>
                <a:gd name="connsiteX20" fmla="*/ 1223 w 10000"/>
                <a:gd name="connsiteY20" fmla="*/ 7776 h 10000"/>
                <a:gd name="connsiteX21" fmla="*/ 1296 w 10000"/>
                <a:gd name="connsiteY21" fmla="*/ 7684 h 10000"/>
                <a:gd name="connsiteX22" fmla="*/ 1386 w 10000"/>
                <a:gd name="connsiteY22" fmla="*/ 7612 h 10000"/>
                <a:gd name="connsiteX23" fmla="*/ 1424 w 10000"/>
                <a:gd name="connsiteY23" fmla="*/ 7566 h 10000"/>
                <a:gd name="connsiteX24" fmla="*/ 1473 w 10000"/>
                <a:gd name="connsiteY24" fmla="*/ 7541 h 10000"/>
                <a:gd name="connsiteX25" fmla="*/ 1574 w 10000"/>
                <a:gd name="connsiteY25" fmla="*/ 7423 h 10000"/>
                <a:gd name="connsiteX26" fmla="*/ 1612 w 10000"/>
                <a:gd name="connsiteY26" fmla="*/ 7398 h 10000"/>
                <a:gd name="connsiteX27" fmla="*/ 1637 w 10000"/>
                <a:gd name="connsiteY27" fmla="*/ 7327 h 10000"/>
                <a:gd name="connsiteX28" fmla="*/ 1688 w 10000"/>
                <a:gd name="connsiteY28" fmla="*/ 7306 h 10000"/>
                <a:gd name="connsiteX29" fmla="*/ 1726 w 10000"/>
                <a:gd name="connsiteY29" fmla="*/ 7280 h 10000"/>
                <a:gd name="connsiteX30" fmla="*/ 1800 w 10000"/>
                <a:gd name="connsiteY30" fmla="*/ 7188 h 10000"/>
                <a:gd name="connsiteX31" fmla="*/ 1838 w 10000"/>
                <a:gd name="connsiteY31" fmla="*/ 7137 h 10000"/>
                <a:gd name="connsiteX32" fmla="*/ 1928 w 10000"/>
                <a:gd name="connsiteY32" fmla="*/ 7091 h 10000"/>
                <a:gd name="connsiteX33" fmla="*/ 1966 w 10000"/>
                <a:gd name="connsiteY33" fmla="*/ 7045 h 10000"/>
                <a:gd name="connsiteX34" fmla="*/ 2091 w 10000"/>
                <a:gd name="connsiteY34" fmla="*/ 6999 h 10000"/>
                <a:gd name="connsiteX35" fmla="*/ 2129 w 10000"/>
                <a:gd name="connsiteY35" fmla="*/ 6948 h 10000"/>
                <a:gd name="connsiteX36" fmla="*/ 2167 w 10000"/>
                <a:gd name="connsiteY36" fmla="*/ 6927 h 10000"/>
                <a:gd name="connsiteX37" fmla="*/ 2230 w 10000"/>
                <a:gd name="connsiteY37" fmla="*/ 6881 h 10000"/>
                <a:gd name="connsiteX38" fmla="*/ 2304 w 10000"/>
                <a:gd name="connsiteY38" fmla="*/ 6831 h 10000"/>
                <a:gd name="connsiteX39" fmla="*/ 2418 w 10000"/>
                <a:gd name="connsiteY39" fmla="*/ 6738 h 10000"/>
                <a:gd name="connsiteX40" fmla="*/ 2456 w 10000"/>
                <a:gd name="connsiteY40" fmla="*/ 6713 h 10000"/>
                <a:gd name="connsiteX41" fmla="*/ 2494 w 10000"/>
                <a:gd name="connsiteY41" fmla="*/ 6692 h 10000"/>
                <a:gd name="connsiteX42" fmla="*/ 2532 w 10000"/>
                <a:gd name="connsiteY42" fmla="*/ 6620 h 10000"/>
                <a:gd name="connsiteX43" fmla="*/ 2582 w 10000"/>
                <a:gd name="connsiteY43" fmla="*/ 6570 h 10000"/>
                <a:gd name="connsiteX44" fmla="*/ 2620 w 10000"/>
                <a:gd name="connsiteY44" fmla="*/ 6524 h 10000"/>
                <a:gd name="connsiteX45" fmla="*/ 2721 w 10000"/>
                <a:gd name="connsiteY45" fmla="*/ 6452 h 10000"/>
                <a:gd name="connsiteX46" fmla="*/ 2759 w 10000"/>
                <a:gd name="connsiteY46" fmla="*/ 6406 h 10000"/>
                <a:gd name="connsiteX47" fmla="*/ 2808 w 10000"/>
                <a:gd name="connsiteY47" fmla="*/ 6381 h 10000"/>
                <a:gd name="connsiteX48" fmla="*/ 2884 w 10000"/>
                <a:gd name="connsiteY48" fmla="*/ 6335 h 10000"/>
                <a:gd name="connsiteX49" fmla="*/ 2922 w 10000"/>
                <a:gd name="connsiteY49" fmla="*/ 6314 h 10000"/>
                <a:gd name="connsiteX50" fmla="*/ 3023 w 10000"/>
                <a:gd name="connsiteY50" fmla="*/ 6217 h 10000"/>
                <a:gd name="connsiteX51" fmla="*/ 3148 w 10000"/>
                <a:gd name="connsiteY51" fmla="*/ 6053 h 10000"/>
                <a:gd name="connsiteX52" fmla="*/ 3200 w 10000"/>
                <a:gd name="connsiteY52" fmla="*/ 6028 h 10000"/>
                <a:gd name="connsiteX53" fmla="*/ 3238 w 10000"/>
                <a:gd name="connsiteY53" fmla="*/ 5982 h 10000"/>
                <a:gd name="connsiteX54" fmla="*/ 3350 w 10000"/>
                <a:gd name="connsiteY54" fmla="*/ 5935 h 10000"/>
                <a:gd name="connsiteX55" fmla="*/ 3388 w 10000"/>
                <a:gd name="connsiteY55" fmla="*/ 5910 h 10000"/>
                <a:gd name="connsiteX56" fmla="*/ 3439 w 10000"/>
                <a:gd name="connsiteY56" fmla="*/ 5885 h 10000"/>
                <a:gd name="connsiteX57" fmla="*/ 3527 w 10000"/>
                <a:gd name="connsiteY57" fmla="*/ 5792 h 10000"/>
                <a:gd name="connsiteX58" fmla="*/ 3565 w 10000"/>
                <a:gd name="connsiteY58" fmla="*/ 5767 h 10000"/>
                <a:gd name="connsiteX59" fmla="*/ 3641 w 10000"/>
                <a:gd name="connsiteY59" fmla="*/ 5696 h 10000"/>
                <a:gd name="connsiteX60" fmla="*/ 3665 w 10000"/>
                <a:gd name="connsiteY60" fmla="*/ 5624 h 10000"/>
                <a:gd name="connsiteX61" fmla="*/ 3704 w 10000"/>
                <a:gd name="connsiteY61" fmla="*/ 5603 h 10000"/>
                <a:gd name="connsiteX62" fmla="*/ 3742 w 10000"/>
                <a:gd name="connsiteY62" fmla="*/ 5557 h 10000"/>
                <a:gd name="connsiteX63" fmla="*/ 3780 w 10000"/>
                <a:gd name="connsiteY63" fmla="*/ 5532 h 10000"/>
                <a:gd name="connsiteX64" fmla="*/ 3880 w 10000"/>
                <a:gd name="connsiteY64" fmla="*/ 5435 h 10000"/>
                <a:gd name="connsiteX65" fmla="*/ 3930 w 10000"/>
                <a:gd name="connsiteY65" fmla="*/ 5414 h 10000"/>
                <a:gd name="connsiteX66" fmla="*/ 3968 w 10000"/>
                <a:gd name="connsiteY66" fmla="*/ 5389 h 10000"/>
                <a:gd name="connsiteX67" fmla="*/ 4082 w 10000"/>
                <a:gd name="connsiteY67" fmla="*/ 5343 h 10000"/>
                <a:gd name="connsiteX68" fmla="*/ 4169 w 10000"/>
                <a:gd name="connsiteY68" fmla="*/ 5271 h 10000"/>
                <a:gd name="connsiteX69" fmla="*/ 4207 w 10000"/>
                <a:gd name="connsiteY69" fmla="*/ 5246 h 10000"/>
                <a:gd name="connsiteX70" fmla="*/ 4245 w 10000"/>
                <a:gd name="connsiteY70" fmla="*/ 5200 h 10000"/>
                <a:gd name="connsiteX71" fmla="*/ 4283 w 10000"/>
                <a:gd name="connsiteY71" fmla="*/ 5179 h 10000"/>
                <a:gd name="connsiteX72" fmla="*/ 4319 w 10000"/>
                <a:gd name="connsiteY72" fmla="*/ 5107 h 10000"/>
                <a:gd name="connsiteX73" fmla="*/ 4384 w 10000"/>
                <a:gd name="connsiteY73" fmla="*/ 5082 h 10000"/>
                <a:gd name="connsiteX74" fmla="*/ 4433 w 10000"/>
                <a:gd name="connsiteY74" fmla="*/ 5057 h 10000"/>
                <a:gd name="connsiteX75" fmla="*/ 4559 w 10000"/>
                <a:gd name="connsiteY75" fmla="*/ 4918 h 10000"/>
                <a:gd name="connsiteX76" fmla="*/ 4610 w 10000"/>
                <a:gd name="connsiteY76" fmla="*/ 4868 h 10000"/>
                <a:gd name="connsiteX77" fmla="*/ 4660 w 10000"/>
                <a:gd name="connsiteY77" fmla="*/ 4800 h 10000"/>
                <a:gd name="connsiteX78" fmla="*/ 4698 w 10000"/>
                <a:gd name="connsiteY78" fmla="*/ 4775 h 10000"/>
                <a:gd name="connsiteX79" fmla="*/ 4760 w 10000"/>
                <a:gd name="connsiteY79" fmla="*/ 4729 h 10000"/>
                <a:gd name="connsiteX80" fmla="*/ 4837 w 10000"/>
                <a:gd name="connsiteY80" fmla="*/ 4632 h 10000"/>
                <a:gd name="connsiteX81" fmla="*/ 4899 w 10000"/>
                <a:gd name="connsiteY81" fmla="*/ 4586 h 10000"/>
                <a:gd name="connsiteX82" fmla="*/ 4937 w 10000"/>
                <a:gd name="connsiteY82" fmla="*/ 4540 h 10000"/>
                <a:gd name="connsiteX83" fmla="*/ 4989 w 10000"/>
                <a:gd name="connsiteY83" fmla="*/ 4468 h 10000"/>
                <a:gd name="connsiteX84" fmla="*/ 5038 w 10000"/>
                <a:gd name="connsiteY84" fmla="*/ 4443 h 10000"/>
                <a:gd name="connsiteX85" fmla="*/ 5076 w 10000"/>
                <a:gd name="connsiteY85" fmla="*/ 4422 h 10000"/>
                <a:gd name="connsiteX86" fmla="*/ 5090 w 10000"/>
                <a:gd name="connsiteY86" fmla="*/ 4351 h 10000"/>
                <a:gd name="connsiteX87" fmla="*/ 5139 w 10000"/>
                <a:gd name="connsiteY87" fmla="*/ 4325 h 10000"/>
                <a:gd name="connsiteX88" fmla="*/ 5240 w 10000"/>
                <a:gd name="connsiteY88" fmla="*/ 4233 h 10000"/>
                <a:gd name="connsiteX89" fmla="*/ 5316 w 10000"/>
                <a:gd name="connsiteY89" fmla="*/ 4182 h 10000"/>
                <a:gd name="connsiteX90" fmla="*/ 5392 w 10000"/>
                <a:gd name="connsiteY90" fmla="*/ 4111 h 10000"/>
                <a:gd name="connsiteX91" fmla="*/ 5428 w 10000"/>
                <a:gd name="connsiteY91" fmla="*/ 4065 h 10000"/>
                <a:gd name="connsiteX92" fmla="*/ 5466 w 10000"/>
                <a:gd name="connsiteY92" fmla="*/ 4044 h 10000"/>
                <a:gd name="connsiteX93" fmla="*/ 5542 w 10000"/>
                <a:gd name="connsiteY93" fmla="*/ 3947 h 10000"/>
                <a:gd name="connsiteX94" fmla="*/ 5593 w 10000"/>
                <a:gd name="connsiteY94" fmla="*/ 3901 h 10000"/>
                <a:gd name="connsiteX95" fmla="*/ 5629 w 10000"/>
                <a:gd name="connsiteY95" fmla="*/ 3829 h 10000"/>
                <a:gd name="connsiteX96" fmla="*/ 5656 w 10000"/>
                <a:gd name="connsiteY96" fmla="*/ 3758 h 10000"/>
                <a:gd name="connsiteX97" fmla="*/ 5743 w 10000"/>
                <a:gd name="connsiteY97" fmla="*/ 3640 h 10000"/>
                <a:gd name="connsiteX98" fmla="*/ 5806 w 10000"/>
                <a:gd name="connsiteY98" fmla="*/ 3426 h 10000"/>
                <a:gd name="connsiteX99" fmla="*/ 5831 w 10000"/>
                <a:gd name="connsiteY99" fmla="*/ 3354 h 10000"/>
                <a:gd name="connsiteX100" fmla="*/ 5858 w 10000"/>
                <a:gd name="connsiteY100" fmla="*/ 3144 h 10000"/>
                <a:gd name="connsiteX101" fmla="*/ 5907 w 10000"/>
                <a:gd name="connsiteY101" fmla="*/ 3001 h 10000"/>
                <a:gd name="connsiteX102" fmla="*/ 5931 w 10000"/>
                <a:gd name="connsiteY102" fmla="*/ 2930 h 10000"/>
                <a:gd name="connsiteX103" fmla="*/ 5958 w 10000"/>
                <a:gd name="connsiteY103" fmla="*/ 2858 h 10000"/>
                <a:gd name="connsiteX104" fmla="*/ 6084 w 10000"/>
                <a:gd name="connsiteY104" fmla="*/ 2648 h 10000"/>
                <a:gd name="connsiteX105" fmla="*/ 6171 w 10000"/>
                <a:gd name="connsiteY105" fmla="*/ 2388 h 10000"/>
                <a:gd name="connsiteX106" fmla="*/ 6274 w 10000"/>
                <a:gd name="connsiteY106" fmla="*/ 2266 h 10000"/>
                <a:gd name="connsiteX107" fmla="*/ 6373 w 10000"/>
                <a:gd name="connsiteY107" fmla="*/ 2148 h 10000"/>
                <a:gd name="connsiteX108" fmla="*/ 6511 w 10000"/>
                <a:gd name="connsiteY108" fmla="*/ 2102 h 10000"/>
                <a:gd name="connsiteX109" fmla="*/ 6563 w 10000"/>
                <a:gd name="connsiteY109" fmla="*/ 2081 h 10000"/>
                <a:gd name="connsiteX110" fmla="*/ 6939 w 10000"/>
                <a:gd name="connsiteY110" fmla="*/ 2009 h 10000"/>
                <a:gd name="connsiteX111" fmla="*/ 7105 w 10000"/>
                <a:gd name="connsiteY111" fmla="*/ 1984 h 10000"/>
                <a:gd name="connsiteX112" fmla="*/ 7230 w 10000"/>
                <a:gd name="connsiteY112" fmla="*/ 1913 h 10000"/>
                <a:gd name="connsiteX113" fmla="*/ 7293 w 10000"/>
                <a:gd name="connsiteY113" fmla="*/ 1866 h 10000"/>
                <a:gd name="connsiteX114" fmla="*/ 7331 w 10000"/>
                <a:gd name="connsiteY114" fmla="*/ 1841 h 10000"/>
                <a:gd name="connsiteX115" fmla="*/ 7380 w 10000"/>
                <a:gd name="connsiteY115" fmla="*/ 1795 h 10000"/>
                <a:gd name="connsiteX116" fmla="*/ 7470 w 10000"/>
                <a:gd name="connsiteY116" fmla="*/ 1702 h 10000"/>
                <a:gd name="connsiteX117" fmla="*/ 7682 w 10000"/>
                <a:gd name="connsiteY117" fmla="*/ 1652 h 10000"/>
                <a:gd name="connsiteX118" fmla="*/ 7846 w 10000"/>
                <a:gd name="connsiteY118" fmla="*/ 1463 h 10000"/>
                <a:gd name="connsiteX119" fmla="*/ 7936 w 10000"/>
                <a:gd name="connsiteY119" fmla="*/ 1442 h 10000"/>
                <a:gd name="connsiteX120" fmla="*/ 7974 w 10000"/>
                <a:gd name="connsiteY120" fmla="*/ 1396 h 10000"/>
                <a:gd name="connsiteX121" fmla="*/ 8012 w 10000"/>
                <a:gd name="connsiteY121" fmla="*/ 1324 h 10000"/>
                <a:gd name="connsiteX122" fmla="*/ 8086 w 10000"/>
                <a:gd name="connsiteY122" fmla="*/ 1274 h 10000"/>
                <a:gd name="connsiteX123" fmla="*/ 8124 w 10000"/>
                <a:gd name="connsiteY123" fmla="*/ 1253 h 10000"/>
                <a:gd name="connsiteX124" fmla="*/ 8200 w 10000"/>
                <a:gd name="connsiteY124" fmla="*/ 1206 h 10000"/>
                <a:gd name="connsiteX125" fmla="*/ 8238 w 10000"/>
                <a:gd name="connsiteY125" fmla="*/ 1181 h 10000"/>
                <a:gd name="connsiteX126" fmla="*/ 8276 w 10000"/>
                <a:gd name="connsiteY126" fmla="*/ 1135 h 10000"/>
                <a:gd name="connsiteX127" fmla="*/ 8325 w 10000"/>
                <a:gd name="connsiteY127" fmla="*/ 1110 h 10000"/>
                <a:gd name="connsiteX128" fmla="*/ 8363 w 10000"/>
                <a:gd name="connsiteY128" fmla="*/ 1084 h 10000"/>
                <a:gd name="connsiteX129" fmla="*/ 8415 w 10000"/>
                <a:gd name="connsiteY129" fmla="*/ 1063 h 10000"/>
                <a:gd name="connsiteX130" fmla="*/ 8464 w 10000"/>
                <a:gd name="connsiteY130" fmla="*/ 1017 h 10000"/>
                <a:gd name="connsiteX131" fmla="*/ 8502 w 10000"/>
                <a:gd name="connsiteY131" fmla="*/ 967 h 10000"/>
                <a:gd name="connsiteX132" fmla="*/ 8616 w 10000"/>
                <a:gd name="connsiteY132" fmla="*/ 895 h 10000"/>
                <a:gd name="connsiteX133" fmla="*/ 8652 w 10000"/>
                <a:gd name="connsiteY133" fmla="*/ 874 h 10000"/>
                <a:gd name="connsiteX134" fmla="*/ 8753 w 10000"/>
                <a:gd name="connsiteY134" fmla="*/ 828 h 10000"/>
                <a:gd name="connsiteX135" fmla="*/ 8829 w 10000"/>
                <a:gd name="connsiteY135" fmla="*/ 757 h 10000"/>
                <a:gd name="connsiteX136" fmla="*/ 8892 w 10000"/>
                <a:gd name="connsiteY136" fmla="*/ 731 h 10000"/>
                <a:gd name="connsiteX137" fmla="*/ 8981 w 10000"/>
                <a:gd name="connsiteY137" fmla="*/ 685 h 10000"/>
                <a:gd name="connsiteX138" fmla="*/ 9019 w 10000"/>
                <a:gd name="connsiteY138" fmla="*/ 639 h 10000"/>
                <a:gd name="connsiteX139" fmla="*/ 9093 w 10000"/>
                <a:gd name="connsiteY139" fmla="*/ 588 h 10000"/>
                <a:gd name="connsiteX140" fmla="*/ 9145 w 10000"/>
                <a:gd name="connsiteY140" fmla="*/ 542 h 10000"/>
                <a:gd name="connsiteX141" fmla="*/ 9232 w 10000"/>
                <a:gd name="connsiteY141" fmla="*/ 517 h 10000"/>
                <a:gd name="connsiteX142" fmla="*/ 9322 w 10000"/>
                <a:gd name="connsiteY142" fmla="*/ 450 h 10000"/>
                <a:gd name="connsiteX143" fmla="*/ 9384 w 10000"/>
                <a:gd name="connsiteY143" fmla="*/ 399 h 10000"/>
                <a:gd name="connsiteX144" fmla="*/ 9433 w 10000"/>
                <a:gd name="connsiteY144" fmla="*/ 378 h 10000"/>
                <a:gd name="connsiteX145" fmla="*/ 9523 w 10000"/>
                <a:gd name="connsiteY145" fmla="*/ 307 h 10000"/>
                <a:gd name="connsiteX146" fmla="*/ 9572 w 10000"/>
                <a:gd name="connsiteY146" fmla="*/ 282 h 10000"/>
                <a:gd name="connsiteX147" fmla="*/ 9711 w 10000"/>
                <a:gd name="connsiteY147" fmla="*/ 189 h 10000"/>
                <a:gd name="connsiteX148" fmla="*/ 9774 w 10000"/>
                <a:gd name="connsiteY148" fmla="*/ 164 h 10000"/>
                <a:gd name="connsiteX149" fmla="*/ 9812 w 10000"/>
                <a:gd name="connsiteY149" fmla="*/ 118 h 10000"/>
                <a:gd name="connsiteX150" fmla="*/ 9899 w 10000"/>
                <a:gd name="connsiteY150" fmla="*/ 71 h 10000"/>
                <a:gd name="connsiteX151" fmla="*/ 9962 w 10000"/>
                <a:gd name="connsiteY151" fmla="*/ 21 h 10000"/>
                <a:gd name="connsiteX152" fmla="*/ 10000 w 10000"/>
                <a:gd name="connsiteY15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390 w 10000"/>
                <a:gd name="connsiteY8" fmla="*/ 8651 h 10000"/>
                <a:gd name="connsiteX9" fmla="*/ 479 w 10000"/>
                <a:gd name="connsiteY9" fmla="*/ 8583 h 10000"/>
                <a:gd name="connsiteX10" fmla="*/ 605 w 10000"/>
                <a:gd name="connsiteY10" fmla="*/ 8462 h 10000"/>
                <a:gd name="connsiteX11" fmla="*/ 806 w 10000"/>
                <a:gd name="connsiteY11" fmla="*/ 8180 h 10000"/>
                <a:gd name="connsiteX12" fmla="*/ 882 w 10000"/>
                <a:gd name="connsiteY12" fmla="*/ 8155 h 10000"/>
                <a:gd name="connsiteX13" fmla="*/ 920 w 10000"/>
                <a:gd name="connsiteY13" fmla="*/ 8108 h 10000"/>
                <a:gd name="connsiteX14" fmla="*/ 970 w 10000"/>
                <a:gd name="connsiteY14" fmla="*/ 8083 h 10000"/>
                <a:gd name="connsiteX15" fmla="*/ 1008 w 10000"/>
                <a:gd name="connsiteY15" fmla="*/ 8037 h 10000"/>
                <a:gd name="connsiteX16" fmla="*/ 1059 w 10000"/>
                <a:gd name="connsiteY16" fmla="*/ 7991 h 10000"/>
                <a:gd name="connsiteX17" fmla="*/ 1095 w 10000"/>
                <a:gd name="connsiteY17" fmla="*/ 7894 h 10000"/>
                <a:gd name="connsiteX18" fmla="*/ 1122 w 10000"/>
                <a:gd name="connsiteY18" fmla="*/ 7827 h 10000"/>
                <a:gd name="connsiteX19" fmla="*/ 1185 w 10000"/>
                <a:gd name="connsiteY19" fmla="*/ 7802 h 10000"/>
                <a:gd name="connsiteX20" fmla="*/ 1223 w 10000"/>
                <a:gd name="connsiteY20" fmla="*/ 7776 h 10000"/>
                <a:gd name="connsiteX21" fmla="*/ 1296 w 10000"/>
                <a:gd name="connsiteY21" fmla="*/ 7684 h 10000"/>
                <a:gd name="connsiteX22" fmla="*/ 1386 w 10000"/>
                <a:gd name="connsiteY22" fmla="*/ 7612 h 10000"/>
                <a:gd name="connsiteX23" fmla="*/ 1424 w 10000"/>
                <a:gd name="connsiteY23" fmla="*/ 7566 h 10000"/>
                <a:gd name="connsiteX24" fmla="*/ 1473 w 10000"/>
                <a:gd name="connsiteY24" fmla="*/ 7541 h 10000"/>
                <a:gd name="connsiteX25" fmla="*/ 1574 w 10000"/>
                <a:gd name="connsiteY25" fmla="*/ 7423 h 10000"/>
                <a:gd name="connsiteX26" fmla="*/ 1612 w 10000"/>
                <a:gd name="connsiteY26" fmla="*/ 7398 h 10000"/>
                <a:gd name="connsiteX27" fmla="*/ 1637 w 10000"/>
                <a:gd name="connsiteY27" fmla="*/ 7327 h 10000"/>
                <a:gd name="connsiteX28" fmla="*/ 1688 w 10000"/>
                <a:gd name="connsiteY28" fmla="*/ 7306 h 10000"/>
                <a:gd name="connsiteX29" fmla="*/ 1726 w 10000"/>
                <a:gd name="connsiteY29" fmla="*/ 7280 h 10000"/>
                <a:gd name="connsiteX30" fmla="*/ 1800 w 10000"/>
                <a:gd name="connsiteY30" fmla="*/ 7188 h 10000"/>
                <a:gd name="connsiteX31" fmla="*/ 1838 w 10000"/>
                <a:gd name="connsiteY31" fmla="*/ 7137 h 10000"/>
                <a:gd name="connsiteX32" fmla="*/ 1928 w 10000"/>
                <a:gd name="connsiteY32" fmla="*/ 7091 h 10000"/>
                <a:gd name="connsiteX33" fmla="*/ 1966 w 10000"/>
                <a:gd name="connsiteY33" fmla="*/ 7045 h 10000"/>
                <a:gd name="connsiteX34" fmla="*/ 2091 w 10000"/>
                <a:gd name="connsiteY34" fmla="*/ 6999 h 10000"/>
                <a:gd name="connsiteX35" fmla="*/ 2129 w 10000"/>
                <a:gd name="connsiteY35" fmla="*/ 6948 h 10000"/>
                <a:gd name="connsiteX36" fmla="*/ 2167 w 10000"/>
                <a:gd name="connsiteY36" fmla="*/ 6927 h 10000"/>
                <a:gd name="connsiteX37" fmla="*/ 2230 w 10000"/>
                <a:gd name="connsiteY37" fmla="*/ 6881 h 10000"/>
                <a:gd name="connsiteX38" fmla="*/ 2304 w 10000"/>
                <a:gd name="connsiteY38" fmla="*/ 6831 h 10000"/>
                <a:gd name="connsiteX39" fmla="*/ 2418 w 10000"/>
                <a:gd name="connsiteY39" fmla="*/ 6738 h 10000"/>
                <a:gd name="connsiteX40" fmla="*/ 2456 w 10000"/>
                <a:gd name="connsiteY40" fmla="*/ 6713 h 10000"/>
                <a:gd name="connsiteX41" fmla="*/ 2494 w 10000"/>
                <a:gd name="connsiteY41" fmla="*/ 6692 h 10000"/>
                <a:gd name="connsiteX42" fmla="*/ 2532 w 10000"/>
                <a:gd name="connsiteY42" fmla="*/ 6620 h 10000"/>
                <a:gd name="connsiteX43" fmla="*/ 2582 w 10000"/>
                <a:gd name="connsiteY43" fmla="*/ 6570 h 10000"/>
                <a:gd name="connsiteX44" fmla="*/ 2620 w 10000"/>
                <a:gd name="connsiteY44" fmla="*/ 6524 h 10000"/>
                <a:gd name="connsiteX45" fmla="*/ 2721 w 10000"/>
                <a:gd name="connsiteY45" fmla="*/ 6452 h 10000"/>
                <a:gd name="connsiteX46" fmla="*/ 2759 w 10000"/>
                <a:gd name="connsiteY46" fmla="*/ 6406 h 10000"/>
                <a:gd name="connsiteX47" fmla="*/ 2808 w 10000"/>
                <a:gd name="connsiteY47" fmla="*/ 6381 h 10000"/>
                <a:gd name="connsiteX48" fmla="*/ 2884 w 10000"/>
                <a:gd name="connsiteY48" fmla="*/ 6335 h 10000"/>
                <a:gd name="connsiteX49" fmla="*/ 2922 w 10000"/>
                <a:gd name="connsiteY49" fmla="*/ 6314 h 10000"/>
                <a:gd name="connsiteX50" fmla="*/ 3023 w 10000"/>
                <a:gd name="connsiteY50" fmla="*/ 6217 h 10000"/>
                <a:gd name="connsiteX51" fmla="*/ 3148 w 10000"/>
                <a:gd name="connsiteY51" fmla="*/ 6053 h 10000"/>
                <a:gd name="connsiteX52" fmla="*/ 3200 w 10000"/>
                <a:gd name="connsiteY52" fmla="*/ 6028 h 10000"/>
                <a:gd name="connsiteX53" fmla="*/ 3238 w 10000"/>
                <a:gd name="connsiteY53" fmla="*/ 5982 h 10000"/>
                <a:gd name="connsiteX54" fmla="*/ 3350 w 10000"/>
                <a:gd name="connsiteY54" fmla="*/ 5935 h 10000"/>
                <a:gd name="connsiteX55" fmla="*/ 3388 w 10000"/>
                <a:gd name="connsiteY55" fmla="*/ 5910 h 10000"/>
                <a:gd name="connsiteX56" fmla="*/ 3439 w 10000"/>
                <a:gd name="connsiteY56" fmla="*/ 5885 h 10000"/>
                <a:gd name="connsiteX57" fmla="*/ 3527 w 10000"/>
                <a:gd name="connsiteY57" fmla="*/ 5792 h 10000"/>
                <a:gd name="connsiteX58" fmla="*/ 3565 w 10000"/>
                <a:gd name="connsiteY58" fmla="*/ 5767 h 10000"/>
                <a:gd name="connsiteX59" fmla="*/ 3641 w 10000"/>
                <a:gd name="connsiteY59" fmla="*/ 5696 h 10000"/>
                <a:gd name="connsiteX60" fmla="*/ 3665 w 10000"/>
                <a:gd name="connsiteY60" fmla="*/ 5624 h 10000"/>
                <a:gd name="connsiteX61" fmla="*/ 3704 w 10000"/>
                <a:gd name="connsiteY61" fmla="*/ 5603 h 10000"/>
                <a:gd name="connsiteX62" fmla="*/ 3742 w 10000"/>
                <a:gd name="connsiteY62" fmla="*/ 5557 h 10000"/>
                <a:gd name="connsiteX63" fmla="*/ 3780 w 10000"/>
                <a:gd name="connsiteY63" fmla="*/ 5532 h 10000"/>
                <a:gd name="connsiteX64" fmla="*/ 3880 w 10000"/>
                <a:gd name="connsiteY64" fmla="*/ 5435 h 10000"/>
                <a:gd name="connsiteX65" fmla="*/ 3930 w 10000"/>
                <a:gd name="connsiteY65" fmla="*/ 5414 h 10000"/>
                <a:gd name="connsiteX66" fmla="*/ 3968 w 10000"/>
                <a:gd name="connsiteY66" fmla="*/ 5389 h 10000"/>
                <a:gd name="connsiteX67" fmla="*/ 4082 w 10000"/>
                <a:gd name="connsiteY67" fmla="*/ 5343 h 10000"/>
                <a:gd name="connsiteX68" fmla="*/ 4169 w 10000"/>
                <a:gd name="connsiteY68" fmla="*/ 5271 h 10000"/>
                <a:gd name="connsiteX69" fmla="*/ 4207 w 10000"/>
                <a:gd name="connsiteY69" fmla="*/ 5246 h 10000"/>
                <a:gd name="connsiteX70" fmla="*/ 4245 w 10000"/>
                <a:gd name="connsiteY70" fmla="*/ 5200 h 10000"/>
                <a:gd name="connsiteX71" fmla="*/ 4283 w 10000"/>
                <a:gd name="connsiteY71" fmla="*/ 5179 h 10000"/>
                <a:gd name="connsiteX72" fmla="*/ 4319 w 10000"/>
                <a:gd name="connsiteY72" fmla="*/ 5107 h 10000"/>
                <a:gd name="connsiteX73" fmla="*/ 4384 w 10000"/>
                <a:gd name="connsiteY73" fmla="*/ 5082 h 10000"/>
                <a:gd name="connsiteX74" fmla="*/ 4433 w 10000"/>
                <a:gd name="connsiteY74" fmla="*/ 5057 h 10000"/>
                <a:gd name="connsiteX75" fmla="*/ 4559 w 10000"/>
                <a:gd name="connsiteY75" fmla="*/ 4918 h 10000"/>
                <a:gd name="connsiteX76" fmla="*/ 4610 w 10000"/>
                <a:gd name="connsiteY76" fmla="*/ 4868 h 10000"/>
                <a:gd name="connsiteX77" fmla="*/ 4660 w 10000"/>
                <a:gd name="connsiteY77" fmla="*/ 4800 h 10000"/>
                <a:gd name="connsiteX78" fmla="*/ 4698 w 10000"/>
                <a:gd name="connsiteY78" fmla="*/ 4775 h 10000"/>
                <a:gd name="connsiteX79" fmla="*/ 4760 w 10000"/>
                <a:gd name="connsiteY79" fmla="*/ 4729 h 10000"/>
                <a:gd name="connsiteX80" fmla="*/ 4837 w 10000"/>
                <a:gd name="connsiteY80" fmla="*/ 4632 h 10000"/>
                <a:gd name="connsiteX81" fmla="*/ 4899 w 10000"/>
                <a:gd name="connsiteY81" fmla="*/ 4586 h 10000"/>
                <a:gd name="connsiteX82" fmla="*/ 4937 w 10000"/>
                <a:gd name="connsiteY82" fmla="*/ 4540 h 10000"/>
                <a:gd name="connsiteX83" fmla="*/ 4989 w 10000"/>
                <a:gd name="connsiteY83" fmla="*/ 4468 h 10000"/>
                <a:gd name="connsiteX84" fmla="*/ 5038 w 10000"/>
                <a:gd name="connsiteY84" fmla="*/ 4443 h 10000"/>
                <a:gd name="connsiteX85" fmla="*/ 5076 w 10000"/>
                <a:gd name="connsiteY85" fmla="*/ 4422 h 10000"/>
                <a:gd name="connsiteX86" fmla="*/ 5090 w 10000"/>
                <a:gd name="connsiteY86" fmla="*/ 4351 h 10000"/>
                <a:gd name="connsiteX87" fmla="*/ 5139 w 10000"/>
                <a:gd name="connsiteY87" fmla="*/ 4325 h 10000"/>
                <a:gd name="connsiteX88" fmla="*/ 5240 w 10000"/>
                <a:gd name="connsiteY88" fmla="*/ 4233 h 10000"/>
                <a:gd name="connsiteX89" fmla="*/ 5316 w 10000"/>
                <a:gd name="connsiteY89" fmla="*/ 4182 h 10000"/>
                <a:gd name="connsiteX90" fmla="*/ 5428 w 10000"/>
                <a:gd name="connsiteY90" fmla="*/ 4065 h 10000"/>
                <a:gd name="connsiteX91" fmla="*/ 5466 w 10000"/>
                <a:gd name="connsiteY91" fmla="*/ 4044 h 10000"/>
                <a:gd name="connsiteX92" fmla="*/ 5542 w 10000"/>
                <a:gd name="connsiteY92" fmla="*/ 3947 h 10000"/>
                <a:gd name="connsiteX93" fmla="*/ 5593 w 10000"/>
                <a:gd name="connsiteY93" fmla="*/ 3901 h 10000"/>
                <a:gd name="connsiteX94" fmla="*/ 5629 w 10000"/>
                <a:gd name="connsiteY94" fmla="*/ 3829 h 10000"/>
                <a:gd name="connsiteX95" fmla="*/ 5656 w 10000"/>
                <a:gd name="connsiteY95" fmla="*/ 3758 h 10000"/>
                <a:gd name="connsiteX96" fmla="*/ 5743 w 10000"/>
                <a:gd name="connsiteY96" fmla="*/ 3640 h 10000"/>
                <a:gd name="connsiteX97" fmla="*/ 5806 w 10000"/>
                <a:gd name="connsiteY97" fmla="*/ 3426 h 10000"/>
                <a:gd name="connsiteX98" fmla="*/ 5831 w 10000"/>
                <a:gd name="connsiteY98" fmla="*/ 3354 h 10000"/>
                <a:gd name="connsiteX99" fmla="*/ 5858 w 10000"/>
                <a:gd name="connsiteY99" fmla="*/ 3144 h 10000"/>
                <a:gd name="connsiteX100" fmla="*/ 5907 w 10000"/>
                <a:gd name="connsiteY100" fmla="*/ 3001 h 10000"/>
                <a:gd name="connsiteX101" fmla="*/ 5931 w 10000"/>
                <a:gd name="connsiteY101" fmla="*/ 2930 h 10000"/>
                <a:gd name="connsiteX102" fmla="*/ 5958 w 10000"/>
                <a:gd name="connsiteY102" fmla="*/ 2858 h 10000"/>
                <a:gd name="connsiteX103" fmla="*/ 6084 w 10000"/>
                <a:gd name="connsiteY103" fmla="*/ 2648 h 10000"/>
                <a:gd name="connsiteX104" fmla="*/ 6171 w 10000"/>
                <a:gd name="connsiteY104" fmla="*/ 2388 h 10000"/>
                <a:gd name="connsiteX105" fmla="*/ 6274 w 10000"/>
                <a:gd name="connsiteY105" fmla="*/ 2266 h 10000"/>
                <a:gd name="connsiteX106" fmla="*/ 6373 w 10000"/>
                <a:gd name="connsiteY106" fmla="*/ 2148 h 10000"/>
                <a:gd name="connsiteX107" fmla="*/ 6511 w 10000"/>
                <a:gd name="connsiteY107" fmla="*/ 2102 h 10000"/>
                <a:gd name="connsiteX108" fmla="*/ 6563 w 10000"/>
                <a:gd name="connsiteY108" fmla="*/ 2081 h 10000"/>
                <a:gd name="connsiteX109" fmla="*/ 6939 w 10000"/>
                <a:gd name="connsiteY109" fmla="*/ 2009 h 10000"/>
                <a:gd name="connsiteX110" fmla="*/ 7105 w 10000"/>
                <a:gd name="connsiteY110" fmla="*/ 1984 h 10000"/>
                <a:gd name="connsiteX111" fmla="*/ 7230 w 10000"/>
                <a:gd name="connsiteY111" fmla="*/ 1913 h 10000"/>
                <a:gd name="connsiteX112" fmla="*/ 7293 w 10000"/>
                <a:gd name="connsiteY112" fmla="*/ 1866 h 10000"/>
                <a:gd name="connsiteX113" fmla="*/ 7331 w 10000"/>
                <a:gd name="connsiteY113" fmla="*/ 1841 h 10000"/>
                <a:gd name="connsiteX114" fmla="*/ 7380 w 10000"/>
                <a:gd name="connsiteY114" fmla="*/ 1795 h 10000"/>
                <a:gd name="connsiteX115" fmla="*/ 7470 w 10000"/>
                <a:gd name="connsiteY115" fmla="*/ 1702 h 10000"/>
                <a:gd name="connsiteX116" fmla="*/ 7682 w 10000"/>
                <a:gd name="connsiteY116" fmla="*/ 1652 h 10000"/>
                <a:gd name="connsiteX117" fmla="*/ 7846 w 10000"/>
                <a:gd name="connsiteY117" fmla="*/ 1463 h 10000"/>
                <a:gd name="connsiteX118" fmla="*/ 7936 w 10000"/>
                <a:gd name="connsiteY118" fmla="*/ 1442 h 10000"/>
                <a:gd name="connsiteX119" fmla="*/ 7974 w 10000"/>
                <a:gd name="connsiteY119" fmla="*/ 1396 h 10000"/>
                <a:gd name="connsiteX120" fmla="*/ 8012 w 10000"/>
                <a:gd name="connsiteY120" fmla="*/ 1324 h 10000"/>
                <a:gd name="connsiteX121" fmla="*/ 8086 w 10000"/>
                <a:gd name="connsiteY121" fmla="*/ 1274 h 10000"/>
                <a:gd name="connsiteX122" fmla="*/ 8124 w 10000"/>
                <a:gd name="connsiteY122" fmla="*/ 1253 h 10000"/>
                <a:gd name="connsiteX123" fmla="*/ 8200 w 10000"/>
                <a:gd name="connsiteY123" fmla="*/ 1206 h 10000"/>
                <a:gd name="connsiteX124" fmla="*/ 8238 w 10000"/>
                <a:gd name="connsiteY124" fmla="*/ 1181 h 10000"/>
                <a:gd name="connsiteX125" fmla="*/ 8276 w 10000"/>
                <a:gd name="connsiteY125" fmla="*/ 1135 h 10000"/>
                <a:gd name="connsiteX126" fmla="*/ 8325 w 10000"/>
                <a:gd name="connsiteY126" fmla="*/ 1110 h 10000"/>
                <a:gd name="connsiteX127" fmla="*/ 8363 w 10000"/>
                <a:gd name="connsiteY127" fmla="*/ 1084 h 10000"/>
                <a:gd name="connsiteX128" fmla="*/ 8415 w 10000"/>
                <a:gd name="connsiteY128" fmla="*/ 1063 h 10000"/>
                <a:gd name="connsiteX129" fmla="*/ 8464 w 10000"/>
                <a:gd name="connsiteY129" fmla="*/ 1017 h 10000"/>
                <a:gd name="connsiteX130" fmla="*/ 8502 w 10000"/>
                <a:gd name="connsiteY130" fmla="*/ 967 h 10000"/>
                <a:gd name="connsiteX131" fmla="*/ 8616 w 10000"/>
                <a:gd name="connsiteY131" fmla="*/ 895 h 10000"/>
                <a:gd name="connsiteX132" fmla="*/ 8652 w 10000"/>
                <a:gd name="connsiteY132" fmla="*/ 874 h 10000"/>
                <a:gd name="connsiteX133" fmla="*/ 8753 w 10000"/>
                <a:gd name="connsiteY133" fmla="*/ 828 h 10000"/>
                <a:gd name="connsiteX134" fmla="*/ 8829 w 10000"/>
                <a:gd name="connsiteY134" fmla="*/ 757 h 10000"/>
                <a:gd name="connsiteX135" fmla="*/ 8892 w 10000"/>
                <a:gd name="connsiteY135" fmla="*/ 731 h 10000"/>
                <a:gd name="connsiteX136" fmla="*/ 8981 w 10000"/>
                <a:gd name="connsiteY136" fmla="*/ 685 h 10000"/>
                <a:gd name="connsiteX137" fmla="*/ 9019 w 10000"/>
                <a:gd name="connsiteY137" fmla="*/ 639 h 10000"/>
                <a:gd name="connsiteX138" fmla="*/ 9093 w 10000"/>
                <a:gd name="connsiteY138" fmla="*/ 588 h 10000"/>
                <a:gd name="connsiteX139" fmla="*/ 9145 w 10000"/>
                <a:gd name="connsiteY139" fmla="*/ 542 h 10000"/>
                <a:gd name="connsiteX140" fmla="*/ 9232 w 10000"/>
                <a:gd name="connsiteY140" fmla="*/ 517 h 10000"/>
                <a:gd name="connsiteX141" fmla="*/ 9322 w 10000"/>
                <a:gd name="connsiteY141" fmla="*/ 450 h 10000"/>
                <a:gd name="connsiteX142" fmla="*/ 9384 w 10000"/>
                <a:gd name="connsiteY142" fmla="*/ 399 h 10000"/>
                <a:gd name="connsiteX143" fmla="*/ 9433 w 10000"/>
                <a:gd name="connsiteY143" fmla="*/ 378 h 10000"/>
                <a:gd name="connsiteX144" fmla="*/ 9523 w 10000"/>
                <a:gd name="connsiteY144" fmla="*/ 307 h 10000"/>
                <a:gd name="connsiteX145" fmla="*/ 9572 w 10000"/>
                <a:gd name="connsiteY145" fmla="*/ 282 h 10000"/>
                <a:gd name="connsiteX146" fmla="*/ 9711 w 10000"/>
                <a:gd name="connsiteY146" fmla="*/ 189 h 10000"/>
                <a:gd name="connsiteX147" fmla="*/ 9774 w 10000"/>
                <a:gd name="connsiteY147" fmla="*/ 164 h 10000"/>
                <a:gd name="connsiteX148" fmla="*/ 9812 w 10000"/>
                <a:gd name="connsiteY148" fmla="*/ 118 h 10000"/>
                <a:gd name="connsiteX149" fmla="*/ 9899 w 10000"/>
                <a:gd name="connsiteY149" fmla="*/ 71 h 10000"/>
                <a:gd name="connsiteX150" fmla="*/ 9962 w 10000"/>
                <a:gd name="connsiteY150" fmla="*/ 21 h 10000"/>
                <a:gd name="connsiteX151" fmla="*/ 10000 w 10000"/>
                <a:gd name="connsiteY15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390 w 10000"/>
                <a:gd name="connsiteY8" fmla="*/ 8651 h 10000"/>
                <a:gd name="connsiteX9" fmla="*/ 479 w 10000"/>
                <a:gd name="connsiteY9" fmla="*/ 8583 h 10000"/>
                <a:gd name="connsiteX10" fmla="*/ 605 w 10000"/>
                <a:gd name="connsiteY10" fmla="*/ 8462 h 10000"/>
                <a:gd name="connsiteX11" fmla="*/ 806 w 10000"/>
                <a:gd name="connsiteY11" fmla="*/ 8180 h 10000"/>
                <a:gd name="connsiteX12" fmla="*/ 882 w 10000"/>
                <a:gd name="connsiteY12" fmla="*/ 8155 h 10000"/>
                <a:gd name="connsiteX13" fmla="*/ 920 w 10000"/>
                <a:gd name="connsiteY13" fmla="*/ 8108 h 10000"/>
                <a:gd name="connsiteX14" fmla="*/ 970 w 10000"/>
                <a:gd name="connsiteY14" fmla="*/ 8083 h 10000"/>
                <a:gd name="connsiteX15" fmla="*/ 1008 w 10000"/>
                <a:gd name="connsiteY15" fmla="*/ 8037 h 10000"/>
                <a:gd name="connsiteX16" fmla="*/ 1059 w 10000"/>
                <a:gd name="connsiteY16" fmla="*/ 7991 h 10000"/>
                <a:gd name="connsiteX17" fmla="*/ 1095 w 10000"/>
                <a:gd name="connsiteY17" fmla="*/ 7894 h 10000"/>
                <a:gd name="connsiteX18" fmla="*/ 1122 w 10000"/>
                <a:gd name="connsiteY18" fmla="*/ 7827 h 10000"/>
                <a:gd name="connsiteX19" fmla="*/ 1185 w 10000"/>
                <a:gd name="connsiteY19" fmla="*/ 7802 h 10000"/>
                <a:gd name="connsiteX20" fmla="*/ 1223 w 10000"/>
                <a:gd name="connsiteY20" fmla="*/ 7776 h 10000"/>
                <a:gd name="connsiteX21" fmla="*/ 1296 w 10000"/>
                <a:gd name="connsiteY21" fmla="*/ 7684 h 10000"/>
                <a:gd name="connsiteX22" fmla="*/ 1386 w 10000"/>
                <a:gd name="connsiteY22" fmla="*/ 7612 h 10000"/>
                <a:gd name="connsiteX23" fmla="*/ 1424 w 10000"/>
                <a:gd name="connsiteY23" fmla="*/ 7566 h 10000"/>
                <a:gd name="connsiteX24" fmla="*/ 1473 w 10000"/>
                <a:gd name="connsiteY24" fmla="*/ 7541 h 10000"/>
                <a:gd name="connsiteX25" fmla="*/ 1574 w 10000"/>
                <a:gd name="connsiteY25" fmla="*/ 7423 h 10000"/>
                <a:gd name="connsiteX26" fmla="*/ 1612 w 10000"/>
                <a:gd name="connsiteY26" fmla="*/ 7398 h 10000"/>
                <a:gd name="connsiteX27" fmla="*/ 1637 w 10000"/>
                <a:gd name="connsiteY27" fmla="*/ 7327 h 10000"/>
                <a:gd name="connsiteX28" fmla="*/ 1688 w 10000"/>
                <a:gd name="connsiteY28" fmla="*/ 7306 h 10000"/>
                <a:gd name="connsiteX29" fmla="*/ 1726 w 10000"/>
                <a:gd name="connsiteY29" fmla="*/ 7280 h 10000"/>
                <a:gd name="connsiteX30" fmla="*/ 1800 w 10000"/>
                <a:gd name="connsiteY30" fmla="*/ 7188 h 10000"/>
                <a:gd name="connsiteX31" fmla="*/ 1838 w 10000"/>
                <a:gd name="connsiteY31" fmla="*/ 7137 h 10000"/>
                <a:gd name="connsiteX32" fmla="*/ 1928 w 10000"/>
                <a:gd name="connsiteY32" fmla="*/ 7091 h 10000"/>
                <a:gd name="connsiteX33" fmla="*/ 1966 w 10000"/>
                <a:gd name="connsiteY33" fmla="*/ 7045 h 10000"/>
                <a:gd name="connsiteX34" fmla="*/ 2091 w 10000"/>
                <a:gd name="connsiteY34" fmla="*/ 6999 h 10000"/>
                <a:gd name="connsiteX35" fmla="*/ 2129 w 10000"/>
                <a:gd name="connsiteY35" fmla="*/ 6948 h 10000"/>
                <a:gd name="connsiteX36" fmla="*/ 2167 w 10000"/>
                <a:gd name="connsiteY36" fmla="*/ 6927 h 10000"/>
                <a:gd name="connsiteX37" fmla="*/ 2230 w 10000"/>
                <a:gd name="connsiteY37" fmla="*/ 6881 h 10000"/>
                <a:gd name="connsiteX38" fmla="*/ 2304 w 10000"/>
                <a:gd name="connsiteY38" fmla="*/ 6831 h 10000"/>
                <a:gd name="connsiteX39" fmla="*/ 2418 w 10000"/>
                <a:gd name="connsiteY39" fmla="*/ 6738 h 10000"/>
                <a:gd name="connsiteX40" fmla="*/ 2456 w 10000"/>
                <a:gd name="connsiteY40" fmla="*/ 6713 h 10000"/>
                <a:gd name="connsiteX41" fmla="*/ 2494 w 10000"/>
                <a:gd name="connsiteY41" fmla="*/ 6692 h 10000"/>
                <a:gd name="connsiteX42" fmla="*/ 2532 w 10000"/>
                <a:gd name="connsiteY42" fmla="*/ 6620 h 10000"/>
                <a:gd name="connsiteX43" fmla="*/ 2582 w 10000"/>
                <a:gd name="connsiteY43" fmla="*/ 6570 h 10000"/>
                <a:gd name="connsiteX44" fmla="*/ 2620 w 10000"/>
                <a:gd name="connsiteY44" fmla="*/ 6524 h 10000"/>
                <a:gd name="connsiteX45" fmla="*/ 2721 w 10000"/>
                <a:gd name="connsiteY45" fmla="*/ 6452 h 10000"/>
                <a:gd name="connsiteX46" fmla="*/ 2759 w 10000"/>
                <a:gd name="connsiteY46" fmla="*/ 6406 h 10000"/>
                <a:gd name="connsiteX47" fmla="*/ 2808 w 10000"/>
                <a:gd name="connsiteY47" fmla="*/ 6381 h 10000"/>
                <a:gd name="connsiteX48" fmla="*/ 2884 w 10000"/>
                <a:gd name="connsiteY48" fmla="*/ 6335 h 10000"/>
                <a:gd name="connsiteX49" fmla="*/ 2922 w 10000"/>
                <a:gd name="connsiteY49" fmla="*/ 6314 h 10000"/>
                <a:gd name="connsiteX50" fmla="*/ 3023 w 10000"/>
                <a:gd name="connsiteY50" fmla="*/ 6217 h 10000"/>
                <a:gd name="connsiteX51" fmla="*/ 3148 w 10000"/>
                <a:gd name="connsiteY51" fmla="*/ 6053 h 10000"/>
                <a:gd name="connsiteX52" fmla="*/ 3200 w 10000"/>
                <a:gd name="connsiteY52" fmla="*/ 6028 h 10000"/>
                <a:gd name="connsiteX53" fmla="*/ 3238 w 10000"/>
                <a:gd name="connsiteY53" fmla="*/ 5982 h 10000"/>
                <a:gd name="connsiteX54" fmla="*/ 3350 w 10000"/>
                <a:gd name="connsiteY54" fmla="*/ 5935 h 10000"/>
                <a:gd name="connsiteX55" fmla="*/ 3388 w 10000"/>
                <a:gd name="connsiteY55" fmla="*/ 5910 h 10000"/>
                <a:gd name="connsiteX56" fmla="*/ 3439 w 10000"/>
                <a:gd name="connsiteY56" fmla="*/ 5885 h 10000"/>
                <a:gd name="connsiteX57" fmla="*/ 3527 w 10000"/>
                <a:gd name="connsiteY57" fmla="*/ 5792 h 10000"/>
                <a:gd name="connsiteX58" fmla="*/ 3641 w 10000"/>
                <a:gd name="connsiteY58" fmla="*/ 5696 h 10000"/>
                <a:gd name="connsiteX59" fmla="*/ 3665 w 10000"/>
                <a:gd name="connsiteY59" fmla="*/ 5624 h 10000"/>
                <a:gd name="connsiteX60" fmla="*/ 3704 w 10000"/>
                <a:gd name="connsiteY60" fmla="*/ 5603 h 10000"/>
                <a:gd name="connsiteX61" fmla="*/ 3742 w 10000"/>
                <a:gd name="connsiteY61" fmla="*/ 5557 h 10000"/>
                <a:gd name="connsiteX62" fmla="*/ 3780 w 10000"/>
                <a:gd name="connsiteY62" fmla="*/ 5532 h 10000"/>
                <a:gd name="connsiteX63" fmla="*/ 3880 w 10000"/>
                <a:gd name="connsiteY63" fmla="*/ 5435 h 10000"/>
                <a:gd name="connsiteX64" fmla="*/ 3930 w 10000"/>
                <a:gd name="connsiteY64" fmla="*/ 5414 h 10000"/>
                <a:gd name="connsiteX65" fmla="*/ 3968 w 10000"/>
                <a:gd name="connsiteY65" fmla="*/ 5389 h 10000"/>
                <a:gd name="connsiteX66" fmla="*/ 4082 w 10000"/>
                <a:gd name="connsiteY66" fmla="*/ 5343 h 10000"/>
                <a:gd name="connsiteX67" fmla="*/ 4169 w 10000"/>
                <a:gd name="connsiteY67" fmla="*/ 5271 h 10000"/>
                <a:gd name="connsiteX68" fmla="*/ 4207 w 10000"/>
                <a:gd name="connsiteY68" fmla="*/ 5246 h 10000"/>
                <a:gd name="connsiteX69" fmla="*/ 4245 w 10000"/>
                <a:gd name="connsiteY69" fmla="*/ 5200 h 10000"/>
                <a:gd name="connsiteX70" fmla="*/ 4283 w 10000"/>
                <a:gd name="connsiteY70" fmla="*/ 5179 h 10000"/>
                <a:gd name="connsiteX71" fmla="*/ 4319 w 10000"/>
                <a:gd name="connsiteY71" fmla="*/ 5107 h 10000"/>
                <a:gd name="connsiteX72" fmla="*/ 4384 w 10000"/>
                <a:gd name="connsiteY72" fmla="*/ 5082 h 10000"/>
                <a:gd name="connsiteX73" fmla="*/ 4433 w 10000"/>
                <a:gd name="connsiteY73" fmla="*/ 5057 h 10000"/>
                <a:gd name="connsiteX74" fmla="*/ 4559 w 10000"/>
                <a:gd name="connsiteY74" fmla="*/ 4918 h 10000"/>
                <a:gd name="connsiteX75" fmla="*/ 4610 w 10000"/>
                <a:gd name="connsiteY75" fmla="*/ 4868 h 10000"/>
                <a:gd name="connsiteX76" fmla="*/ 4660 w 10000"/>
                <a:gd name="connsiteY76" fmla="*/ 4800 h 10000"/>
                <a:gd name="connsiteX77" fmla="*/ 4698 w 10000"/>
                <a:gd name="connsiteY77" fmla="*/ 4775 h 10000"/>
                <a:gd name="connsiteX78" fmla="*/ 4760 w 10000"/>
                <a:gd name="connsiteY78" fmla="*/ 4729 h 10000"/>
                <a:gd name="connsiteX79" fmla="*/ 4837 w 10000"/>
                <a:gd name="connsiteY79" fmla="*/ 4632 h 10000"/>
                <a:gd name="connsiteX80" fmla="*/ 4899 w 10000"/>
                <a:gd name="connsiteY80" fmla="*/ 4586 h 10000"/>
                <a:gd name="connsiteX81" fmla="*/ 4937 w 10000"/>
                <a:gd name="connsiteY81" fmla="*/ 4540 h 10000"/>
                <a:gd name="connsiteX82" fmla="*/ 4989 w 10000"/>
                <a:gd name="connsiteY82" fmla="*/ 4468 h 10000"/>
                <a:gd name="connsiteX83" fmla="*/ 5038 w 10000"/>
                <a:gd name="connsiteY83" fmla="*/ 4443 h 10000"/>
                <a:gd name="connsiteX84" fmla="*/ 5076 w 10000"/>
                <a:gd name="connsiteY84" fmla="*/ 4422 h 10000"/>
                <a:gd name="connsiteX85" fmla="*/ 5090 w 10000"/>
                <a:gd name="connsiteY85" fmla="*/ 4351 h 10000"/>
                <a:gd name="connsiteX86" fmla="*/ 5139 w 10000"/>
                <a:gd name="connsiteY86" fmla="*/ 4325 h 10000"/>
                <a:gd name="connsiteX87" fmla="*/ 5240 w 10000"/>
                <a:gd name="connsiteY87" fmla="*/ 4233 h 10000"/>
                <a:gd name="connsiteX88" fmla="*/ 5316 w 10000"/>
                <a:gd name="connsiteY88" fmla="*/ 4182 h 10000"/>
                <a:gd name="connsiteX89" fmla="*/ 5428 w 10000"/>
                <a:gd name="connsiteY89" fmla="*/ 4065 h 10000"/>
                <a:gd name="connsiteX90" fmla="*/ 5466 w 10000"/>
                <a:gd name="connsiteY90" fmla="*/ 4044 h 10000"/>
                <a:gd name="connsiteX91" fmla="*/ 5542 w 10000"/>
                <a:gd name="connsiteY91" fmla="*/ 3947 h 10000"/>
                <a:gd name="connsiteX92" fmla="*/ 5593 w 10000"/>
                <a:gd name="connsiteY92" fmla="*/ 3901 h 10000"/>
                <a:gd name="connsiteX93" fmla="*/ 5629 w 10000"/>
                <a:gd name="connsiteY93" fmla="*/ 3829 h 10000"/>
                <a:gd name="connsiteX94" fmla="*/ 5656 w 10000"/>
                <a:gd name="connsiteY94" fmla="*/ 3758 h 10000"/>
                <a:gd name="connsiteX95" fmla="*/ 5743 w 10000"/>
                <a:gd name="connsiteY95" fmla="*/ 3640 h 10000"/>
                <a:gd name="connsiteX96" fmla="*/ 5806 w 10000"/>
                <a:gd name="connsiteY96" fmla="*/ 3426 h 10000"/>
                <a:gd name="connsiteX97" fmla="*/ 5831 w 10000"/>
                <a:gd name="connsiteY97" fmla="*/ 3354 h 10000"/>
                <a:gd name="connsiteX98" fmla="*/ 5858 w 10000"/>
                <a:gd name="connsiteY98" fmla="*/ 3144 h 10000"/>
                <a:gd name="connsiteX99" fmla="*/ 5907 w 10000"/>
                <a:gd name="connsiteY99" fmla="*/ 3001 h 10000"/>
                <a:gd name="connsiteX100" fmla="*/ 5931 w 10000"/>
                <a:gd name="connsiteY100" fmla="*/ 2930 h 10000"/>
                <a:gd name="connsiteX101" fmla="*/ 5958 w 10000"/>
                <a:gd name="connsiteY101" fmla="*/ 2858 h 10000"/>
                <a:gd name="connsiteX102" fmla="*/ 6084 w 10000"/>
                <a:gd name="connsiteY102" fmla="*/ 2648 h 10000"/>
                <a:gd name="connsiteX103" fmla="*/ 6171 w 10000"/>
                <a:gd name="connsiteY103" fmla="*/ 2388 h 10000"/>
                <a:gd name="connsiteX104" fmla="*/ 6274 w 10000"/>
                <a:gd name="connsiteY104" fmla="*/ 2266 h 10000"/>
                <a:gd name="connsiteX105" fmla="*/ 6373 w 10000"/>
                <a:gd name="connsiteY105" fmla="*/ 2148 h 10000"/>
                <a:gd name="connsiteX106" fmla="*/ 6511 w 10000"/>
                <a:gd name="connsiteY106" fmla="*/ 2102 h 10000"/>
                <a:gd name="connsiteX107" fmla="*/ 6563 w 10000"/>
                <a:gd name="connsiteY107" fmla="*/ 2081 h 10000"/>
                <a:gd name="connsiteX108" fmla="*/ 6939 w 10000"/>
                <a:gd name="connsiteY108" fmla="*/ 2009 h 10000"/>
                <a:gd name="connsiteX109" fmla="*/ 7105 w 10000"/>
                <a:gd name="connsiteY109" fmla="*/ 1984 h 10000"/>
                <a:gd name="connsiteX110" fmla="*/ 7230 w 10000"/>
                <a:gd name="connsiteY110" fmla="*/ 1913 h 10000"/>
                <a:gd name="connsiteX111" fmla="*/ 7293 w 10000"/>
                <a:gd name="connsiteY111" fmla="*/ 1866 h 10000"/>
                <a:gd name="connsiteX112" fmla="*/ 7331 w 10000"/>
                <a:gd name="connsiteY112" fmla="*/ 1841 h 10000"/>
                <a:gd name="connsiteX113" fmla="*/ 7380 w 10000"/>
                <a:gd name="connsiteY113" fmla="*/ 1795 h 10000"/>
                <a:gd name="connsiteX114" fmla="*/ 7470 w 10000"/>
                <a:gd name="connsiteY114" fmla="*/ 1702 h 10000"/>
                <a:gd name="connsiteX115" fmla="*/ 7682 w 10000"/>
                <a:gd name="connsiteY115" fmla="*/ 1652 h 10000"/>
                <a:gd name="connsiteX116" fmla="*/ 7846 w 10000"/>
                <a:gd name="connsiteY116" fmla="*/ 1463 h 10000"/>
                <a:gd name="connsiteX117" fmla="*/ 7936 w 10000"/>
                <a:gd name="connsiteY117" fmla="*/ 1442 h 10000"/>
                <a:gd name="connsiteX118" fmla="*/ 7974 w 10000"/>
                <a:gd name="connsiteY118" fmla="*/ 1396 h 10000"/>
                <a:gd name="connsiteX119" fmla="*/ 8012 w 10000"/>
                <a:gd name="connsiteY119" fmla="*/ 1324 h 10000"/>
                <a:gd name="connsiteX120" fmla="*/ 8086 w 10000"/>
                <a:gd name="connsiteY120" fmla="*/ 1274 h 10000"/>
                <a:gd name="connsiteX121" fmla="*/ 8124 w 10000"/>
                <a:gd name="connsiteY121" fmla="*/ 1253 h 10000"/>
                <a:gd name="connsiteX122" fmla="*/ 8200 w 10000"/>
                <a:gd name="connsiteY122" fmla="*/ 1206 h 10000"/>
                <a:gd name="connsiteX123" fmla="*/ 8238 w 10000"/>
                <a:gd name="connsiteY123" fmla="*/ 1181 h 10000"/>
                <a:gd name="connsiteX124" fmla="*/ 8276 w 10000"/>
                <a:gd name="connsiteY124" fmla="*/ 1135 h 10000"/>
                <a:gd name="connsiteX125" fmla="*/ 8325 w 10000"/>
                <a:gd name="connsiteY125" fmla="*/ 1110 h 10000"/>
                <a:gd name="connsiteX126" fmla="*/ 8363 w 10000"/>
                <a:gd name="connsiteY126" fmla="*/ 1084 h 10000"/>
                <a:gd name="connsiteX127" fmla="*/ 8415 w 10000"/>
                <a:gd name="connsiteY127" fmla="*/ 1063 h 10000"/>
                <a:gd name="connsiteX128" fmla="*/ 8464 w 10000"/>
                <a:gd name="connsiteY128" fmla="*/ 1017 h 10000"/>
                <a:gd name="connsiteX129" fmla="*/ 8502 w 10000"/>
                <a:gd name="connsiteY129" fmla="*/ 967 h 10000"/>
                <a:gd name="connsiteX130" fmla="*/ 8616 w 10000"/>
                <a:gd name="connsiteY130" fmla="*/ 895 h 10000"/>
                <a:gd name="connsiteX131" fmla="*/ 8652 w 10000"/>
                <a:gd name="connsiteY131" fmla="*/ 874 h 10000"/>
                <a:gd name="connsiteX132" fmla="*/ 8753 w 10000"/>
                <a:gd name="connsiteY132" fmla="*/ 828 h 10000"/>
                <a:gd name="connsiteX133" fmla="*/ 8829 w 10000"/>
                <a:gd name="connsiteY133" fmla="*/ 757 h 10000"/>
                <a:gd name="connsiteX134" fmla="*/ 8892 w 10000"/>
                <a:gd name="connsiteY134" fmla="*/ 731 h 10000"/>
                <a:gd name="connsiteX135" fmla="*/ 8981 w 10000"/>
                <a:gd name="connsiteY135" fmla="*/ 685 h 10000"/>
                <a:gd name="connsiteX136" fmla="*/ 9019 w 10000"/>
                <a:gd name="connsiteY136" fmla="*/ 639 h 10000"/>
                <a:gd name="connsiteX137" fmla="*/ 9093 w 10000"/>
                <a:gd name="connsiteY137" fmla="*/ 588 h 10000"/>
                <a:gd name="connsiteX138" fmla="*/ 9145 w 10000"/>
                <a:gd name="connsiteY138" fmla="*/ 542 h 10000"/>
                <a:gd name="connsiteX139" fmla="*/ 9232 w 10000"/>
                <a:gd name="connsiteY139" fmla="*/ 517 h 10000"/>
                <a:gd name="connsiteX140" fmla="*/ 9322 w 10000"/>
                <a:gd name="connsiteY140" fmla="*/ 450 h 10000"/>
                <a:gd name="connsiteX141" fmla="*/ 9384 w 10000"/>
                <a:gd name="connsiteY141" fmla="*/ 399 h 10000"/>
                <a:gd name="connsiteX142" fmla="*/ 9433 w 10000"/>
                <a:gd name="connsiteY142" fmla="*/ 378 h 10000"/>
                <a:gd name="connsiteX143" fmla="*/ 9523 w 10000"/>
                <a:gd name="connsiteY143" fmla="*/ 307 h 10000"/>
                <a:gd name="connsiteX144" fmla="*/ 9572 w 10000"/>
                <a:gd name="connsiteY144" fmla="*/ 282 h 10000"/>
                <a:gd name="connsiteX145" fmla="*/ 9711 w 10000"/>
                <a:gd name="connsiteY145" fmla="*/ 189 h 10000"/>
                <a:gd name="connsiteX146" fmla="*/ 9774 w 10000"/>
                <a:gd name="connsiteY146" fmla="*/ 164 h 10000"/>
                <a:gd name="connsiteX147" fmla="*/ 9812 w 10000"/>
                <a:gd name="connsiteY147" fmla="*/ 118 h 10000"/>
                <a:gd name="connsiteX148" fmla="*/ 9899 w 10000"/>
                <a:gd name="connsiteY148" fmla="*/ 71 h 10000"/>
                <a:gd name="connsiteX149" fmla="*/ 9962 w 10000"/>
                <a:gd name="connsiteY149" fmla="*/ 21 h 10000"/>
                <a:gd name="connsiteX150" fmla="*/ 10000 w 10000"/>
                <a:gd name="connsiteY15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29 w 10000"/>
                <a:gd name="connsiteY132" fmla="*/ 757 h 10000"/>
                <a:gd name="connsiteX133" fmla="*/ 8892 w 10000"/>
                <a:gd name="connsiteY133" fmla="*/ 731 h 10000"/>
                <a:gd name="connsiteX134" fmla="*/ 8981 w 10000"/>
                <a:gd name="connsiteY134" fmla="*/ 685 h 10000"/>
                <a:gd name="connsiteX135" fmla="*/ 9019 w 10000"/>
                <a:gd name="connsiteY135" fmla="*/ 639 h 10000"/>
                <a:gd name="connsiteX136" fmla="*/ 9093 w 10000"/>
                <a:gd name="connsiteY136" fmla="*/ 588 h 10000"/>
                <a:gd name="connsiteX137" fmla="*/ 9145 w 10000"/>
                <a:gd name="connsiteY137" fmla="*/ 542 h 10000"/>
                <a:gd name="connsiteX138" fmla="*/ 9232 w 10000"/>
                <a:gd name="connsiteY138" fmla="*/ 517 h 10000"/>
                <a:gd name="connsiteX139" fmla="*/ 9322 w 10000"/>
                <a:gd name="connsiteY139" fmla="*/ 450 h 10000"/>
                <a:gd name="connsiteX140" fmla="*/ 9384 w 10000"/>
                <a:gd name="connsiteY140" fmla="*/ 399 h 10000"/>
                <a:gd name="connsiteX141" fmla="*/ 9433 w 10000"/>
                <a:gd name="connsiteY141" fmla="*/ 378 h 10000"/>
                <a:gd name="connsiteX142" fmla="*/ 9523 w 10000"/>
                <a:gd name="connsiteY142" fmla="*/ 307 h 10000"/>
                <a:gd name="connsiteX143" fmla="*/ 9572 w 10000"/>
                <a:gd name="connsiteY143" fmla="*/ 282 h 10000"/>
                <a:gd name="connsiteX144" fmla="*/ 9711 w 10000"/>
                <a:gd name="connsiteY144" fmla="*/ 189 h 10000"/>
                <a:gd name="connsiteX145" fmla="*/ 9774 w 10000"/>
                <a:gd name="connsiteY145" fmla="*/ 164 h 10000"/>
                <a:gd name="connsiteX146" fmla="*/ 9812 w 10000"/>
                <a:gd name="connsiteY146" fmla="*/ 118 h 10000"/>
                <a:gd name="connsiteX147" fmla="*/ 9899 w 10000"/>
                <a:gd name="connsiteY147" fmla="*/ 71 h 10000"/>
                <a:gd name="connsiteX148" fmla="*/ 9962 w 10000"/>
                <a:gd name="connsiteY148" fmla="*/ 21 h 10000"/>
                <a:gd name="connsiteX149" fmla="*/ 10000 w 10000"/>
                <a:gd name="connsiteY14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29 w 10000"/>
                <a:gd name="connsiteY132" fmla="*/ 757 h 10000"/>
                <a:gd name="connsiteX133" fmla="*/ 8892 w 10000"/>
                <a:gd name="connsiteY133" fmla="*/ 731 h 10000"/>
                <a:gd name="connsiteX134" fmla="*/ 8981 w 10000"/>
                <a:gd name="connsiteY134" fmla="*/ 685 h 10000"/>
                <a:gd name="connsiteX135" fmla="*/ 9019 w 10000"/>
                <a:gd name="connsiteY135" fmla="*/ 639 h 10000"/>
                <a:gd name="connsiteX136" fmla="*/ 9093 w 10000"/>
                <a:gd name="connsiteY136" fmla="*/ 588 h 10000"/>
                <a:gd name="connsiteX137" fmla="*/ 9145 w 10000"/>
                <a:gd name="connsiteY137" fmla="*/ 542 h 10000"/>
                <a:gd name="connsiteX138" fmla="*/ 9232 w 10000"/>
                <a:gd name="connsiteY138" fmla="*/ 517 h 10000"/>
                <a:gd name="connsiteX139" fmla="*/ 9322 w 10000"/>
                <a:gd name="connsiteY139" fmla="*/ 450 h 10000"/>
                <a:gd name="connsiteX140" fmla="*/ 9384 w 10000"/>
                <a:gd name="connsiteY140" fmla="*/ 399 h 10000"/>
                <a:gd name="connsiteX141" fmla="*/ 9433 w 10000"/>
                <a:gd name="connsiteY141" fmla="*/ 378 h 10000"/>
                <a:gd name="connsiteX142" fmla="*/ 9523 w 10000"/>
                <a:gd name="connsiteY142" fmla="*/ 307 h 10000"/>
                <a:gd name="connsiteX143" fmla="*/ 9572 w 10000"/>
                <a:gd name="connsiteY143" fmla="*/ 282 h 10000"/>
                <a:gd name="connsiteX144" fmla="*/ 9711 w 10000"/>
                <a:gd name="connsiteY144" fmla="*/ 189 h 10000"/>
                <a:gd name="connsiteX145" fmla="*/ 9812 w 10000"/>
                <a:gd name="connsiteY145" fmla="*/ 118 h 10000"/>
                <a:gd name="connsiteX146" fmla="*/ 9899 w 10000"/>
                <a:gd name="connsiteY146" fmla="*/ 71 h 10000"/>
                <a:gd name="connsiteX147" fmla="*/ 9962 w 10000"/>
                <a:gd name="connsiteY147" fmla="*/ 21 h 10000"/>
                <a:gd name="connsiteX148" fmla="*/ 10000 w 10000"/>
                <a:gd name="connsiteY14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92 w 10000"/>
                <a:gd name="connsiteY132" fmla="*/ 731 h 10000"/>
                <a:gd name="connsiteX133" fmla="*/ 8981 w 10000"/>
                <a:gd name="connsiteY133" fmla="*/ 685 h 10000"/>
                <a:gd name="connsiteX134" fmla="*/ 9019 w 10000"/>
                <a:gd name="connsiteY134" fmla="*/ 639 h 10000"/>
                <a:gd name="connsiteX135" fmla="*/ 9093 w 10000"/>
                <a:gd name="connsiteY135" fmla="*/ 588 h 10000"/>
                <a:gd name="connsiteX136" fmla="*/ 9145 w 10000"/>
                <a:gd name="connsiteY136" fmla="*/ 542 h 10000"/>
                <a:gd name="connsiteX137" fmla="*/ 9232 w 10000"/>
                <a:gd name="connsiteY137" fmla="*/ 517 h 10000"/>
                <a:gd name="connsiteX138" fmla="*/ 9322 w 10000"/>
                <a:gd name="connsiteY138" fmla="*/ 450 h 10000"/>
                <a:gd name="connsiteX139" fmla="*/ 9384 w 10000"/>
                <a:gd name="connsiteY139" fmla="*/ 399 h 10000"/>
                <a:gd name="connsiteX140" fmla="*/ 9433 w 10000"/>
                <a:gd name="connsiteY140" fmla="*/ 378 h 10000"/>
                <a:gd name="connsiteX141" fmla="*/ 9523 w 10000"/>
                <a:gd name="connsiteY141" fmla="*/ 307 h 10000"/>
                <a:gd name="connsiteX142" fmla="*/ 9572 w 10000"/>
                <a:gd name="connsiteY142" fmla="*/ 282 h 10000"/>
                <a:gd name="connsiteX143" fmla="*/ 9711 w 10000"/>
                <a:gd name="connsiteY143" fmla="*/ 189 h 10000"/>
                <a:gd name="connsiteX144" fmla="*/ 9812 w 10000"/>
                <a:gd name="connsiteY144" fmla="*/ 118 h 10000"/>
                <a:gd name="connsiteX145" fmla="*/ 9899 w 10000"/>
                <a:gd name="connsiteY145" fmla="*/ 71 h 10000"/>
                <a:gd name="connsiteX146" fmla="*/ 9962 w 10000"/>
                <a:gd name="connsiteY146" fmla="*/ 21 h 10000"/>
                <a:gd name="connsiteX147" fmla="*/ 10000 w 10000"/>
                <a:gd name="connsiteY14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92 w 10000"/>
                <a:gd name="connsiteY132" fmla="*/ 731 h 10000"/>
                <a:gd name="connsiteX133" fmla="*/ 8981 w 10000"/>
                <a:gd name="connsiteY133" fmla="*/ 685 h 10000"/>
                <a:gd name="connsiteX134" fmla="*/ 9019 w 10000"/>
                <a:gd name="connsiteY134" fmla="*/ 639 h 10000"/>
                <a:gd name="connsiteX135" fmla="*/ 9145 w 10000"/>
                <a:gd name="connsiteY135" fmla="*/ 542 h 10000"/>
                <a:gd name="connsiteX136" fmla="*/ 9232 w 10000"/>
                <a:gd name="connsiteY136" fmla="*/ 517 h 10000"/>
                <a:gd name="connsiteX137" fmla="*/ 9322 w 10000"/>
                <a:gd name="connsiteY137" fmla="*/ 450 h 10000"/>
                <a:gd name="connsiteX138" fmla="*/ 9384 w 10000"/>
                <a:gd name="connsiteY138" fmla="*/ 399 h 10000"/>
                <a:gd name="connsiteX139" fmla="*/ 9433 w 10000"/>
                <a:gd name="connsiteY139" fmla="*/ 378 h 10000"/>
                <a:gd name="connsiteX140" fmla="*/ 9523 w 10000"/>
                <a:gd name="connsiteY140" fmla="*/ 307 h 10000"/>
                <a:gd name="connsiteX141" fmla="*/ 9572 w 10000"/>
                <a:gd name="connsiteY141" fmla="*/ 282 h 10000"/>
                <a:gd name="connsiteX142" fmla="*/ 9711 w 10000"/>
                <a:gd name="connsiteY142" fmla="*/ 189 h 10000"/>
                <a:gd name="connsiteX143" fmla="*/ 9812 w 10000"/>
                <a:gd name="connsiteY143" fmla="*/ 118 h 10000"/>
                <a:gd name="connsiteX144" fmla="*/ 9899 w 10000"/>
                <a:gd name="connsiteY144" fmla="*/ 71 h 10000"/>
                <a:gd name="connsiteX145" fmla="*/ 9962 w 10000"/>
                <a:gd name="connsiteY145" fmla="*/ 21 h 10000"/>
                <a:gd name="connsiteX146" fmla="*/ 10000 w 10000"/>
                <a:gd name="connsiteY14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92 w 10000"/>
                <a:gd name="connsiteY132" fmla="*/ 731 h 10000"/>
                <a:gd name="connsiteX133" fmla="*/ 8981 w 10000"/>
                <a:gd name="connsiteY133" fmla="*/ 685 h 10000"/>
                <a:gd name="connsiteX134" fmla="*/ 9019 w 10000"/>
                <a:gd name="connsiteY134" fmla="*/ 639 h 10000"/>
                <a:gd name="connsiteX135" fmla="*/ 9232 w 10000"/>
                <a:gd name="connsiteY135" fmla="*/ 517 h 10000"/>
                <a:gd name="connsiteX136" fmla="*/ 9322 w 10000"/>
                <a:gd name="connsiteY136" fmla="*/ 450 h 10000"/>
                <a:gd name="connsiteX137" fmla="*/ 9384 w 10000"/>
                <a:gd name="connsiteY137" fmla="*/ 399 h 10000"/>
                <a:gd name="connsiteX138" fmla="*/ 9433 w 10000"/>
                <a:gd name="connsiteY138" fmla="*/ 378 h 10000"/>
                <a:gd name="connsiteX139" fmla="*/ 9523 w 10000"/>
                <a:gd name="connsiteY139" fmla="*/ 307 h 10000"/>
                <a:gd name="connsiteX140" fmla="*/ 9572 w 10000"/>
                <a:gd name="connsiteY140" fmla="*/ 282 h 10000"/>
                <a:gd name="connsiteX141" fmla="*/ 9711 w 10000"/>
                <a:gd name="connsiteY141" fmla="*/ 189 h 10000"/>
                <a:gd name="connsiteX142" fmla="*/ 9812 w 10000"/>
                <a:gd name="connsiteY142" fmla="*/ 118 h 10000"/>
                <a:gd name="connsiteX143" fmla="*/ 9899 w 10000"/>
                <a:gd name="connsiteY143" fmla="*/ 71 h 10000"/>
                <a:gd name="connsiteX144" fmla="*/ 9962 w 10000"/>
                <a:gd name="connsiteY144" fmla="*/ 21 h 10000"/>
                <a:gd name="connsiteX145" fmla="*/ 10000 w 10000"/>
                <a:gd name="connsiteY14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846 w 10000"/>
                <a:gd name="connsiteY115" fmla="*/ 1463 h 10000"/>
                <a:gd name="connsiteX116" fmla="*/ 7936 w 10000"/>
                <a:gd name="connsiteY116" fmla="*/ 1442 h 10000"/>
                <a:gd name="connsiteX117" fmla="*/ 7974 w 10000"/>
                <a:gd name="connsiteY117" fmla="*/ 1396 h 10000"/>
                <a:gd name="connsiteX118" fmla="*/ 8012 w 10000"/>
                <a:gd name="connsiteY118" fmla="*/ 1324 h 10000"/>
                <a:gd name="connsiteX119" fmla="*/ 8086 w 10000"/>
                <a:gd name="connsiteY119" fmla="*/ 1274 h 10000"/>
                <a:gd name="connsiteX120" fmla="*/ 8124 w 10000"/>
                <a:gd name="connsiteY120" fmla="*/ 1253 h 10000"/>
                <a:gd name="connsiteX121" fmla="*/ 8200 w 10000"/>
                <a:gd name="connsiteY121" fmla="*/ 1206 h 10000"/>
                <a:gd name="connsiteX122" fmla="*/ 8238 w 10000"/>
                <a:gd name="connsiteY122" fmla="*/ 1181 h 10000"/>
                <a:gd name="connsiteX123" fmla="*/ 8276 w 10000"/>
                <a:gd name="connsiteY123" fmla="*/ 1135 h 10000"/>
                <a:gd name="connsiteX124" fmla="*/ 8325 w 10000"/>
                <a:gd name="connsiteY124" fmla="*/ 1110 h 10000"/>
                <a:gd name="connsiteX125" fmla="*/ 8363 w 10000"/>
                <a:gd name="connsiteY125" fmla="*/ 1084 h 10000"/>
                <a:gd name="connsiteX126" fmla="*/ 8415 w 10000"/>
                <a:gd name="connsiteY126" fmla="*/ 1063 h 10000"/>
                <a:gd name="connsiteX127" fmla="*/ 8464 w 10000"/>
                <a:gd name="connsiteY127" fmla="*/ 1017 h 10000"/>
                <a:gd name="connsiteX128" fmla="*/ 8502 w 10000"/>
                <a:gd name="connsiteY128" fmla="*/ 967 h 10000"/>
                <a:gd name="connsiteX129" fmla="*/ 8616 w 10000"/>
                <a:gd name="connsiteY129" fmla="*/ 895 h 10000"/>
                <a:gd name="connsiteX130" fmla="*/ 8652 w 10000"/>
                <a:gd name="connsiteY130" fmla="*/ 874 h 10000"/>
                <a:gd name="connsiteX131" fmla="*/ 8753 w 10000"/>
                <a:gd name="connsiteY131" fmla="*/ 828 h 10000"/>
                <a:gd name="connsiteX132" fmla="*/ 8892 w 10000"/>
                <a:gd name="connsiteY132" fmla="*/ 731 h 10000"/>
                <a:gd name="connsiteX133" fmla="*/ 8981 w 10000"/>
                <a:gd name="connsiteY133" fmla="*/ 685 h 10000"/>
                <a:gd name="connsiteX134" fmla="*/ 9232 w 10000"/>
                <a:gd name="connsiteY134" fmla="*/ 517 h 10000"/>
                <a:gd name="connsiteX135" fmla="*/ 9322 w 10000"/>
                <a:gd name="connsiteY135" fmla="*/ 450 h 10000"/>
                <a:gd name="connsiteX136" fmla="*/ 9384 w 10000"/>
                <a:gd name="connsiteY136" fmla="*/ 399 h 10000"/>
                <a:gd name="connsiteX137" fmla="*/ 9433 w 10000"/>
                <a:gd name="connsiteY137" fmla="*/ 378 h 10000"/>
                <a:gd name="connsiteX138" fmla="*/ 9523 w 10000"/>
                <a:gd name="connsiteY138" fmla="*/ 307 h 10000"/>
                <a:gd name="connsiteX139" fmla="*/ 9572 w 10000"/>
                <a:gd name="connsiteY139" fmla="*/ 282 h 10000"/>
                <a:gd name="connsiteX140" fmla="*/ 9711 w 10000"/>
                <a:gd name="connsiteY140" fmla="*/ 189 h 10000"/>
                <a:gd name="connsiteX141" fmla="*/ 9812 w 10000"/>
                <a:gd name="connsiteY141" fmla="*/ 118 h 10000"/>
                <a:gd name="connsiteX142" fmla="*/ 9899 w 10000"/>
                <a:gd name="connsiteY142" fmla="*/ 71 h 10000"/>
                <a:gd name="connsiteX143" fmla="*/ 9962 w 10000"/>
                <a:gd name="connsiteY143" fmla="*/ 21 h 10000"/>
                <a:gd name="connsiteX144" fmla="*/ 10000 w 10000"/>
                <a:gd name="connsiteY14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936 w 10000"/>
                <a:gd name="connsiteY115" fmla="*/ 1442 h 10000"/>
                <a:gd name="connsiteX116" fmla="*/ 7974 w 10000"/>
                <a:gd name="connsiteY116" fmla="*/ 1396 h 10000"/>
                <a:gd name="connsiteX117" fmla="*/ 8012 w 10000"/>
                <a:gd name="connsiteY117" fmla="*/ 1324 h 10000"/>
                <a:gd name="connsiteX118" fmla="*/ 8086 w 10000"/>
                <a:gd name="connsiteY118" fmla="*/ 1274 h 10000"/>
                <a:gd name="connsiteX119" fmla="*/ 8124 w 10000"/>
                <a:gd name="connsiteY119" fmla="*/ 1253 h 10000"/>
                <a:gd name="connsiteX120" fmla="*/ 8200 w 10000"/>
                <a:gd name="connsiteY120" fmla="*/ 1206 h 10000"/>
                <a:gd name="connsiteX121" fmla="*/ 8238 w 10000"/>
                <a:gd name="connsiteY121" fmla="*/ 1181 h 10000"/>
                <a:gd name="connsiteX122" fmla="*/ 8276 w 10000"/>
                <a:gd name="connsiteY122" fmla="*/ 1135 h 10000"/>
                <a:gd name="connsiteX123" fmla="*/ 8325 w 10000"/>
                <a:gd name="connsiteY123" fmla="*/ 1110 h 10000"/>
                <a:gd name="connsiteX124" fmla="*/ 8363 w 10000"/>
                <a:gd name="connsiteY124" fmla="*/ 1084 h 10000"/>
                <a:gd name="connsiteX125" fmla="*/ 8415 w 10000"/>
                <a:gd name="connsiteY125" fmla="*/ 1063 h 10000"/>
                <a:gd name="connsiteX126" fmla="*/ 8464 w 10000"/>
                <a:gd name="connsiteY126" fmla="*/ 1017 h 10000"/>
                <a:gd name="connsiteX127" fmla="*/ 8502 w 10000"/>
                <a:gd name="connsiteY127" fmla="*/ 967 h 10000"/>
                <a:gd name="connsiteX128" fmla="*/ 8616 w 10000"/>
                <a:gd name="connsiteY128" fmla="*/ 895 h 10000"/>
                <a:gd name="connsiteX129" fmla="*/ 8652 w 10000"/>
                <a:gd name="connsiteY129" fmla="*/ 874 h 10000"/>
                <a:gd name="connsiteX130" fmla="*/ 8753 w 10000"/>
                <a:gd name="connsiteY130" fmla="*/ 828 h 10000"/>
                <a:gd name="connsiteX131" fmla="*/ 8892 w 10000"/>
                <a:gd name="connsiteY131" fmla="*/ 731 h 10000"/>
                <a:gd name="connsiteX132" fmla="*/ 8981 w 10000"/>
                <a:gd name="connsiteY132" fmla="*/ 685 h 10000"/>
                <a:gd name="connsiteX133" fmla="*/ 9232 w 10000"/>
                <a:gd name="connsiteY133" fmla="*/ 517 h 10000"/>
                <a:gd name="connsiteX134" fmla="*/ 9322 w 10000"/>
                <a:gd name="connsiteY134" fmla="*/ 450 h 10000"/>
                <a:gd name="connsiteX135" fmla="*/ 9384 w 10000"/>
                <a:gd name="connsiteY135" fmla="*/ 399 h 10000"/>
                <a:gd name="connsiteX136" fmla="*/ 9433 w 10000"/>
                <a:gd name="connsiteY136" fmla="*/ 378 h 10000"/>
                <a:gd name="connsiteX137" fmla="*/ 9523 w 10000"/>
                <a:gd name="connsiteY137" fmla="*/ 307 h 10000"/>
                <a:gd name="connsiteX138" fmla="*/ 9572 w 10000"/>
                <a:gd name="connsiteY138" fmla="*/ 282 h 10000"/>
                <a:gd name="connsiteX139" fmla="*/ 9711 w 10000"/>
                <a:gd name="connsiteY139" fmla="*/ 189 h 10000"/>
                <a:gd name="connsiteX140" fmla="*/ 9812 w 10000"/>
                <a:gd name="connsiteY140" fmla="*/ 118 h 10000"/>
                <a:gd name="connsiteX141" fmla="*/ 9899 w 10000"/>
                <a:gd name="connsiteY141" fmla="*/ 71 h 10000"/>
                <a:gd name="connsiteX142" fmla="*/ 9962 w 10000"/>
                <a:gd name="connsiteY142" fmla="*/ 21 h 10000"/>
                <a:gd name="connsiteX143" fmla="*/ 10000 w 10000"/>
                <a:gd name="connsiteY14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936 w 10000"/>
                <a:gd name="connsiteY115" fmla="*/ 1442 h 10000"/>
                <a:gd name="connsiteX116" fmla="*/ 7974 w 10000"/>
                <a:gd name="connsiteY116" fmla="*/ 1396 h 10000"/>
                <a:gd name="connsiteX117" fmla="*/ 8086 w 10000"/>
                <a:gd name="connsiteY117" fmla="*/ 1274 h 10000"/>
                <a:gd name="connsiteX118" fmla="*/ 8124 w 10000"/>
                <a:gd name="connsiteY118" fmla="*/ 1253 h 10000"/>
                <a:gd name="connsiteX119" fmla="*/ 8200 w 10000"/>
                <a:gd name="connsiteY119" fmla="*/ 1206 h 10000"/>
                <a:gd name="connsiteX120" fmla="*/ 8238 w 10000"/>
                <a:gd name="connsiteY120" fmla="*/ 1181 h 10000"/>
                <a:gd name="connsiteX121" fmla="*/ 8276 w 10000"/>
                <a:gd name="connsiteY121" fmla="*/ 1135 h 10000"/>
                <a:gd name="connsiteX122" fmla="*/ 8325 w 10000"/>
                <a:gd name="connsiteY122" fmla="*/ 1110 h 10000"/>
                <a:gd name="connsiteX123" fmla="*/ 8363 w 10000"/>
                <a:gd name="connsiteY123" fmla="*/ 1084 h 10000"/>
                <a:gd name="connsiteX124" fmla="*/ 8415 w 10000"/>
                <a:gd name="connsiteY124" fmla="*/ 1063 h 10000"/>
                <a:gd name="connsiteX125" fmla="*/ 8464 w 10000"/>
                <a:gd name="connsiteY125" fmla="*/ 1017 h 10000"/>
                <a:gd name="connsiteX126" fmla="*/ 8502 w 10000"/>
                <a:gd name="connsiteY126" fmla="*/ 967 h 10000"/>
                <a:gd name="connsiteX127" fmla="*/ 8616 w 10000"/>
                <a:gd name="connsiteY127" fmla="*/ 895 h 10000"/>
                <a:gd name="connsiteX128" fmla="*/ 8652 w 10000"/>
                <a:gd name="connsiteY128" fmla="*/ 874 h 10000"/>
                <a:gd name="connsiteX129" fmla="*/ 8753 w 10000"/>
                <a:gd name="connsiteY129" fmla="*/ 828 h 10000"/>
                <a:gd name="connsiteX130" fmla="*/ 8892 w 10000"/>
                <a:gd name="connsiteY130" fmla="*/ 731 h 10000"/>
                <a:gd name="connsiteX131" fmla="*/ 8981 w 10000"/>
                <a:gd name="connsiteY131" fmla="*/ 685 h 10000"/>
                <a:gd name="connsiteX132" fmla="*/ 9232 w 10000"/>
                <a:gd name="connsiteY132" fmla="*/ 517 h 10000"/>
                <a:gd name="connsiteX133" fmla="*/ 9322 w 10000"/>
                <a:gd name="connsiteY133" fmla="*/ 450 h 10000"/>
                <a:gd name="connsiteX134" fmla="*/ 9384 w 10000"/>
                <a:gd name="connsiteY134" fmla="*/ 399 h 10000"/>
                <a:gd name="connsiteX135" fmla="*/ 9433 w 10000"/>
                <a:gd name="connsiteY135" fmla="*/ 378 h 10000"/>
                <a:gd name="connsiteX136" fmla="*/ 9523 w 10000"/>
                <a:gd name="connsiteY136" fmla="*/ 307 h 10000"/>
                <a:gd name="connsiteX137" fmla="*/ 9572 w 10000"/>
                <a:gd name="connsiteY137" fmla="*/ 282 h 10000"/>
                <a:gd name="connsiteX138" fmla="*/ 9711 w 10000"/>
                <a:gd name="connsiteY138" fmla="*/ 189 h 10000"/>
                <a:gd name="connsiteX139" fmla="*/ 9812 w 10000"/>
                <a:gd name="connsiteY139" fmla="*/ 118 h 10000"/>
                <a:gd name="connsiteX140" fmla="*/ 9899 w 10000"/>
                <a:gd name="connsiteY140" fmla="*/ 71 h 10000"/>
                <a:gd name="connsiteX141" fmla="*/ 9962 w 10000"/>
                <a:gd name="connsiteY141" fmla="*/ 21 h 10000"/>
                <a:gd name="connsiteX142" fmla="*/ 10000 w 10000"/>
                <a:gd name="connsiteY14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936 w 10000"/>
                <a:gd name="connsiteY115" fmla="*/ 1442 h 10000"/>
                <a:gd name="connsiteX116" fmla="*/ 7974 w 10000"/>
                <a:gd name="connsiteY116" fmla="*/ 1396 h 10000"/>
                <a:gd name="connsiteX117" fmla="*/ 8124 w 10000"/>
                <a:gd name="connsiteY117" fmla="*/ 1253 h 10000"/>
                <a:gd name="connsiteX118" fmla="*/ 8200 w 10000"/>
                <a:gd name="connsiteY118" fmla="*/ 1206 h 10000"/>
                <a:gd name="connsiteX119" fmla="*/ 8238 w 10000"/>
                <a:gd name="connsiteY119" fmla="*/ 1181 h 10000"/>
                <a:gd name="connsiteX120" fmla="*/ 8276 w 10000"/>
                <a:gd name="connsiteY120" fmla="*/ 1135 h 10000"/>
                <a:gd name="connsiteX121" fmla="*/ 8325 w 10000"/>
                <a:gd name="connsiteY121" fmla="*/ 1110 h 10000"/>
                <a:gd name="connsiteX122" fmla="*/ 8363 w 10000"/>
                <a:gd name="connsiteY122" fmla="*/ 1084 h 10000"/>
                <a:gd name="connsiteX123" fmla="*/ 8415 w 10000"/>
                <a:gd name="connsiteY123" fmla="*/ 1063 h 10000"/>
                <a:gd name="connsiteX124" fmla="*/ 8464 w 10000"/>
                <a:gd name="connsiteY124" fmla="*/ 1017 h 10000"/>
                <a:gd name="connsiteX125" fmla="*/ 8502 w 10000"/>
                <a:gd name="connsiteY125" fmla="*/ 967 h 10000"/>
                <a:gd name="connsiteX126" fmla="*/ 8616 w 10000"/>
                <a:gd name="connsiteY126" fmla="*/ 895 h 10000"/>
                <a:gd name="connsiteX127" fmla="*/ 8652 w 10000"/>
                <a:gd name="connsiteY127" fmla="*/ 874 h 10000"/>
                <a:gd name="connsiteX128" fmla="*/ 8753 w 10000"/>
                <a:gd name="connsiteY128" fmla="*/ 828 h 10000"/>
                <a:gd name="connsiteX129" fmla="*/ 8892 w 10000"/>
                <a:gd name="connsiteY129" fmla="*/ 731 h 10000"/>
                <a:gd name="connsiteX130" fmla="*/ 8981 w 10000"/>
                <a:gd name="connsiteY130" fmla="*/ 685 h 10000"/>
                <a:gd name="connsiteX131" fmla="*/ 9232 w 10000"/>
                <a:gd name="connsiteY131" fmla="*/ 517 h 10000"/>
                <a:gd name="connsiteX132" fmla="*/ 9322 w 10000"/>
                <a:gd name="connsiteY132" fmla="*/ 450 h 10000"/>
                <a:gd name="connsiteX133" fmla="*/ 9384 w 10000"/>
                <a:gd name="connsiteY133" fmla="*/ 399 h 10000"/>
                <a:gd name="connsiteX134" fmla="*/ 9433 w 10000"/>
                <a:gd name="connsiteY134" fmla="*/ 378 h 10000"/>
                <a:gd name="connsiteX135" fmla="*/ 9523 w 10000"/>
                <a:gd name="connsiteY135" fmla="*/ 307 h 10000"/>
                <a:gd name="connsiteX136" fmla="*/ 9572 w 10000"/>
                <a:gd name="connsiteY136" fmla="*/ 282 h 10000"/>
                <a:gd name="connsiteX137" fmla="*/ 9711 w 10000"/>
                <a:gd name="connsiteY137" fmla="*/ 189 h 10000"/>
                <a:gd name="connsiteX138" fmla="*/ 9812 w 10000"/>
                <a:gd name="connsiteY138" fmla="*/ 118 h 10000"/>
                <a:gd name="connsiteX139" fmla="*/ 9899 w 10000"/>
                <a:gd name="connsiteY139" fmla="*/ 71 h 10000"/>
                <a:gd name="connsiteX140" fmla="*/ 9962 w 10000"/>
                <a:gd name="connsiteY140" fmla="*/ 21 h 10000"/>
                <a:gd name="connsiteX141" fmla="*/ 10000 w 10000"/>
                <a:gd name="connsiteY14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936 w 10000"/>
                <a:gd name="connsiteY115" fmla="*/ 1442 h 10000"/>
                <a:gd name="connsiteX116" fmla="*/ 7974 w 10000"/>
                <a:gd name="connsiteY116" fmla="*/ 1396 h 10000"/>
                <a:gd name="connsiteX117" fmla="*/ 8200 w 10000"/>
                <a:gd name="connsiteY117" fmla="*/ 1206 h 10000"/>
                <a:gd name="connsiteX118" fmla="*/ 8238 w 10000"/>
                <a:gd name="connsiteY118" fmla="*/ 1181 h 10000"/>
                <a:gd name="connsiteX119" fmla="*/ 8276 w 10000"/>
                <a:gd name="connsiteY119" fmla="*/ 1135 h 10000"/>
                <a:gd name="connsiteX120" fmla="*/ 8325 w 10000"/>
                <a:gd name="connsiteY120" fmla="*/ 1110 h 10000"/>
                <a:gd name="connsiteX121" fmla="*/ 8363 w 10000"/>
                <a:gd name="connsiteY121" fmla="*/ 1084 h 10000"/>
                <a:gd name="connsiteX122" fmla="*/ 8415 w 10000"/>
                <a:gd name="connsiteY122" fmla="*/ 1063 h 10000"/>
                <a:gd name="connsiteX123" fmla="*/ 8464 w 10000"/>
                <a:gd name="connsiteY123" fmla="*/ 1017 h 10000"/>
                <a:gd name="connsiteX124" fmla="*/ 8502 w 10000"/>
                <a:gd name="connsiteY124" fmla="*/ 967 h 10000"/>
                <a:gd name="connsiteX125" fmla="*/ 8616 w 10000"/>
                <a:gd name="connsiteY125" fmla="*/ 895 h 10000"/>
                <a:gd name="connsiteX126" fmla="*/ 8652 w 10000"/>
                <a:gd name="connsiteY126" fmla="*/ 874 h 10000"/>
                <a:gd name="connsiteX127" fmla="*/ 8753 w 10000"/>
                <a:gd name="connsiteY127" fmla="*/ 828 h 10000"/>
                <a:gd name="connsiteX128" fmla="*/ 8892 w 10000"/>
                <a:gd name="connsiteY128" fmla="*/ 731 h 10000"/>
                <a:gd name="connsiteX129" fmla="*/ 8981 w 10000"/>
                <a:gd name="connsiteY129" fmla="*/ 685 h 10000"/>
                <a:gd name="connsiteX130" fmla="*/ 9232 w 10000"/>
                <a:gd name="connsiteY130" fmla="*/ 517 h 10000"/>
                <a:gd name="connsiteX131" fmla="*/ 9322 w 10000"/>
                <a:gd name="connsiteY131" fmla="*/ 450 h 10000"/>
                <a:gd name="connsiteX132" fmla="*/ 9384 w 10000"/>
                <a:gd name="connsiteY132" fmla="*/ 399 h 10000"/>
                <a:gd name="connsiteX133" fmla="*/ 9433 w 10000"/>
                <a:gd name="connsiteY133" fmla="*/ 378 h 10000"/>
                <a:gd name="connsiteX134" fmla="*/ 9523 w 10000"/>
                <a:gd name="connsiteY134" fmla="*/ 307 h 10000"/>
                <a:gd name="connsiteX135" fmla="*/ 9572 w 10000"/>
                <a:gd name="connsiteY135" fmla="*/ 282 h 10000"/>
                <a:gd name="connsiteX136" fmla="*/ 9711 w 10000"/>
                <a:gd name="connsiteY136" fmla="*/ 189 h 10000"/>
                <a:gd name="connsiteX137" fmla="*/ 9812 w 10000"/>
                <a:gd name="connsiteY137" fmla="*/ 118 h 10000"/>
                <a:gd name="connsiteX138" fmla="*/ 9899 w 10000"/>
                <a:gd name="connsiteY138" fmla="*/ 71 h 10000"/>
                <a:gd name="connsiteX139" fmla="*/ 9962 w 10000"/>
                <a:gd name="connsiteY139" fmla="*/ 21 h 10000"/>
                <a:gd name="connsiteX140" fmla="*/ 10000 w 10000"/>
                <a:gd name="connsiteY14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470 w 10000"/>
                <a:gd name="connsiteY113" fmla="*/ 1702 h 10000"/>
                <a:gd name="connsiteX114" fmla="*/ 7682 w 10000"/>
                <a:gd name="connsiteY114" fmla="*/ 1652 h 10000"/>
                <a:gd name="connsiteX115" fmla="*/ 7936 w 10000"/>
                <a:gd name="connsiteY115" fmla="*/ 1442 h 10000"/>
                <a:gd name="connsiteX116" fmla="*/ 7974 w 10000"/>
                <a:gd name="connsiteY116" fmla="*/ 1396 h 10000"/>
                <a:gd name="connsiteX117" fmla="*/ 8200 w 10000"/>
                <a:gd name="connsiteY117" fmla="*/ 1206 h 10000"/>
                <a:gd name="connsiteX118" fmla="*/ 8238 w 10000"/>
                <a:gd name="connsiteY118" fmla="*/ 1181 h 10000"/>
                <a:gd name="connsiteX119" fmla="*/ 8276 w 10000"/>
                <a:gd name="connsiteY119" fmla="*/ 1135 h 10000"/>
                <a:gd name="connsiteX120" fmla="*/ 8325 w 10000"/>
                <a:gd name="connsiteY120" fmla="*/ 1110 h 10000"/>
                <a:gd name="connsiteX121" fmla="*/ 8363 w 10000"/>
                <a:gd name="connsiteY121" fmla="*/ 1084 h 10000"/>
                <a:gd name="connsiteX122" fmla="*/ 8415 w 10000"/>
                <a:gd name="connsiteY122" fmla="*/ 1063 h 10000"/>
                <a:gd name="connsiteX123" fmla="*/ 8464 w 10000"/>
                <a:gd name="connsiteY123" fmla="*/ 1017 h 10000"/>
                <a:gd name="connsiteX124" fmla="*/ 8616 w 10000"/>
                <a:gd name="connsiteY124" fmla="*/ 895 h 10000"/>
                <a:gd name="connsiteX125" fmla="*/ 8652 w 10000"/>
                <a:gd name="connsiteY125" fmla="*/ 874 h 10000"/>
                <a:gd name="connsiteX126" fmla="*/ 8753 w 10000"/>
                <a:gd name="connsiteY126" fmla="*/ 828 h 10000"/>
                <a:gd name="connsiteX127" fmla="*/ 8892 w 10000"/>
                <a:gd name="connsiteY127" fmla="*/ 731 h 10000"/>
                <a:gd name="connsiteX128" fmla="*/ 8981 w 10000"/>
                <a:gd name="connsiteY128" fmla="*/ 685 h 10000"/>
                <a:gd name="connsiteX129" fmla="*/ 9232 w 10000"/>
                <a:gd name="connsiteY129" fmla="*/ 517 h 10000"/>
                <a:gd name="connsiteX130" fmla="*/ 9322 w 10000"/>
                <a:gd name="connsiteY130" fmla="*/ 450 h 10000"/>
                <a:gd name="connsiteX131" fmla="*/ 9384 w 10000"/>
                <a:gd name="connsiteY131" fmla="*/ 399 h 10000"/>
                <a:gd name="connsiteX132" fmla="*/ 9433 w 10000"/>
                <a:gd name="connsiteY132" fmla="*/ 378 h 10000"/>
                <a:gd name="connsiteX133" fmla="*/ 9523 w 10000"/>
                <a:gd name="connsiteY133" fmla="*/ 307 h 10000"/>
                <a:gd name="connsiteX134" fmla="*/ 9572 w 10000"/>
                <a:gd name="connsiteY134" fmla="*/ 282 h 10000"/>
                <a:gd name="connsiteX135" fmla="*/ 9711 w 10000"/>
                <a:gd name="connsiteY135" fmla="*/ 189 h 10000"/>
                <a:gd name="connsiteX136" fmla="*/ 9812 w 10000"/>
                <a:gd name="connsiteY136" fmla="*/ 118 h 10000"/>
                <a:gd name="connsiteX137" fmla="*/ 9899 w 10000"/>
                <a:gd name="connsiteY137" fmla="*/ 71 h 10000"/>
                <a:gd name="connsiteX138" fmla="*/ 9962 w 10000"/>
                <a:gd name="connsiteY138" fmla="*/ 21 h 10000"/>
                <a:gd name="connsiteX139" fmla="*/ 10000 w 10000"/>
                <a:gd name="connsiteY13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31 w 10000"/>
                <a:gd name="connsiteY111" fmla="*/ 1841 h 10000"/>
                <a:gd name="connsiteX112" fmla="*/ 7380 w 10000"/>
                <a:gd name="connsiteY112" fmla="*/ 1795 h 10000"/>
                <a:gd name="connsiteX113" fmla="*/ 7682 w 10000"/>
                <a:gd name="connsiteY113" fmla="*/ 1652 h 10000"/>
                <a:gd name="connsiteX114" fmla="*/ 7936 w 10000"/>
                <a:gd name="connsiteY114" fmla="*/ 1442 h 10000"/>
                <a:gd name="connsiteX115" fmla="*/ 7974 w 10000"/>
                <a:gd name="connsiteY115" fmla="*/ 1396 h 10000"/>
                <a:gd name="connsiteX116" fmla="*/ 8200 w 10000"/>
                <a:gd name="connsiteY116" fmla="*/ 1206 h 10000"/>
                <a:gd name="connsiteX117" fmla="*/ 8238 w 10000"/>
                <a:gd name="connsiteY117" fmla="*/ 1181 h 10000"/>
                <a:gd name="connsiteX118" fmla="*/ 8276 w 10000"/>
                <a:gd name="connsiteY118" fmla="*/ 1135 h 10000"/>
                <a:gd name="connsiteX119" fmla="*/ 8325 w 10000"/>
                <a:gd name="connsiteY119" fmla="*/ 1110 h 10000"/>
                <a:gd name="connsiteX120" fmla="*/ 8363 w 10000"/>
                <a:gd name="connsiteY120" fmla="*/ 1084 h 10000"/>
                <a:gd name="connsiteX121" fmla="*/ 8415 w 10000"/>
                <a:gd name="connsiteY121" fmla="*/ 1063 h 10000"/>
                <a:gd name="connsiteX122" fmla="*/ 8464 w 10000"/>
                <a:gd name="connsiteY122" fmla="*/ 1017 h 10000"/>
                <a:gd name="connsiteX123" fmla="*/ 8616 w 10000"/>
                <a:gd name="connsiteY123" fmla="*/ 895 h 10000"/>
                <a:gd name="connsiteX124" fmla="*/ 8652 w 10000"/>
                <a:gd name="connsiteY124" fmla="*/ 874 h 10000"/>
                <a:gd name="connsiteX125" fmla="*/ 8753 w 10000"/>
                <a:gd name="connsiteY125" fmla="*/ 828 h 10000"/>
                <a:gd name="connsiteX126" fmla="*/ 8892 w 10000"/>
                <a:gd name="connsiteY126" fmla="*/ 731 h 10000"/>
                <a:gd name="connsiteX127" fmla="*/ 8981 w 10000"/>
                <a:gd name="connsiteY127" fmla="*/ 685 h 10000"/>
                <a:gd name="connsiteX128" fmla="*/ 9232 w 10000"/>
                <a:gd name="connsiteY128" fmla="*/ 517 h 10000"/>
                <a:gd name="connsiteX129" fmla="*/ 9322 w 10000"/>
                <a:gd name="connsiteY129" fmla="*/ 450 h 10000"/>
                <a:gd name="connsiteX130" fmla="*/ 9384 w 10000"/>
                <a:gd name="connsiteY130" fmla="*/ 399 h 10000"/>
                <a:gd name="connsiteX131" fmla="*/ 9433 w 10000"/>
                <a:gd name="connsiteY131" fmla="*/ 378 h 10000"/>
                <a:gd name="connsiteX132" fmla="*/ 9523 w 10000"/>
                <a:gd name="connsiteY132" fmla="*/ 307 h 10000"/>
                <a:gd name="connsiteX133" fmla="*/ 9572 w 10000"/>
                <a:gd name="connsiteY133" fmla="*/ 282 h 10000"/>
                <a:gd name="connsiteX134" fmla="*/ 9711 w 10000"/>
                <a:gd name="connsiteY134" fmla="*/ 189 h 10000"/>
                <a:gd name="connsiteX135" fmla="*/ 9812 w 10000"/>
                <a:gd name="connsiteY135" fmla="*/ 118 h 10000"/>
                <a:gd name="connsiteX136" fmla="*/ 9899 w 10000"/>
                <a:gd name="connsiteY136" fmla="*/ 71 h 10000"/>
                <a:gd name="connsiteX137" fmla="*/ 9962 w 10000"/>
                <a:gd name="connsiteY137" fmla="*/ 21 h 10000"/>
                <a:gd name="connsiteX138" fmla="*/ 10000 w 10000"/>
                <a:gd name="connsiteY13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293 w 10000"/>
                <a:gd name="connsiteY110" fmla="*/ 1866 h 10000"/>
                <a:gd name="connsiteX111" fmla="*/ 7380 w 10000"/>
                <a:gd name="connsiteY111" fmla="*/ 1795 h 10000"/>
                <a:gd name="connsiteX112" fmla="*/ 7682 w 10000"/>
                <a:gd name="connsiteY112" fmla="*/ 1652 h 10000"/>
                <a:gd name="connsiteX113" fmla="*/ 7936 w 10000"/>
                <a:gd name="connsiteY113" fmla="*/ 1442 h 10000"/>
                <a:gd name="connsiteX114" fmla="*/ 7974 w 10000"/>
                <a:gd name="connsiteY114" fmla="*/ 1396 h 10000"/>
                <a:gd name="connsiteX115" fmla="*/ 8200 w 10000"/>
                <a:gd name="connsiteY115" fmla="*/ 1206 h 10000"/>
                <a:gd name="connsiteX116" fmla="*/ 8238 w 10000"/>
                <a:gd name="connsiteY116" fmla="*/ 1181 h 10000"/>
                <a:gd name="connsiteX117" fmla="*/ 8276 w 10000"/>
                <a:gd name="connsiteY117" fmla="*/ 1135 h 10000"/>
                <a:gd name="connsiteX118" fmla="*/ 8325 w 10000"/>
                <a:gd name="connsiteY118" fmla="*/ 1110 h 10000"/>
                <a:gd name="connsiteX119" fmla="*/ 8363 w 10000"/>
                <a:gd name="connsiteY119" fmla="*/ 1084 h 10000"/>
                <a:gd name="connsiteX120" fmla="*/ 8415 w 10000"/>
                <a:gd name="connsiteY120" fmla="*/ 1063 h 10000"/>
                <a:gd name="connsiteX121" fmla="*/ 8464 w 10000"/>
                <a:gd name="connsiteY121" fmla="*/ 1017 h 10000"/>
                <a:gd name="connsiteX122" fmla="*/ 8616 w 10000"/>
                <a:gd name="connsiteY122" fmla="*/ 895 h 10000"/>
                <a:gd name="connsiteX123" fmla="*/ 8652 w 10000"/>
                <a:gd name="connsiteY123" fmla="*/ 874 h 10000"/>
                <a:gd name="connsiteX124" fmla="*/ 8753 w 10000"/>
                <a:gd name="connsiteY124" fmla="*/ 828 h 10000"/>
                <a:gd name="connsiteX125" fmla="*/ 8892 w 10000"/>
                <a:gd name="connsiteY125" fmla="*/ 731 h 10000"/>
                <a:gd name="connsiteX126" fmla="*/ 8981 w 10000"/>
                <a:gd name="connsiteY126" fmla="*/ 685 h 10000"/>
                <a:gd name="connsiteX127" fmla="*/ 9232 w 10000"/>
                <a:gd name="connsiteY127" fmla="*/ 517 h 10000"/>
                <a:gd name="connsiteX128" fmla="*/ 9322 w 10000"/>
                <a:gd name="connsiteY128" fmla="*/ 450 h 10000"/>
                <a:gd name="connsiteX129" fmla="*/ 9384 w 10000"/>
                <a:gd name="connsiteY129" fmla="*/ 399 h 10000"/>
                <a:gd name="connsiteX130" fmla="*/ 9433 w 10000"/>
                <a:gd name="connsiteY130" fmla="*/ 378 h 10000"/>
                <a:gd name="connsiteX131" fmla="*/ 9523 w 10000"/>
                <a:gd name="connsiteY131" fmla="*/ 307 h 10000"/>
                <a:gd name="connsiteX132" fmla="*/ 9572 w 10000"/>
                <a:gd name="connsiteY132" fmla="*/ 282 h 10000"/>
                <a:gd name="connsiteX133" fmla="*/ 9711 w 10000"/>
                <a:gd name="connsiteY133" fmla="*/ 189 h 10000"/>
                <a:gd name="connsiteX134" fmla="*/ 9812 w 10000"/>
                <a:gd name="connsiteY134" fmla="*/ 118 h 10000"/>
                <a:gd name="connsiteX135" fmla="*/ 9899 w 10000"/>
                <a:gd name="connsiteY135" fmla="*/ 71 h 10000"/>
                <a:gd name="connsiteX136" fmla="*/ 9962 w 10000"/>
                <a:gd name="connsiteY136" fmla="*/ 21 h 10000"/>
                <a:gd name="connsiteX137" fmla="*/ 10000 w 10000"/>
                <a:gd name="connsiteY13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0 w 10000"/>
                <a:gd name="connsiteY109" fmla="*/ 1913 h 10000"/>
                <a:gd name="connsiteX110" fmla="*/ 7326 w 10000"/>
                <a:gd name="connsiteY110" fmla="*/ 1971 h 10000"/>
                <a:gd name="connsiteX111" fmla="*/ 7380 w 10000"/>
                <a:gd name="connsiteY111" fmla="*/ 1795 h 10000"/>
                <a:gd name="connsiteX112" fmla="*/ 7682 w 10000"/>
                <a:gd name="connsiteY112" fmla="*/ 1652 h 10000"/>
                <a:gd name="connsiteX113" fmla="*/ 7936 w 10000"/>
                <a:gd name="connsiteY113" fmla="*/ 1442 h 10000"/>
                <a:gd name="connsiteX114" fmla="*/ 7974 w 10000"/>
                <a:gd name="connsiteY114" fmla="*/ 1396 h 10000"/>
                <a:gd name="connsiteX115" fmla="*/ 8200 w 10000"/>
                <a:gd name="connsiteY115" fmla="*/ 1206 h 10000"/>
                <a:gd name="connsiteX116" fmla="*/ 8238 w 10000"/>
                <a:gd name="connsiteY116" fmla="*/ 1181 h 10000"/>
                <a:gd name="connsiteX117" fmla="*/ 8276 w 10000"/>
                <a:gd name="connsiteY117" fmla="*/ 1135 h 10000"/>
                <a:gd name="connsiteX118" fmla="*/ 8325 w 10000"/>
                <a:gd name="connsiteY118" fmla="*/ 1110 h 10000"/>
                <a:gd name="connsiteX119" fmla="*/ 8363 w 10000"/>
                <a:gd name="connsiteY119" fmla="*/ 1084 h 10000"/>
                <a:gd name="connsiteX120" fmla="*/ 8415 w 10000"/>
                <a:gd name="connsiteY120" fmla="*/ 1063 h 10000"/>
                <a:gd name="connsiteX121" fmla="*/ 8464 w 10000"/>
                <a:gd name="connsiteY121" fmla="*/ 1017 h 10000"/>
                <a:gd name="connsiteX122" fmla="*/ 8616 w 10000"/>
                <a:gd name="connsiteY122" fmla="*/ 895 h 10000"/>
                <a:gd name="connsiteX123" fmla="*/ 8652 w 10000"/>
                <a:gd name="connsiteY123" fmla="*/ 874 h 10000"/>
                <a:gd name="connsiteX124" fmla="*/ 8753 w 10000"/>
                <a:gd name="connsiteY124" fmla="*/ 828 h 10000"/>
                <a:gd name="connsiteX125" fmla="*/ 8892 w 10000"/>
                <a:gd name="connsiteY125" fmla="*/ 731 h 10000"/>
                <a:gd name="connsiteX126" fmla="*/ 8981 w 10000"/>
                <a:gd name="connsiteY126" fmla="*/ 685 h 10000"/>
                <a:gd name="connsiteX127" fmla="*/ 9232 w 10000"/>
                <a:gd name="connsiteY127" fmla="*/ 517 h 10000"/>
                <a:gd name="connsiteX128" fmla="*/ 9322 w 10000"/>
                <a:gd name="connsiteY128" fmla="*/ 450 h 10000"/>
                <a:gd name="connsiteX129" fmla="*/ 9384 w 10000"/>
                <a:gd name="connsiteY129" fmla="*/ 399 h 10000"/>
                <a:gd name="connsiteX130" fmla="*/ 9433 w 10000"/>
                <a:gd name="connsiteY130" fmla="*/ 378 h 10000"/>
                <a:gd name="connsiteX131" fmla="*/ 9523 w 10000"/>
                <a:gd name="connsiteY131" fmla="*/ 307 h 10000"/>
                <a:gd name="connsiteX132" fmla="*/ 9572 w 10000"/>
                <a:gd name="connsiteY132" fmla="*/ 282 h 10000"/>
                <a:gd name="connsiteX133" fmla="*/ 9711 w 10000"/>
                <a:gd name="connsiteY133" fmla="*/ 189 h 10000"/>
                <a:gd name="connsiteX134" fmla="*/ 9812 w 10000"/>
                <a:gd name="connsiteY134" fmla="*/ 118 h 10000"/>
                <a:gd name="connsiteX135" fmla="*/ 9899 w 10000"/>
                <a:gd name="connsiteY135" fmla="*/ 71 h 10000"/>
                <a:gd name="connsiteX136" fmla="*/ 9962 w 10000"/>
                <a:gd name="connsiteY136" fmla="*/ 21 h 10000"/>
                <a:gd name="connsiteX137" fmla="*/ 10000 w 10000"/>
                <a:gd name="connsiteY13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6 w 10000"/>
                <a:gd name="connsiteY109" fmla="*/ 1955 h 10000"/>
                <a:gd name="connsiteX110" fmla="*/ 7326 w 10000"/>
                <a:gd name="connsiteY110" fmla="*/ 1971 h 10000"/>
                <a:gd name="connsiteX111" fmla="*/ 7380 w 10000"/>
                <a:gd name="connsiteY111" fmla="*/ 1795 h 10000"/>
                <a:gd name="connsiteX112" fmla="*/ 7682 w 10000"/>
                <a:gd name="connsiteY112" fmla="*/ 1652 h 10000"/>
                <a:gd name="connsiteX113" fmla="*/ 7936 w 10000"/>
                <a:gd name="connsiteY113" fmla="*/ 1442 h 10000"/>
                <a:gd name="connsiteX114" fmla="*/ 7974 w 10000"/>
                <a:gd name="connsiteY114" fmla="*/ 1396 h 10000"/>
                <a:gd name="connsiteX115" fmla="*/ 8200 w 10000"/>
                <a:gd name="connsiteY115" fmla="*/ 1206 h 10000"/>
                <a:gd name="connsiteX116" fmla="*/ 8238 w 10000"/>
                <a:gd name="connsiteY116" fmla="*/ 1181 h 10000"/>
                <a:gd name="connsiteX117" fmla="*/ 8276 w 10000"/>
                <a:gd name="connsiteY117" fmla="*/ 1135 h 10000"/>
                <a:gd name="connsiteX118" fmla="*/ 8325 w 10000"/>
                <a:gd name="connsiteY118" fmla="*/ 1110 h 10000"/>
                <a:gd name="connsiteX119" fmla="*/ 8363 w 10000"/>
                <a:gd name="connsiteY119" fmla="*/ 1084 h 10000"/>
                <a:gd name="connsiteX120" fmla="*/ 8415 w 10000"/>
                <a:gd name="connsiteY120" fmla="*/ 1063 h 10000"/>
                <a:gd name="connsiteX121" fmla="*/ 8464 w 10000"/>
                <a:gd name="connsiteY121" fmla="*/ 1017 h 10000"/>
                <a:gd name="connsiteX122" fmla="*/ 8616 w 10000"/>
                <a:gd name="connsiteY122" fmla="*/ 895 h 10000"/>
                <a:gd name="connsiteX123" fmla="*/ 8652 w 10000"/>
                <a:gd name="connsiteY123" fmla="*/ 874 h 10000"/>
                <a:gd name="connsiteX124" fmla="*/ 8753 w 10000"/>
                <a:gd name="connsiteY124" fmla="*/ 828 h 10000"/>
                <a:gd name="connsiteX125" fmla="*/ 8892 w 10000"/>
                <a:gd name="connsiteY125" fmla="*/ 731 h 10000"/>
                <a:gd name="connsiteX126" fmla="*/ 8981 w 10000"/>
                <a:gd name="connsiteY126" fmla="*/ 685 h 10000"/>
                <a:gd name="connsiteX127" fmla="*/ 9232 w 10000"/>
                <a:gd name="connsiteY127" fmla="*/ 517 h 10000"/>
                <a:gd name="connsiteX128" fmla="*/ 9322 w 10000"/>
                <a:gd name="connsiteY128" fmla="*/ 450 h 10000"/>
                <a:gd name="connsiteX129" fmla="*/ 9384 w 10000"/>
                <a:gd name="connsiteY129" fmla="*/ 399 h 10000"/>
                <a:gd name="connsiteX130" fmla="*/ 9433 w 10000"/>
                <a:gd name="connsiteY130" fmla="*/ 378 h 10000"/>
                <a:gd name="connsiteX131" fmla="*/ 9523 w 10000"/>
                <a:gd name="connsiteY131" fmla="*/ 307 h 10000"/>
                <a:gd name="connsiteX132" fmla="*/ 9572 w 10000"/>
                <a:gd name="connsiteY132" fmla="*/ 282 h 10000"/>
                <a:gd name="connsiteX133" fmla="*/ 9711 w 10000"/>
                <a:gd name="connsiteY133" fmla="*/ 189 h 10000"/>
                <a:gd name="connsiteX134" fmla="*/ 9812 w 10000"/>
                <a:gd name="connsiteY134" fmla="*/ 118 h 10000"/>
                <a:gd name="connsiteX135" fmla="*/ 9899 w 10000"/>
                <a:gd name="connsiteY135" fmla="*/ 71 h 10000"/>
                <a:gd name="connsiteX136" fmla="*/ 9962 w 10000"/>
                <a:gd name="connsiteY136" fmla="*/ 21 h 10000"/>
                <a:gd name="connsiteX137" fmla="*/ 10000 w 10000"/>
                <a:gd name="connsiteY13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236 w 10000"/>
                <a:gd name="connsiteY109" fmla="*/ 1955 h 10000"/>
                <a:gd name="connsiteX110" fmla="*/ 7326 w 10000"/>
                <a:gd name="connsiteY110" fmla="*/ 1971 h 10000"/>
                <a:gd name="connsiteX111" fmla="*/ 7682 w 10000"/>
                <a:gd name="connsiteY111" fmla="*/ 1652 h 10000"/>
                <a:gd name="connsiteX112" fmla="*/ 7936 w 10000"/>
                <a:gd name="connsiteY112" fmla="*/ 1442 h 10000"/>
                <a:gd name="connsiteX113" fmla="*/ 7974 w 10000"/>
                <a:gd name="connsiteY113" fmla="*/ 1396 h 10000"/>
                <a:gd name="connsiteX114" fmla="*/ 8200 w 10000"/>
                <a:gd name="connsiteY114" fmla="*/ 1206 h 10000"/>
                <a:gd name="connsiteX115" fmla="*/ 8238 w 10000"/>
                <a:gd name="connsiteY115" fmla="*/ 1181 h 10000"/>
                <a:gd name="connsiteX116" fmla="*/ 8276 w 10000"/>
                <a:gd name="connsiteY116" fmla="*/ 1135 h 10000"/>
                <a:gd name="connsiteX117" fmla="*/ 8325 w 10000"/>
                <a:gd name="connsiteY117" fmla="*/ 1110 h 10000"/>
                <a:gd name="connsiteX118" fmla="*/ 8363 w 10000"/>
                <a:gd name="connsiteY118" fmla="*/ 1084 h 10000"/>
                <a:gd name="connsiteX119" fmla="*/ 8415 w 10000"/>
                <a:gd name="connsiteY119" fmla="*/ 1063 h 10000"/>
                <a:gd name="connsiteX120" fmla="*/ 8464 w 10000"/>
                <a:gd name="connsiteY120" fmla="*/ 1017 h 10000"/>
                <a:gd name="connsiteX121" fmla="*/ 8616 w 10000"/>
                <a:gd name="connsiteY121" fmla="*/ 895 h 10000"/>
                <a:gd name="connsiteX122" fmla="*/ 8652 w 10000"/>
                <a:gd name="connsiteY122" fmla="*/ 874 h 10000"/>
                <a:gd name="connsiteX123" fmla="*/ 8753 w 10000"/>
                <a:gd name="connsiteY123" fmla="*/ 828 h 10000"/>
                <a:gd name="connsiteX124" fmla="*/ 8892 w 10000"/>
                <a:gd name="connsiteY124" fmla="*/ 731 h 10000"/>
                <a:gd name="connsiteX125" fmla="*/ 8981 w 10000"/>
                <a:gd name="connsiteY125" fmla="*/ 685 h 10000"/>
                <a:gd name="connsiteX126" fmla="*/ 9232 w 10000"/>
                <a:gd name="connsiteY126" fmla="*/ 517 h 10000"/>
                <a:gd name="connsiteX127" fmla="*/ 9322 w 10000"/>
                <a:gd name="connsiteY127" fmla="*/ 450 h 10000"/>
                <a:gd name="connsiteX128" fmla="*/ 9384 w 10000"/>
                <a:gd name="connsiteY128" fmla="*/ 399 h 10000"/>
                <a:gd name="connsiteX129" fmla="*/ 9433 w 10000"/>
                <a:gd name="connsiteY129" fmla="*/ 378 h 10000"/>
                <a:gd name="connsiteX130" fmla="*/ 9523 w 10000"/>
                <a:gd name="connsiteY130" fmla="*/ 307 h 10000"/>
                <a:gd name="connsiteX131" fmla="*/ 9572 w 10000"/>
                <a:gd name="connsiteY131" fmla="*/ 282 h 10000"/>
                <a:gd name="connsiteX132" fmla="*/ 9711 w 10000"/>
                <a:gd name="connsiteY132" fmla="*/ 189 h 10000"/>
                <a:gd name="connsiteX133" fmla="*/ 9812 w 10000"/>
                <a:gd name="connsiteY133" fmla="*/ 118 h 10000"/>
                <a:gd name="connsiteX134" fmla="*/ 9899 w 10000"/>
                <a:gd name="connsiteY134" fmla="*/ 71 h 10000"/>
                <a:gd name="connsiteX135" fmla="*/ 9962 w 10000"/>
                <a:gd name="connsiteY135" fmla="*/ 21 h 10000"/>
                <a:gd name="connsiteX136" fmla="*/ 10000 w 10000"/>
                <a:gd name="connsiteY13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084 w 10000"/>
                <a:gd name="connsiteY101" fmla="*/ 2648 h 10000"/>
                <a:gd name="connsiteX102" fmla="*/ 6171 w 10000"/>
                <a:gd name="connsiteY102" fmla="*/ 2388 h 10000"/>
                <a:gd name="connsiteX103" fmla="*/ 6274 w 10000"/>
                <a:gd name="connsiteY103" fmla="*/ 2266 h 10000"/>
                <a:gd name="connsiteX104" fmla="*/ 6373 w 10000"/>
                <a:gd name="connsiteY104" fmla="*/ 2148 h 10000"/>
                <a:gd name="connsiteX105" fmla="*/ 6511 w 10000"/>
                <a:gd name="connsiteY105" fmla="*/ 2102 h 10000"/>
                <a:gd name="connsiteX106" fmla="*/ 6563 w 10000"/>
                <a:gd name="connsiteY106" fmla="*/ 2081 h 10000"/>
                <a:gd name="connsiteX107" fmla="*/ 6939 w 10000"/>
                <a:gd name="connsiteY107" fmla="*/ 2009 h 10000"/>
                <a:gd name="connsiteX108" fmla="*/ 7105 w 10000"/>
                <a:gd name="connsiteY108" fmla="*/ 1984 h 10000"/>
                <a:gd name="connsiteX109" fmla="*/ 7326 w 10000"/>
                <a:gd name="connsiteY109" fmla="*/ 1971 h 10000"/>
                <a:gd name="connsiteX110" fmla="*/ 7682 w 10000"/>
                <a:gd name="connsiteY110" fmla="*/ 1652 h 10000"/>
                <a:gd name="connsiteX111" fmla="*/ 7936 w 10000"/>
                <a:gd name="connsiteY111" fmla="*/ 1442 h 10000"/>
                <a:gd name="connsiteX112" fmla="*/ 7974 w 10000"/>
                <a:gd name="connsiteY112" fmla="*/ 1396 h 10000"/>
                <a:gd name="connsiteX113" fmla="*/ 8200 w 10000"/>
                <a:gd name="connsiteY113" fmla="*/ 1206 h 10000"/>
                <a:gd name="connsiteX114" fmla="*/ 8238 w 10000"/>
                <a:gd name="connsiteY114" fmla="*/ 1181 h 10000"/>
                <a:gd name="connsiteX115" fmla="*/ 8276 w 10000"/>
                <a:gd name="connsiteY115" fmla="*/ 1135 h 10000"/>
                <a:gd name="connsiteX116" fmla="*/ 8325 w 10000"/>
                <a:gd name="connsiteY116" fmla="*/ 1110 h 10000"/>
                <a:gd name="connsiteX117" fmla="*/ 8363 w 10000"/>
                <a:gd name="connsiteY117" fmla="*/ 1084 h 10000"/>
                <a:gd name="connsiteX118" fmla="*/ 8415 w 10000"/>
                <a:gd name="connsiteY118" fmla="*/ 1063 h 10000"/>
                <a:gd name="connsiteX119" fmla="*/ 8464 w 10000"/>
                <a:gd name="connsiteY119" fmla="*/ 1017 h 10000"/>
                <a:gd name="connsiteX120" fmla="*/ 8616 w 10000"/>
                <a:gd name="connsiteY120" fmla="*/ 895 h 10000"/>
                <a:gd name="connsiteX121" fmla="*/ 8652 w 10000"/>
                <a:gd name="connsiteY121" fmla="*/ 874 h 10000"/>
                <a:gd name="connsiteX122" fmla="*/ 8753 w 10000"/>
                <a:gd name="connsiteY122" fmla="*/ 828 h 10000"/>
                <a:gd name="connsiteX123" fmla="*/ 8892 w 10000"/>
                <a:gd name="connsiteY123" fmla="*/ 731 h 10000"/>
                <a:gd name="connsiteX124" fmla="*/ 8981 w 10000"/>
                <a:gd name="connsiteY124" fmla="*/ 685 h 10000"/>
                <a:gd name="connsiteX125" fmla="*/ 9232 w 10000"/>
                <a:gd name="connsiteY125" fmla="*/ 517 h 10000"/>
                <a:gd name="connsiteX126" fmla="*/ 9322 w 10000"/>
                <a:gd name="connsiteY126" fmla="*/ 450 h 10000"/>
                <a:gd name="connsiteX127" fmla="*/ 9384 w 10000"/>
                <a:gd name="connsiteY127" fmla="*/ 399 h 10000"/>
                <a:gd name="connsiteX128" fmla="*/ 9433 w 10000"/>
                <a:gd name="connsiteY128" fmla="*/ 378 h 10000"/>
                <a:gd name="connsiteX129" fmla="*/ 9523 w 10000"/>
                <a:gd name="connsiteY129" fmla="*/ 307 h 10000"/>
                <a:gd name="connsiteX130" fmla="*/ 9572 w 10000"/>
                <a:gd name="connsiteY130" fmla="*/ 282 h 10000"/>
                <a:gd name="connsiteX131" fmla="*/ 9711 w 10000"/>
                <a:gd name="connsiteY131" fmla="*/ 189 h 10000"/>
                <a:gd name="connsiteX132" fmla="*/ 9812 w 10000"/>
                <a:gd name="connsiteY132" fmla="*/ 118 h 10000"/>
                <a:gd name="connsiteX133" fmla="*/ 9899 w 10000"/>
                <a:gd name="connsiteY133" fmla="*/ 71 h 10000"/>
                <a:gd name="connsiteX134" fmla="*/ 9962 w 10000"/>
                <a:gd name="connsiteY134" fmla="*/ 21 h 10000"/>
                <a:gd name="connsiteX135" fmla="*/ 10000 w 10000"/>
                <a:gd name="connsiteY13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743 w 10000"/>
                <a:gd name="connsiteY94" fmla="*/ 3640 h 10000"/>
                <a:gd name="connsiteX95" fmla="*/ 5806 w 10000"/>
                <a:gd name="connsiteY95" fmla="*/ 3426 h 10000"/>
                <a:gd name="connsiteX96" fmla="*/ 5831 w 10000"/>
                <a:gd name="connsiteY96" fmla="*/ 3354 h 10000"/>
                <a:gd name="connsiteX97" fmla="*/ 5858 w 10000"/>
                <a:gd name="connsiteY97" fmla="*/ 3144 h 10000"/>
                <a:gd name="connsiteX98" fmla="*/ 5907 w 10000"/>
                <a:gd name="connsiteY98" fmla="*/ 3001 h 10000"/>
                <a:gd name="connsiteX99" fmla="*/ 5931 w 10000"/>
                <a:gd name="connsiteY99" fmla="*/ 2930 h 10000"/>
                <a:gd name="connsiteX100" fmla="*/ 5958 w 10000"/>
                <a:gd name="connsiteY100" fmla="*/ 2858 h 10000"/>
                <a:gd name="connsiteX101" fmla="*/ 6171 w 10000"/>
                <a:gd name="connsiteY101" fmla="*/ 2388 h 10000"/>
                <a:gd name="connsiteX102" fmla="*/ 6274 w 10000"/>
                <a:gd name="connsiteY102" fmla="*/ 2266 h 10000"/>
                <a:gd name="connsiteX103" fmla="*/ 6373 w 10000"/>
                <a:gd name="connsiteY103" fmla="*/ 2148 h 10000"/>
                <a:gd name="connsiteX104" fmla="*/ 6511 w 10000"/>
                <a:gd name="connsiteY104" fmla="*/ 2102 h 10000"/>
                <a:gd name="connsiteX105" fmla="*/ 6563 w 10000"/>
                <a:gd name="connsiteY105" fmla="*/ 2081 h 10000"/>
                <a:gd name="connsiteX106" fmla="*/ 6939 w 10000"/>
                <a:gd name="connsiteY106" fmla="*/ 2009 h 10000"/>
                <a:gd name="connsiteX107" fmla="*/ 7105 w 10000"/>
                <a:gd name="connsiteY107" fmla="*/ 1984 h 10000"/>
                <a:gd name="connsiteX108" fmla="*/ 7326 w 10000"/>
                <a:gd name="connsiteY108" fmla="*/ 1971 h 10000"/>
                <a:gd name="connsiteX109" fmla="*/ 7682 w 10000"/>
                <a:gd name="connsiteY109" fmla="*/ 1652 h 10000"/>
                <a:gd name="connsiteX110" fmla="*/ 7936 w 10000"/>
                <a:gd name="connsiteY110" fmla="*/ 1442 h 10000"/>
                <a:gd name="connsiteX111" fmla="*/ 7974 w 10000"/>
                <a:gd name="connsiteY111" fmla="*/ 1396 h 10000"/>
                <a:gd name="connsiteX112" fmla="*/ 8200 w 10000"/>
                <a:gd name="connsiteY112" fmla="*/ 1206 h 10000"/>
                <a:gd name="connsiteX113" fmla="*/ 8238 w 10000"/>
                <a:gd name="connsiteY113" fmla="*/ 1181 h 10000"/>
                <a:gd name="connsiteX114" fmla="*/ 8276 w 10000"/>
                <a:gd name="connsiteY114" fmla="*/ 1135 h 10000"/>
                <a:gd name="connsiteX115" fmla="*/ 8325 w 10000"/>
                <a:gd name="connsiteY115" fmla="*/ 1110 h 10000"/>
                <a:gd name="connsiteX116" fmla="*/ 8363 w 10000"/>
                <a:gd name="connsiteY116" fmla="*/ 1084 h 10000"/>
                <a:gd name="connsiteX117" fmla="*/ 8415 w 10000"/>
                <a:gd name="connsiteY117" fmla="*/ 1063 h 10000"/>
                <a:gd name="connsiteX118" fmla="*/ 8464 w 10000"/>
                <a:gd name="connsiteY118" fmla="*/ 1017 h 10000"/>
                <a:gd name="connsiteX119" fmla="*/ 8616 w 10000"/>
                <a:gd name="connsiteY119" fmla="*/ 895 h 10000"/>
                <a:gd name="connsiteX120" fmla="*/ 8652 w 10000"/>
                <a:gd name="connsiteY120" fmla="*/ 874 h 10000"/>
                <a:gd name="connsiteX121" fmla="*/ 8753 w 10000"/>
                <a:gd name="connsiteY121" fmla="*/ 828 h 10000"/>
                <a:gd name="connsiteX122" fmla="*/ 8892 w 10000"/>
                <a:gd name="connsiteY122" fmla="*/ 731 h 10000"/>
                <a:gd name="connsiteX123" fmla="*/ 8981 w 10000"/>
                <a:gd name="connsiteY123" fmla="*/ 685 h 10000"/>
                <a:gd name="connsiteX124" fmla="*/ 9232 w 10000"/>
                <a:gd name="connsiteY124" fmla="*/ 517 h 10000"/>
                <a:gd name="connsiteX125" fmla="*/ 9322 w 10000"/>
                <a:gd name="connsiteY125" fmla="*/ 450 h 10000"/>
                <a:gd name="connsiteX126" fmla="*/ 9384 w 10000"/>
                <a:gd name="connsiteY126" fmla="*/ 399 h 10000"/>
                <a:gd name="connsiteX127" fmla="*/ 9433 w 10000"/>
                <a:gd name="connsiteY127" fmla="*/ 378 h 10000"/>
                <a:gd name="connsiteX128" fmla="*/ 9523 w 10000"/>
                <a:gd name="connsiteY128" fmla="*/ 307 h 10000"/>
                <a:gd name="connsiteX129" fmla="*/ 9572 w 10000"/>
                <a:gd name="connsiteY129" fmla="*/ 282 h 10000"/>
                <a:gd name="connsiteX130" fmla="*/ 9711 w 10000"/>
                <a:gd name="connsiteY130" fmla="*/ 189 h 10000"/>
                <a:gd name="connsiteX131" fmla="*/ 9812 w 10000"/>
                <a:gd name="connsiteY131" fmla="*/ 118 h 10000"/>
                <a:gd name="connsiteX132" fmla="*/ 9899 w 10000"/>
                <a:gd name="connsiteY132" fmla="*/ 71 h 10000"/>
                <a:gd name="connsiteX133" fmla="*/ 9962 w 10000"/>
                <a:gd name="connsiteY133" fmla="*/ 21 h 10000"/>
                <a:gd name="connsiteX134" fmla="*/ 10000 w 10000"/>
                <a:gd name="connsiteY13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806 w 10000"/>
                <a:gd name="connsiteY94" fmla="*/ 3426 h 10000"/>
                <a:gd name="connsiteX95" fmla="*/ 5831 w 10000"/>
                <a:gd name="connsiteY95" fmla="*/ 3354 h 10000"/>
                <a:gd name="connsiteX96" fmla="*/ 5858 w 10000"/>
                <a:gd name="connsiteY96" fmla="*/ 3144 h 10000"/>
                <a:gd name="connsiteX97" fmla="*/ 5907 w 10000"/>
                <a:gd name="connsiteY97" fmla="*/ 3001 h 10000"/>
                <a:gd name="connsiteX98" fmla="*/ 5931 w 10000"/>
                <a:gd name="connsiteY98" fmla="*/ 2930 h 10000"/>
                <a:gd name="connsiteX99" fmla="*/ 5958 w 10000"/>
                <a:gd name="connsiteY99" fmla="*/ 2858 h 10000"/>
                <a:gd name="connsiteX100" fmla="*/ 6171 w 10000"/>
                <a:gd name="connsiteY100" fmla="*/ 2388 h 10000"/>
                <a:gd name="connsiteX101" fmla="*/ 6274 w 10000"/>
                <a:gd name="connsiteY101" fmla="*/ 2266 h 10000"/>
                <a:gd name="connsiteX102" fmla="*/ 6373 w 10000"/>
                <a:gd name="connsiteY102" fmla="*/ 2148 h 10000"/>
                <a:gd name="connsiteX103" fmla="*/ 6511 w 10000"/>
                <a:gd name="connsiteY103" fmla="*/ 2102 h 10000"/>
                <a:gd name="connsiteX104" fmla="*/ 6563 w 10000"/>
                <a:gd name="connsiteY104" fmla="*/ 2081 h 10000"/>
                <a:gd name="connsiteX105" fmla="*/ 6939 w 10000"/>
                <a:gd name="connsiteY105" fmla="*/ 2009 h 10000"/>
                <a:gd name="connsiteX106" fmla="*/ 7105 w 10000"/>
                <a:gd name="connsiteY106" fmla="*/ 1984 h 10000"/>
                <a:gd name="connsiteX107" fmla="*/ 7326 w 10000"/>
                <a:gd name="connsiteY107" fmla="*/ 1971 h 10000"/>
                <a:gd name="connsiteX108" fmla="*/ 7682 w 10000"/>
                <a:gd name="connsiteY108" fmla="*/ 1652 h 10000"/>
                <a:gd name="connsiteX109" fmla="*/ 7936 w 10000"/>
                <a:gd name="connsiteY109" fmla="*/ 1442 h 10000"/>
                <a:gd name="connsiteX110" fmla="*/ 7974 w 10000"/>
                <a:gd name="connsiteY110" fmla="*/ 1396 h 10000"/>
                <a:gd name="connsiteX111" fmla="*/ 8200 w 10000"/>
                <a:gd name="connsiteY111" fmla="*/ 1206 h 10000"/>
                <a:gd name="connsiteX112" fmla="*/ 8238 w 10000"/>
                <a:gd name="connsiteY112" fmla="*/ 1181 h 10000"/>
                <a:gd name="connsiteX113" fmla="*/ 8276 w 10000"/>
                <a:gd name="connsiteY113" fmla="*/ 1135 h 10000"/>
                <a:gd name="connsiteX114" fmla="*/ 8325 w 10000"/>
                <a:gd name="connsiteY114" fmla="*/ 1110 h 10000"/>
                <a:gd name="connsiteX115" fmla="*/ 8363 w 10000"/>
                <a:gd name="connsiteY115" fmla="*/ 1084 h 10000"/>
                <a:gd name="connsiteX116" fmla="*/ 8415 w 10000"/>
                <a:gd name="connsiteY116" fmla="*/ 1063 h 10000"/>
                <a:gd name="connsiteX117" fmla="*/ 8464 w 10000"/>
                <a:gd name="connsiteY117" fmla="*/ 1017 h 10000"/>
                <a:gd name="connsiteX118" fmla="*/ 8616 w 10000"/>
                <a:gd name="connsiteY118" fmla="*/ 895 h 10000"/>
                <a:gd name="connsiteX119" fmla="*/ 8652 w 10000"/>
                <a:gd name="connsiteY119" fmla="*/ 874 h 10000"/>
                <a:gd name="connsiteX120" fmla="*/ 8753 w 10000"/>
                <a:gd name="connsiteY120" fmla="*/ 828 h 10000"/>
                <a:gd name="connsiteX121" fmla="*/ 8892 w 10000"/>
                <a:gd name="connsiteY121" fmla="*/ 731 h 10000"/>
                <a:gd name="connsiteX122" fmla="*/ 8981 w 10000"/>
                <a:gd name="connsiteY122" fmla="*/ 685 h 10000"/>
                <a:gd name="connsiteX123" fmla="*/ 9232 w 10000"/>
                <a:gd name="connsiteY123" fmla="*/ 517 h 10000"/>
                <a:gd name="connsiteX124" fmla="*/ 9322 w 10000"/>
                <a:gd name="connsiteY124" fmla="*/ 450 h 10000"/>
                <a:gd name="connsiteX125" fmla="*/ 9384 w 10000"/>
                <a:gd name="connsiteY125" fmla="*/ 399 h 10000"/>
                <a:gd name="connsiteX126" fmla="*/ 9433 w 10000"/>
                <a:gd name="connsiteY126" fmla="*/ 378 h 10000"/>
                <a:gd name="connsiteX127" fmla="*/ 9523 w 10000"/>
                <a:gd name="connsiteY127" fmla="*/ 307 h 10000"/>
                <a:gd name="connsiteX128" fmla="*/ 9572 w 10000"/>
                <a:gd name="connsiteY128" fmla="*/ 282 h 10000"/>
                <a:gd name="connsiteX129" fmla="*/ 9711 w 10000"/>
                <a:gd name="connsiteY129" fmla="*/ 189 h 10000"/>
                <a:gd name="connsiteX130" fmla="*/ 9812 w 10000"/>
                <a:gd name="connsiteY130" fmla="*/ 118 h 10000"/>
                <a:gd name="connsiteX131" fmla="*/ 9899 w 10000"/>
                <a:gd name="connsiteY131" fmla="*/ 71 h 10000"/>
                <a:gd name="connsiteX132" fmla="*/ 9962 w 10000"/>
                <a:gd name="connsiteY132" fmla="*/ 21 h 10000"/>
                <a:gd name="connsiteX133" fmla="*/ 10000 w 10000"/>
                <a:gd name="connsiteY13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76 w 10000"/>
                <a:gd name="connsiteY83" fmla="*/ 4422 h 10000"/>
                <a:gd name="connsiteX84" fmla="*/ 5090 w 10000"/>
                <a:gd name="connsiteY84" fmla="*/ 4351 h 10000"/>
                <a:gd name="connsiteX85" fmla="*/ 5139 w 10000"/>
                <a:gd name="connsiteY85" fmla="*/ 4325 h 10000"/>
                <a:gd name="connsiteX86" fmla="*/ 5240 w 10000"/>
                <a:gd name="connsiteY86" fmla="*/ 4233 h 10000"/>
                <a:gd name="connsiteX87" fmla="*/ 5316 w 10000"/>
                <a:gd name="connsiteY87" fmla="*/ 4182 h 10000"/>
                <a:gd name="connsiteX88" fmla="*/ 5428 w 10000"/>
                <a:gd name="connsiteY88" fmla="*/ 4065 h 10000"/>
                <a:gd name="connsiteX89" fmla="*/ 5466 w 10000"/>
                <a:gd name="connsiteY89" fmla="*/ 4044 h 10000"/>
                <a:gd name="connsiteX90" fmla="*/ 5542 w 10000"/>
                <a:gd name="connsiteY90" fmla="*/ 3947 h 10000"/>
                <a:gd name="connsiteX91" fmla="*/ 5593 w 10000"/>
                <a:gd name="connsiteY91" fmla="*/ 3901 h 10000"/>
                <a:gd name="connsiteX92" fmla="*/ 5629 w 10000"/>
                <a:gd name="connsiteY92" fmla="*/ 3829 h 10000"/>
                <a:gd name="connsiteX93" fmla="*/ 5656 w 10000"/>
                <a:gd name="connsiteY93" fmla="*/ 3758 h 10000"/>
                <a:gd name="connsiteX94" fmla="*/ 5806 w 10000"/>
                <a:gd name="connsiteY94" fmla="*/ 3426 h 10000"/>
                <a:gd name="connsiteX95" fmla="*/ 5858 w 10000"/>
                <a:gd name="connsiteY95" fmla="*/ 3144 h 10000"/>
                <a:gd name="connsiteX96" fmla="*/ 5907 w 10000"/>
                <a:gd name="connsiteY96" fmla="*/ 3001 h 10000"/>
                <a:gd name="connsiteX97" fmla="*/ 5931 w 10000"/>
                <a:gd name="connsiteY97" fmla="*/ 2930 h 10000"/>
                <a:gd name="connsiteX98" fmla="*/ 5958 w 10000"/>
                <a:gd name="connsiteY98" fmla="*/ 2858 h 10000"/>
                <a:gd name="connsiteX99" fmla="*/ 6171 w 10000"/>
                <a:gd name="connsiteY99" fmla="*/ 2388 h 10000"/>
                <a:gd name="connsiteX100" fmla="*/ 6274 w 10000"/>
                <a:gd name="connsiteY100" fmla="*/ 2266 h 10000"/>
                <a:gd name="connsiteX101" fmla="*/ 6373 w 10000"/>
                <a:gd name="connsiteY101" fmla="*/ 2148 h 10000"/>
                <a:gd name="connsiteX102" fmla="*/ 6511 w 10000"/>
                <a:gd name="connsiteY102" fmla="*/ 2102 h 10000"/>
                <a:gd name="connsiteX103" fmla="*/ 6563 w 10000"/>
                <a:gd name="connsiteY103" fmla="*/ 2081 h 10000"/>
                <a:gd name="connsiteX104" fmla="*/ 6939 w 10000"/>
                <a:gd name="connsiteY104" fmla="*/ 2009 h 10000"/>
                <a:gd name="connsiteX105" fmla="*/ 7105 w 10000"/>
                <a:gd name="connsiteY105" fmla="*/ 1984 h 10000"/>
                <a:gd name="connsiteX106" fmla="*/ 7326 w 10000"/>
                <a:gd name="connsiteY106" fmla="*/ 1971 h 10000"/>
                <a:gd name="connsiteX107" fmla="*/ 7682 w 10000"/>
                <a:gd name="connsiteY107" fmla="*/ 1652 h 10000"/>
                <a:gd name="connsiteX108" fmla="*/ 7936 w 10000"/>
                <a:gd name="connsiteY108" fmla="*/ 1442 h 10000"/>
                <a:gd name="connsiteX109" fmla="*/ 7974 w 10000"/>
                <a:gd name="connsiteY109" fmla="*/ 1396 h 10000"/>
                <a:gd name="connsiteX110" fmla="*/ 8200 w 10000"/>
                <a:gd name="connsiteY110" fmla="*/ 1206 h 10000"/>
                <a:gd name="connsiteX111" fmla="*/ 8238 w 10000"/>
                <a:gd name="connsiteY111" fmla="*/ 1181 h 10000"/>
                <a:gd name="connsiteX112" fmla="*/ 8276 w 10000"/>
                <a:gd name="connsiteY112" fmla="*/ 1135 h 10000"/>
                <a:gd name="connsiteX113" fmla="*/ 8325 w 10000"/>
                <a:gd name="connsiteY113" fmla="*/ 1110 h 10000"/>
                <a:gd name="connsiteX114" fmla="*/ 8363 w 10000"/>
                <a:gd name="connsiteY114" fmla="*/ 1084 h 10000"/>
                <a:gd name="connsiteX115" fmla="*/ 8415 w 10000"/>
                <a:gd name="connsiteY115" fmla="*/ 1063 h 10000"/>
                <a:gd name="connsiteX116" fmla="*/ 8464 w 10000"/>
                <a:gd name="connsiteY116" fmla="*/ 1017 h 10000"/>
                <a:gd name="connsiteX117" fmla="*/ 8616 w 10000"/>
                <a:gd name="connsiteY117" fmla="*/ 895 h 10000"/>
                <a:gd name="connsiteX118" fmla="*/ 8652 w 10000"/>
                <a:gd name="connsiteY118" fmla="*/ 874 h 10000"/>
                <a:gd name="connsiteX119" fmla="*/ 8753 w 10000"/>
                <a:gd name="connsiteY119" fmla="*/ 828 h 10000"/>
                <a:gd name="connsiteX120" fmla="*/ 8892 w 10000"/>
                <a:gd name="connsiteY120" fmla="*/ 731 h 10000"/>
                <a:gd name="connsiteX121" fmla="*/ 8981 w 10000"/>
                <a:gd name="connsiteY121" fmla="*/ 685 h 10000"/>
                <a:gd name="connsiteX122" fmla="*/ 9232 w 10000"/>
                <a:gd name="connsiteY122" fmla="*/ 517 h 10000"/>
                <a:gd name="connsiteX123" fmla="*/ 9322 w 10000"/>
                <a:gd name="connsiteY123" fmla="*/ 450 h 10000"/>
                <a:gd name="connsiteX124" fmla="*/ 9384 w 10000"/>
                <a:gd name="connsiteY124" fmla="*/ 399 h 10000"/>
                <a:gd name="connsiteX125" fmla="*/ 9433 w 10000"/>
                <a:gd name="connsiteY125" fmla="*/ 378 h 10000"/>
                <a:gd name="connsiteX126" fmla="*/ 9523 w 10000"/>
                <a:gd name="connsiteY126" fmla="*/ 307 h 10000"/>
                <a:gd name="connsiteX127" fmla="*/ 9572 w 10000"/>
                <a:gd name="connsiteY127" fmla="*/ 282 h 10000"/>
                <a:gd name="connsiteX128" fmla="*/ 9711 w 10000"/>
                <a:gd name="connsiteY128" fmla="*/ 189 h 10000"/>
                <a:gd name="connsiteX129" fmla="*/ 9812 w 10000"/>
                <a:gd name="connsiteY129" fmla="*/ 118 h 10000"/>
                <a:gd name="connsiteX130" fmla="*/ 9899 w 10000"/>
                <a:gd name="connsiteY130" fmla="*/ 71 h 10000"/>
                <a:gd name="connsiteX131" fmla="*/ 9962 w 10000"/>
                <a:gd name="connsiteY131" fmla="*/ 21 h 10000"/>
                <a:gd name="connsiteX132" fmla="*/ 10000 w 10000"/>
                <a:gd name="connsiteY13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090 w 10000"/>
                <a:gd name="connsiteY83" fmla="*/ 4351 h 10000"/>
                <a:gd name="connsiteX84" fmla="*/ 5139 w 10000"/>
                <a:gd name="connsiteY84" fmla="*/ 4325 h 10000"/>
                <a:gd name="connsiteX85" fmla="*/ 5240 w 10000"/>
                <a:gd name="connsiteY85" fmla="*/ 4233 h 10000"/>
                <a:gd name="connsiteX86" fmla="*/ 5316 w 10000"/>
                <a:gd name="connsiteY86" fmla="*/ 4182 h 10000"/>
                <a:gd name="connsiteX87" fmla="*/ 5428 w 10000"/>
                <a:gd name="connsiteY87" fmla="*/ 4065 h 10000"/>
                <a:gd name="connsiteX88" fmla="*/ 5466 w 10000"/>
                <a:gd name="connsiteY88" fmla="*/ 4044 h 10000"/>
                <a:gd name="connsiteX89" fmla="*/ 5542 w 10000"/>
                <a:gd name="connsiteY89" fmla="*/ 3947 h 10000"/>
                <a:gd name="connsiteX90" fmla="*/ 5593 w 10000"/>
                <a:gd name="connsiteY90" fmla="*/ 3901 h 10000"/>
                <a:gd name="connsiteX91" fmla="*/ 5629 w 10000"/>
                <a:gd name="connsiteY91" fmla="*/ 3829 h 10000"/>
                <a:gd name="connsiteX92" fmla="*/ 5656 w 10000"/>
                <a:gd name="connsiteY92" fmla="*/ 3758 h 10000"/>
                <a:gd name="connsiteX93" fmla="*/ 5806 w 10000"/>
                <a:gd name="connsiteY93" fmla="*/ 3426 h 10000"/>
                <a:gd name="connsiteX94" fmla="*/ 5858 w 10000"/>
                <a:gd name="connsiteY94" fmla="*/ 3144 h 10000"/>
                <a:gd name="connsiteX95" fmla="*/ 5907 w 10000"/>
                <a:gd name="connsiteY95" fmla="*/ 3001 h 10000"/>
                <a:gd name="connsiteX96" fmla="*/ 5931 w 10000"/>
                <a:gd name="connsiteY96" fmla="*/ 2930 h 10000"/>
                <a:gd name="connsiteX97" fmla="*/ 5958 w 10000"/>
                <a:gd name="connsiteY97" fmla="*/ 2858 h 10000"/>
                <a:gd name="connsiteX98" fmla="*/ 6171 w 10000"/>
                <a:gd name="connsiteY98" fmla="*/ 2388 h 10000"/>
                <a:gd name="connsiteX99" fmla="*/ 6274 w 10000"/>
                <a:gd name="connsiteY99" fmla="*/ 2266 h 10000"/>
                <a:gd name="connsiteX100" fmla="*/ 6373 w 10000"/>
                <a:gd name="connsiteY100" fmla="*/ 2148 h 10000"/>
                <a:gd name="connsiteX101" fmla="*/ 6511 w 10000"/>
                <a:gd name="connsiteY101" fmla="*/ 2102 h 10000"/>
                <a:gd name="connsiteX102" fmla="*/ 6563 w 10000"/>
                <a:gd name="connsiteY102" fmla="*/ 2081 h 10000"/>
                <a:gd name="connsiteX103" fmla="*/ 6939 w 10000"/>
                <a:gd name="connsiteY103" fmla="*/ 2009 h 10000"/>
                <a:gd name="connsiteX104" fmla="*/ 7105 w 10000"/>
                <a:gd name="connsiteY104" fmla="*/ 1984 h 10000"/>
                <a:gd name="connsiteX105" fmla="*/ 7326 w 10000"/>
                <a:gd name="connsiteY105" fmla="*/ 1971 h 10000"/>
                <a:gd name="connsiteX106" fmla="*/ 7682 w 10000"/>
                <a:gd name="connsiteY106" fmla="*/ 1652 h 10000"/>
                <a:gd name="connsiteX107" fmla="*/ 7936 w 10000"/>
                <a:gd name="connsiteY107" fmla="*/ 1442 h 10000"/>
                <a:gd name="connsiteX108" fmla="*/ 7974 w 10000"/>
                <a:gd name="connsiteY108" fmla="*/ 1396 h 10000"/>
                <a:gd name="connsiteX109" fmla="*/ 8200 w 10000"/>
                <a:gd name="connsiteY109" fmla="*/ 1206 h 10000"/>
                <a:gd name="connsiteX110" fmla="*/ 8238 w 10000"/>
                <a:gd name="connsiteY110" fmla="*/ 1181 h 10000"/>
                <a:gd name="connsiteX111" fmla="*/ 8276 w 10000"/>
                <a:gd name="connsiteY111" fmla="*/ 1135 h 10000"/>
                <a:gd name="connsiteX112" fmla="*/ 8325 w 10000"/>
                <a:gd name="connsiteY112" fmla="*/ 1110 h 10000"/>
                <a:gd name="connsiteX113" fmla="*/ 8363 w 10000"/>
                <a:gd name="connsiteY113" fmla="*/ 1084 h 10000"/>
                <a:gd name="connsiteX114" fmla="*/ 8415 w 10000"/>
                <a:gd name="connsiteY114" fmla="*/ 1063 h 10000"/>
                <a:gd name="connsiteX115" fmla="*/ 8464 w 10000"/>
                <a:gd name="connsiteY115" fmla="*/ 1017 h 10000"/>
                <a:gd name="connsiteX116" fmla="*/ 8616 w 10000"/>
                <a:gd name="connsiteY116" fmla="*/ 895 h 10000"/>
                <a:gd name="connsiteX117" fmla="*/ 8652 w 10000"/>
                <a:gd name="connsiteY117" fmla="*/ 874 h 10000"/>
                <a:gd name="connsiteX118" fmla="*/ 8753 w 10000"/>
                <a:gd name="connsiteY118" fmla="*/ 828 h 10000"/>
                <a:gd name="connsiteX119" fmla="*/ 8892 w 10000"/>
                <a:gd name="connsiteY119" fmla="*/ 731 h 10000"/>
                <a:gd name="connsiteX120" fmla="*/ 8981 w 10000"/>
                <a:gd name="connsiteY120" fmla="*/ 685 h 10000"/>
                <a:gd name="connsiteX121" fmla="*/ 9232 w 10000"/>
                <a:gd name="connsiteY121" fmla="*/ 517 h 10000"/>
                <a:gd name="connsiteX122" fmla="*/ 9322 w 10000"/>
                <a:gd name="connsiteY122" fmla="*/ 450 h 10000"/>
                <a:gd name="connsiteX123" fmla="*/ 9384 w 10000"/>
                <a:gd name="connsiteY123" fmla="*/ 399 h 10000"/>
                <a:gd name="connsiteX124" fmla="*/ 9433 w 10000"/>
                <a:gd name="connsiteY124" fmla="*/ 378 h 10000"/>
                <a:gd name="connsiteX125" fmla="*/ 9523 w 10000"/>
                <a:gd name="connsiteY125" fmla="*/ 307 h 10000"/>
                <a:gd name="connsiteX126" fmla="*/ 9572 w 10000"/>
                <a:gd name="connsiteY126" fmla="*/ 282 h 10000"/>
                <a:gd name="connsiteX127" fmla="*/ 9711 w 10000"/>
                <a:gd name="connsiteY127" fmla="*/ 189 h 10000"/>
                <a:gd name="connsiteX128" fmla="*/ 9812 w 10000"/>
                <a:gd name="connsiteY128" fmla="*/ 118 h 10000"/>
                <a:gd name="connsiteX129" fmla="*/ 9899 w 10000"/>
                <a:gd name="connsiteY129" fmla="*/ 71 h 10000"/>
                <a:gd name="connsiteX130" fmla="*/ 9962 w 10000"/>
                <a:gd name="connsiteY130" fmla="*/ 21 h 10000"/>
                <a:gd name="connsiteX131" fmla="*/ 10000 w 10000"/>
                <a:gd name="connsiteY13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4989 w 10000"/>
                <a:gd name="connsiteY81" fmla="*/ 4468 h 10000"/>
                <a:gd name="connsiteX82" fmla="*/ 5038 w 10000"/>
                <a:gd name="connsiteY82" fmla="*/ 4443 h 10000"/>
                <a:gd name="connsiteX83" fmla="*/ 5139 w 10000"/>
                <a:gd name="connsiteY83" fmla="*/ 4325 h 10000"/>
                <a:gd name="connsiteX84" fmla="*/ 5240 w 10000"/>
                <a:gd name="connsiteY84" fmla="*/ 4233 h 10000"/>
                <a:gd name="connsiteX85" fmla="*/ 5316 w 10000"/>
                <a:gd name="connsiteY85" fmla="*/ 4182 h 10000"/>
                <a:gd name="connsiteX86" fmla="*/ 5428 w 10000"/>
                <a:gd name="connsiteY86" fmla="*/ 4065 h 10000"/>
                <a:gd name="connsiteX87" fmla="*/ 5466 w 10000"/>
                <a:gd name="connsiteY87" fmla="*/ 4044 h 10000"/>
                <a:gd name="connsiteX88" fmla="*/ 5542 w 10000"/>
                <a:gd name="connsiteY88" fmla="*/ 3947 h 10000"/>
                <a:gd name="connsiteX89" fmla="*/ 5593 w 10000"/>
                <a:gd name="connsiteY89" fmla="*/ 3901 h 10000"/>
                <a:gd name="connsiteX90" fmla="*/ 5629 w 10000"/>
                <a:gd name="connsiteY90" fmla="*/ 3829 h 10000"/>
                <a:gd name="connsiteX91" fmla="*/ 5656 w 10000"/>
                <a:gd name="connsiteY91" fmla="*/ 3758 h 10000"/>
                <a:gd name="connsiteX92" fmla="*/ 5806 w 10000"/>
                <a:gd name="connsiteY92" fmla="*/ 3426 h 10000"/>
                <a:gd name="connsiteX93" fmla="*/ 5858 w 10000"/>
                <a:gd name="connsiteY93" fmla="*/ 3144 h 10000"/>
                <a:gd name="connsiteX94" fmla="*/ 5907 w 10000"/>
                <a:gd name="connsiteY94" fmla="*/ 3001 h 10000"/>
                <a:gd name="connsiteX95" fmla="*/ 5931 w 10000"/>
                <a:gd name="connsiteY95" fmla="*/ 2930 h 10000"/>
                <a:gd name="connsiteX96" fmla="*/ 5958 w 10000"/>
                <a:gd name="connsiteY96" fmla="*/ 2858 h 10000"/>
                <a:gd name="connsiteX97" fmla="*/ 6171 w 10000"/>
                <a:gd name="connsiteY97" fmla="*/ 2388 h 10000"/>
                <a:gd name="connsiteX98" fmla="*/ 6274 w 10000"/>
                <a:gd name="connsiteY98" fmla="*/ 2266 h 10000"/>
                <a:gd name="connsiteX99" fmla="*/ 6373 w 10000"/>
                <a:gd name="connsiteY99" fmla="*/ 2148 h 10000"/>
                <a:gd name="connsiteX100" fmla="*/ 6511 w 10000"/>
                <a:gd name="connsiteY100" fmla="*/ 2102 h 10000"/>
                <a:gd name="connsiteX101" fmla="*/ 6563 w 10000"/>
                <a:gd name="connsiteY101" fmla="*/ 2081 h 10000"/>
                <a:gd name="connsiteX102" fmla="*/ 6939 w 10000"/>
                <a:gd name="connsiteY102" fmla="*/ 2009 h 10000"/>
                <a:gd name="connsiteX103" fmla="*/ 7105 w 10000"/>
                <a:gd name="connsiteY103" fmla="*/ 1984 h 10000"/>
                <a:gd name="connsiteX104" fmla="*/ 7326 w 10000"/>
                <a:gd name="connsiteY104" fmla="*/ 1971 h 10000"/>
                <a:gd name="connsiteX105" fmla="*/ 7682 w 10000"/>
                <a:gd name="connsiteY105" fmla="*/ 1652 h 10000"/>
                <a:gd name="connsiteX106" fmla="*/ 7936 w 10000"/>
                <a:gd name="connsiteY106" fmla="*/ 1442 h 10000"/>
                <a:gd name="connsiteX107" fmla="*/ 7974 w 10000"/>
                <a:gd name="connsiteY107" fmla="*/ 1396 h 10000"/>
                <a:gd name="connsiteX108" fmla="*/ 8200 w 10000"/>
                <a:gd name="connsiteY108" fmla="*/ 1206 h 10000"/>
                <a:gd name="connsiteX109" fmla="*/ 8238 w 10000"/>
                <a:gd name="connsiteY109" fmla="*/ 1181 h 10000"/>
                <a:gd name="connsiteX110" fmla="*/ 8276 w 10000"/>
                <a:gd name="connsiteY110" fmla="*/ 1135 h 10000"/>
                <a:gd name="connsiteX111" fmla="*/ 8325 w 10000"/>
                <a:gd name="connsiteY111" fmla="*/ 1110 h 10000"/>
                <a:gd name="connsiteX112" fmla="*/ 8363 w 10000"/>
                <a:gd name="connsiteY112" fmla="*/ 1084 h 10000"/>
                <a:gd name="connsiteX113" fmla="*/ 8415 w 10000"/>
                <a:gd name="connsiteY113" fmla="*/ 1063 h 10000"/>
                <a:gd name="connsiteX114" fmla="*/ 8464 w 10000"/>
                <a:gd name="connsiteY114" fmla="*/ 1017 h 10000"/>
                <a:gd name="connsiteX115" fmla="*/ 8616 w 10000"/>
                <a:gd name="connsiteY115" fmla="*/ 895 h 10000"/>
                <a:gd name="connsiteX116" fmla="*/ 8652 w 10000"/>
                <a:gd name="connsiteY116" fmla="*/ 874 h 10000"/>
                <a:gd name="connsiteX117" fmla="*/ 8753 w 10000"/>
                <a:gd name="connsiteY117" fmla="*/ 828 h 10000"/>
                <a:gd name="connsiteX118" fmla="*/ 8892 w 10000"/>
                <a:gd name="connsiteY118" fmla="*/ 731 h 10000"/>
                <a:gd name="connsiteX119" fmla="*/ 8981 w 10000"/>
                <a:gd name="connsiteY119" fmla="*/ 685 h 10000"/>
                <a:gd name="connsiteX120" fmla="*/ 9232 w 10000"/>
                <a:gd name="connsiteY120" fmla="*/ 517 h 10000"/>
                <a:gd name="connsiteX121" fmla="*/ 9322 w 10000"/>
                <a:gd name="connsiteY121" fmla="*/ 450 h 10000"/>
                <a:gd name="connsiteX122" fmla="*/ 9384 w 10000"/>
                <a:gd name="connsiteY122" fmla="*/ 399 h 10000"/>
                <a:gd name="connsiteX123" fmla="*/ 9433 w 10000"/>
                <a:gd name="connsiteY123" fmla="*/ 378 h 10000"/>
                <a:gd name="connsiteX124" fmla="*/ 9523 w 10000"/>
                <a:gd name="connsiteY124" fmla="*/ 307 h 10000"/>
                <a:gd name="connsiteX125" fmla="*/ 9572 w 10000"/>
                <a:gd name="connsiteY125" fmla="*/ 282 h 10000"/>
                <a:gd name="connsiteX126" fmla="*/ 9711 w 10000"/>
                <a:gd name="connsiteY126" fmla="*/ 189 h 10000"/>
                <a:gd name="connsiteX127" fmla="*/ 9812 w 10000"/>
                <a:gd name="connsiteY127" fmla="*/ 118 h 10000"/>
                <a:gd name="connsiteX128" fmla="*/ 9899 w 10000"/>
                <a:gd name="connsiteY128" fmla="*/ 71 h 10000"/>
                <a:gd name="connsiteX129" fmla="*/ 9962 w 10000"/>
                <a:gd name="connsiteY129" fmla="*/ 21 h 10000"/>
                <a:gd name="connsiteX130" fmla="*/ 10000 w 10000"/>
                <a:gd name="connsiteY13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19 w 10000"/>
                <a:gd name="connsiteY70" fmla="*/ 5107 h 10000"/>
                <a:gd name="connsiteX71" fmla="*/ 4384 w 10000"/>
                <a:gd name="connsiteY71" fmla="*/ 5082 h 10000"/>
                <a:gd name="connsiteX72" fmla="*/ 4433 w 10000"/>
                <a:gd name="connsiteY72" fmla="*/ 5057 h 10000"/>
                <a:gd name="connsiteX73" fmla="*/ 4559 w 10000"/>
                <a:gd name="connsiteY73" fmla="*/ 4918 h 10000"/>
                <a:gd name="connsiteX74" fmla="*/ 4610 w 10000"/>
                <a:gd name="connsiteY74" fmla="*/ 4868 h 10000"/>
                <a:gd name="connsiteX75" fmla="*/ 4660 w 10000"/>
                <a:gd name="connsiteY75" fmla="*/ 4800 h 10000"/>
                <a:gd name="connsiteX76" fmla="*/ 4698 w 10000"/>
                <a:gd name="connsiteY76" fmla="*/ 4775 h 10000"/>
                <a:gd name="connsiteX77" fmla="*/ 4760 w 10000"/>
                <a:gd name="connsiteY77" fmla="*/ 4729 h 10000"/>
                <a:gd name="connsiteX78" fmla="*/ 4837 w 10000"/>
                <a:gd name="connsiteY78" fmla="*/ 4632 h 10000"/>
                <a:gd name="connsiteX79" fmla="*/ 4899 w 10000"/>
                <a:gd name="connsiteY79" fmla="*/ 4586 h 10000"/>
                <a:gd name="connsiteX80" fmla="*/ 4937 w 10000"/>
                <a:gd name="connsiteY80" fmla="*/ 4540 h 10000"/>
                <a:gd name="connsiteX81" fmla="*/ 5038 w 10000"/>
                <a:gd name="connsiteY81" fmla="*/ 4443 h 10000"/>
                <a:gd name="connsiteX82" fmla="*/ 5139 w 10000"/>
                <a:gd name="connsiteY82" fmla="*/ 4325 h 10000"/>
                <a:gd name="connsiteX83" fmla="*/ 5240 w 10000"/>
                <a:gd name="connsiteY83" fmla="*/ 4233 h 10000"/>
                <a:gd name="connsiteX84" fmla="*/ 5316 w 10000"/>
                <a:gd name="connsiteY84" fmla="*/ 4182 h 10000"/>
                <a:gd name="connsiteX85" fmla="*/ 5428 w 10000"/>
                <a:gd name="connsiteY85" fmla="*/ 4065 h 10000"/>
                <a:gd name="connsiteX86" fmla="*/ 5466 w 10000"/>
                <a:gd name="connsiteY86" fmla="*/ 4044 h 10000"/>
                <a:gd name="connsiteX87" fmla="*/ 5542 w 10000"/>
                <a:gd name="connsiteY87" fmla="*/ 3947 h 10000"/>
                <a:gd name="connsiteX88" fmla="*/ 5593 w 10000"/>
                <a:gd name="connsiteY88" fmla="*/ 3901 h 10000"/>
                <a:gd name="connsiteX89" fmla="*/ 5629 w 10000"/>
                <a:gd name="connsiteY89" fmla="*/ 3829 h 10000"/>
                <a:gd name="connsiteX90" fmla="*/ 5656 w 10000"/>
                <a:gd name="connsiteY90" fmla="*/ 3758 h 10000"/>
                <a:gd name="connsiteX91" fmla="*/ 5806 w 10000"/>
                <a:gd name="connsiteY91" fmla="*/ 3426 h 10000"/>
                <a:gd name="connsiteX92" fmla="*/ 5858 w 10000"/>
                <a:gd name="connsiteY92" fmla="*/ 3144 h 10000"/>
                <a:gd name="connsiteX93" fmla="*/ 5907 w 10000"/>
                <a:gd name="connsiteY93" fmla="*/ 3001 h 10000"/>
                <a:gd name="connsiteX94" fmla="*/ 5931 w 10000"/>
                <a:gd name="connsiteY94" fmla="*/ 2930 h 10000"/>
                <a:gd name="connsiteX95" fmla="*/ 5958 w 10000"/>
                <a:gd name="connsiteY95" fmla="*/ 2858 h 10000"/>
                <a:gd name="connsiteX96" fmla="*/ 6171 w 10000"/>
                <a:gd name="connsiteY96" fmla="*/ 2388 h 10000"/>
                <a:gd name="connsiteX97" fmla="*/ 6274 w 10000"/>
                <a:gd name="connsiteY97" fmla="*/ 2266 h 10000"/>
                <a:gd name="connsiteX98" fmla="*/ 6373 w 10000"/>
                <a:gd name="connsiteY98" fmla="*/ 2148 h 10000"/>
                <a:gd name="connsiteX99" fmla="*/ 6511 w 10000"/>
                <a:gd name="connsiteY99" fmla="*/ 2102 h 10000"/>
                <a:gd name="connsiteX100" fmla="*/ 6563 w 10000"/>
                <a:gd name="connsiteY100" fmla="*/ 2081 h 10000"/>
                <a:gd name="connsiteX101" fmla="*/ 6939 w 10000"/>
                <a:gd name="connsiteY101" fmla="*/ 2009 h 10000"/>
                <a:gd name="connsiteX102" fmla="*/ 7105 w 10000"/>
                <a:gd name="connsiteY102" fmla="*/ 1984 h 10000"/>
                <a:gd name="connsiteX103" fmla="*/ 7326 w 10000"/>
                <a:gd name="connsiteY103" fmla="*/ 1971 h 10000"/>
                <a:gd name="connsiteX104" fmla="*/ 7682 w 10000"/>
                <a:gd name="connsiteY104" fmla="*/ 1652 h 10000"/>
                <a:gd name="connsiteX105" fmla="*/ 7936 w 10000"/>
                <a:gd name="connsiteY105" fmla="*/ 1442 h 10000"/>
                <a:gd name="connsiteX106" fmla="*/ 7974 w 10000"/>
                <a:gd name="connsiteY106" fmla="*/ 1396 h 10000"/>
                <a:gd name="connsiteX107" fmla="*/ 8200 w 10000"/>
                <a:gd name="connsiteY107" fmla="*/ 1206 h 10000"/>
                <a:gd name="connsiteX108" fmla="*/ 8238 w 10000"/>
                <a:gd name="connsiteY108" fmla="*/ 1181 h 10000"/>
                <a:gd name="connsiteX109" fmla="*/ 8276 w 10000"/>
                <a:gd name="connsiteY109" fmla="*/ 1135 h 10000"/>
                <a:gd name="connsiteX110" fmla="*/ 8325 w 10000"/>
                <a:gd name="connsiteY110" fmla="*/ 1110 h 10000"/>
                <a:gd name="connsiteX111" fmla="*/ 8363 w 10000"/>
                <a:gd name="connsiteY111" fmla="*/ 1084 h 10000"/>
                <a:gd name="connsiteX112" fmla="*/ 8415 w 10000"/>
                <a:gd name="connsiteY112" fmla="*/ 1063 h 10000"/>
                <a:gd name="connsiteX113" fmla="*/ 8464 w 10000"/>
                <a:gd name="connsiteY113" fmla="*/ 1017 h 10000"/>
                <a:gd name="connsiteX114" fmla="*/ 8616 w 10000"/>
                <a:gd name="connsiteY114" fmla="*/ 895 h 10000"/>
                <a:gd name="connsiteX115" fmla="*/ 8652 w 10000"/>
                <a:gd name="connsiteY115" fmla="*/ 874 h 10000"/>
                <a:gd name="connsiteX116" fmla="*/ 8753 w 10000"/>
                <a:gd name="connsiteY116" fmla="*/ 828 h 10000"/>
                <a:gd name="connsiteX117" fmla="*/ 8892 w 10000"/>
                <a:gd name="connsiteY117" fmla="*/ 731 h 10000"/>
                <a:gd name="connsiteX118" fmla="*/ 8981 w 10000"/>
                <a:gd name="connsiteY118" fmla="*/ 685 h 10000"/>
                <a:gd name="connsiteX119" fmla="*/ 9232 w 10000"/>
                <a:gd name="connsiteY119" fmla="*/ 517 h 10000"/>
                <a:gd name="connsiteX120" fmla="*/ 9322 w 10000"/>
                <a:gd name="connsiteY120" fmla="*/ 450 h 10000"/>
                <a:gd name="connsiteX121" fmla="*/ 9384 w 10000"/>
                <a:gd name="connsiteY121" fmla="*/ 399 h 10000"/>
                <a:gd name="connsiteX122" fmla="*/ 9433 w 10000"/>
                <a:gd name="connsiteY122" fmla="*/ 378 h 10000"/>
                <a:gd name="connsiteX123" fmla="*/ 9523 w 10000"/>
                <a:gd name="connsiteY123" fmla="*/ 307 h 10000"/>
                <a:gd name="connsiteX124" fmla="*/ 9572 w 10000"/>
                <a:gd name="connsiteY124" fmla="*/ 282 h 10000"/>
                <a:gd name="connsiteX125" fmla="*/ 9711 w 10000"/>
                <a:gd name="connsiteY125" fmla="*/ 189 h 10000"/>
                <a:gd name="connsiteX126" fmla="*/ 9812 w 10000"/>
                <a:gd name="connsiteY126" fmla="*/ 118 h 10000"/>
                <a:gd name="connsiteX127" fmla="*/ 9899 w 10000"/>
                <a:gd name="connsiteY127" fmla="*/ 71 h 10000"/>
                <a:gd name="connsiteX128" fmla="*/ 9962 w 10000"/>
                <a:gd name="connsiteY128" fmla="*/ 21 h 10000"/>
                <a:gd name="connsiteX129" fmla="*/ 10000 w 10000"/>
                <a:gd name="connsiteY12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665 w 10000"/>
                <a:gd name="connsiteY58" fmla="*/ 5624 h 10000"/>
                <a:gd name="connsiteX59" fmla="*/ 3704 w 10000"/>
                <a:gd name="connsiteY59" fmla="*/ 5603 h 10000"/>
                <a:gd name="connsiteX60" fmla="*/ 3742 w 10000"/>
                <a:gd name="connsiteY60" fmla="*/ 5557 h 10000"/>
                <a:gd name="connsiteX61" fmla="*/ 3780 w 10000"/>
                <a:gd name="connsiteY61" fmla="*/ 5532 h 10000"/>
                <a:gd name="connsiteX62" fmla="*/ 3880 w 10000"/>
                <a:gd name="connsiteY62" fmla="*/ 5435 h 10000"/>
                <a:gd name="connsiteX63" fmla="*/ 3930 w 10000"/>
                <a:gd name="connsiteY63" fmla="*/ 5414 h 10000"/>
                <a:gd name="connsiteX64" fmla="*/ 3968 w 10000"/>
                <a:gd name="connsiteY64" fmla="*/ 5389 h 10000"/>
                <a:gd name="connsiteX65" fmla="*/ 4082 w 10000"/>
                <a:gd name="connsiteY65" fmla="*/ 5343 h 10000"/>
                <a:gd name="connsiteX66" fmla="*/ 4169 w 10000"/>
                <a:gd name="connsiteY66" fmla="*/ 5271 h 10000"/>
                <a:gd name="connsiteX67" fmla="*/ 4207 w 10000"/>
                <a:gd name="connsiteY67" fmla="*/ 5246 h 10000"/>
                <a:gd name="connsiteX68" fmla="*/ 4245 w 10000"/>
                <a:gd name="connsiteY68" fmla="*/ 5200 h 10000"/>
                <a:gd name="connsiteX69" fmla="*/ 4283 w 10000"/>
                <a:gd name="connsiteY69" fmla="*/ 5179 h 10000"/>
                <a:gd name="connsiteX70" fmla="*/ 4384 w 10000"/>
                <a:gd name="connsiteY70" fmla="*/ 5082 h 10000"/>
                <a:gd name="connsiteX71" fmla="*/ 4433 w 10000"/>
                <a:gd name="connsiteY71" fmla="*/ 5057 h 10000"/>
                <a:gd name="connsiteX72" fmla="*/ 4559 w 10000"/>
                <a:gd name="connsiteY72" fmla="*/ 4918 h 10000"/>
                <a:gd name="connsiteX73" fmla="*/ 4610 w 10000"/>
                <a:gd name="connsiteY73" fmla="*/ 4868 h 10000"/>
                <a:gd name="connsiteX74" fmla="*/ 4660 w 10000"/>
                <a:gd name="connsiteY74" fmla="*/ 4800 h 10000"/>
                <a:gd name="connsiteX75" fmla="*/ 4698 w 10000"/>
                <a:gd name="connsiteY75" fmla="*/ 4775 h 10000"/>
                <a:gd name="connsiteX76" fmla="*/ 4760 w 10000"/>
                <a:gd name="connsiteY76" fmla="*/ 4729 h 10000"/>
                <a:gd name="connsiteX77" fmla="*/ 4837 w 10000"/>
                <a:gd name="connsiteY77" fmla="*/ 4632 h 10000"/>
                <a:gd name="connsiteX78" fmla="*/ 4899 w 10000"/>
                <a:gd name="connsiteY78" fmla="*/ 4586 h 10000"/>
                <a:gd name="connsiteX79" fmla="*/ 4937 w 10000"/>
                <a:gd name="connsiteY79" fmla="*/ 4540 h 10000"/>
                <a:gd name="connsiteX80" fmla="*/ 5038 w 10000"/>
                <a:gd name="connsiteY80" fmla="*/ 4443 h 10000"/>
                <a:gd name="connsiteX81" fmla="*/ 5139 w 10000"/>
                <a:gd name="connsiteY81" fmla="*/ 4325 h 10000"/>
                <a:gd name="connsiteX82" fmla="*/ 5240 w 10000"/>
                <a:gd name="connsiteY82" fmla="*/ 4233 h 10000"/>
                <a:gd name="connsiteX83" fmla="*/ 5316 w 10000"/>
                <a:gd name="connsiteY83" fmla="*/ 4182 h 10000"/>
                <a:gd name="connsiteX84" fmla="*/ 5428 w 10000"/>
                <a:gd name="connsiteY84" fmla="*/ 4065 h 10000"/>
                <a:gd name="connsiteX85" fmla="*/ 5466 w 10000"/>
                <a:gd name="connsiteY85" fmla="*/ 4044 h 10000"/>
                <a:gd name="connsiteX86" fmla="*/ 5542 w 10000"/>
                <a:gd name="connsiteY86" fmla="*/ 3947 h 10000"/>
                <a:gd name="connsiteX87" fmla="*/ 5593 w 10000"/>
                <a:gd name="connsiteY87" fmla="*/ 3901 h 10000"/>
                <a:gd name="connsiteX88" fmla="*/ 5629 w 10000"/>
                <a:gd name="connsiteY88" fmla="*/ 3829 h 10000"/>
                <a:gd name="connsiteX89" fmla="*/ 5656 w 10000"/>
                <a:gd name="connsiteY89" fmla="*/ 3758 h 10000"/>
                <a:gd name="connsiteX90" fmla="*/ 5806 w 10000"/>
                <a:gd name="connsiteY90" fmla="*/ 3426 h 10000"/>
                <a:gd name="connsiteX91" fmla="*/ 5858 w 10000"/>
                <a:gd name="connsiteY91" fmla="*/ 3144 h 10000"/>
                <a:gd name="connsiteX92" fmla="*/ 5907 w 10000"/>
                <a:gd name="connsiteY92" fmla="*/ 3001 h 10000"/>
                <a:gd name="connsiteX93" fmla="*/ 5931 w 10000"/>
                <a:gd name="connsiteY93" fmla="*/ 2930 h 10000"/>
                <a:gd name="connsiteX94" fmla="*/ 5958 w 10000"/>
                <a:gd name="connsiteY94" fmla="*/ 2858 h 10000"/>
                <a:gd name="connsiteX95" fmla="*/ 6171 w 10000"/>
                <a:gd name="connsiteY95" fmla="*/ 2388 h 10000"/>
                <a:gd name="connsiteX96" fmla="*/ 6274 w 10000"/>
                <a:gd name="connsiteY96" fmla="*/ 2266 h 10000"/>
                <a:gd name="connsiteX97" fmla="*/ 6373 w 10000"/>
                <a:gd name="connsiteY97" fmla="*/ 2148 h 10000"/>
                <a:gd name="connsiteX98" fmla="*/ 6511 w 10000"/>
                <a:gd name="connsiteY98" fmla="*/ 2102 h 10000"/>
                <a:gd name="connsiteX99" fmla="*/ 6563 w 10000"/>
                <a:gd name="connsiteY99" fmla="*/ 2081 h 10000"/>
                <a:gd name="connsiteX100" fmla="*/ 6939 w 10000"/>
                <a:gd name="connsiteY100" fmla="*/ 2009 h 10000"/>
                <a:gd name="connsiteX101" fmla="*/ 7105 w 10000"/>
                <a:gd name="connsiteY101" fmla="*/ 1984 h 10000"/>
                <a:gd name="connsiteX102" fmla="*/ 7326 w 10000"/>
                <a:gd name="connsiteY102" fmla="*/ 1971 h 10000"/>
                <a:gd name="connsiteX103" fmla="*/ 7682 w 10000"/>
                <a:gd name="connsiteY103" fmla="*/ 1652 h 10000"/>
                <a:gd name="connsiteX104" fmla="*/ 7936 w 10000"/>
                <a:gd name="connsiteY104" fmla="*/ 1442 h 10000"/>
                <a:gd name="connsiteX105" fmla="*/ 7974 w 10000"/>
                <a:gd name="connsiteY105" fmla="*/ 1396 h 10000"/>
                <a:gd name="connsiteX106" fmla="*/ 8200 w 10000"/>
                <a:gd name="connsiteY106" fmla="*/ 1206 h 10000"/>
                <a:gd name="connsiteX107" fmla="*/ 8238 w 10000"/>
                <a:gd name="connsiteY107" fmla="*/ 1181 h 10000"/>
                <a:gd name="connsiteX108" fmla="*/ 8276 w 10000"/>
                <a:gd name="connsiteY108" fmla="*/ 1135 h 10000"/>
                <a:gd name="connsiteX109" fmla="*/ 8325 w 10000"/>
                <a:gd name="connsiteY109" fmla="*/ 1110 h 10000"/>
                <a:gd name="connsiteX110" fmla="*/ 8363 w 10000"/>
                <a:gd name="connsiteY110" fmla="*/ 1084 h 10000"/>
                <a:gd name="connsiteX111" fmla="*/ 8415 w 10000"/>
                <a:gd name="connsiteY111" fmla="*/ 1063 h 10000"/>
                <a:gd name="connsiteX112" fmla="*/ 8464 w 10000"/>
                <a:gd name="connsiteY112" fmla="*/ 1017 h 10000"/>
                <a:gd name="connsiteX113" fmla="*/ 8616 w 10000"/>
                <a:gd name="connsiteY113" fmla="*/ 895 h 10000"/>
                <a:gd name="connsiteX114" fmla="*/ 8652 w 10000"/>
                <a:gd name="connsiteY114" fmla="*/ 874 h 10000"/>
                <a:gd name="connsiteX115" fmla="*/ 8753 w 10000"/>
                <a:gd name="connsiteY115" fmla="*/ 828 h 10000"/>
                <a:gd name="connsiteX116" fmla="*/ 8892 w 10000"/>
                <a:gd name="connsiteY116" fmla="*/ 731 h 10000"/>
                <a:gd name="connsiteX117" fmla="*/ 8981 w 10000"/>
                <a:gd name="connsiteY117" fmla="*/ 685 h 10000"/>
                <a:gd name="connsiteX118" fmla="*/ 9232 w 10000"/>
                <a:gd name="connsiteY118" fmla="*/ 517 h 10000"/>
                <a:gd name="connsiteX119" fmla="*/ 9322 w 10000"/>
                <a:gd name="connsiteY119" fmla="*/ 450 h 10000"/>
                <a:gd name="connsiteX120" fmla="*/ 9384 w 10000"/>
                <a:gd name="connsiteY120" fmla="*/ 399 h 10000"/>
                <a:gd name="connsiteX121" fmla="*/ 9433 w 10000"/>
                <a:gd name="connsiteY121" fmla="*/ 378 h 10000"/>
                <a:gd name="connsiteX122" fmla="*/ 9523 w 10000"/>
                <a:gd name="connsiteY122" fmla="*/ 307 h 10000"/>
                <a:gd name="connsiteX123" fmla="*/ 9572 w 10000"/>
                <a:gd name="connsiteY123" fmla="*/ 282 h 10000"/>
                <a:gd name="connsiteX124" fmla="*/ 9711 w 10000"/>
                <a:gd name="connsiteY124" fmla="*/ 189 h 10000"/>
                <a:gd name="connsiteX125" fmla="*/ 9812 w 10000"/>
                <a:gd name="connsiteY125" fmla="*/ 118 h 10000"/>
                <a:gd name="connsiteX126" fmla="*/ 9899 w 10000"/>
                <a:gd name="connsiteY126" fmla="*/ 71 h 10000"/>
                <a:gd name="connsiteX127" fmla="*/ 9962 w 10000"/>
                <a:gd name="connsiteY127" fmla="*/ 21 h 10000"/>
                <a:gd name="connsiteX128" fmla="*/ 10000 w 10000"/>
                <a:gd name="connsiteY12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704 w 10000"/>
                <a:gd name="connsiteY58" fmla="*/ 5603 h 10000"/>
                <a:gd name="connsiteX59" fmla="*/ 3742 w 10000"/>
                <a:gd name="connsiteY59" fmla="*/ 5557 h 10000"/>
                <a:gd name="connsiteX60" fmla="*/ 3780 w 10000"/>
                <a:gd name="connsiteY60" fmla="*/ 5532 h 10000"/>
                <a:gd name="connsiteX61" fmla="*/ 3880 w 10000"/>
                <a:gd name="connsiteY61" fmla="*/ 5435 h 10000"/>
                <a:gd name="connsiteX62" fmla="*/ 3930 w 10000"/>
                <a:gd name="connsiteY62" fmla="*/ 5414 h 10000"/>
                <a:gd name="connsiteX63" fmla="*/ 3968 w 10000"/>
                <a:gd name="connsiteY63" fmla="*/ 5389 h 10000"/>
                <a:gd name="connsiteX64" fmla="*/ 4082 w 10000"/>
                <a:gd name="connsiteY64" fmla="*/ 5343 h 10000"/>
                <a:gd name="connsiteX65" fmla="*/ 4169 w 10000"/>
                <a:gd name="connsiteY65" fmla="*/ 5271 h 10000"/>
                <a:gd name="connsiteX66" fmla="*/ 4207 w 10000"/>
                <a:gd name="connsiteY66" fmla="*/ 5246 h 10000"/>
                <a:gd name="connsiteX67" fmla="*/ 4245 w 10000"/>
                <a:gd name="connsiteY67" fmla="*/ 5200 h 10000"/>
                <a:gd name="connsiteX68" fmla="*/ 4283 w 10000"/>
                <a:gd name="connsiteY68" fmla="*/ 5179 h 10000"/>
                <a:gd name="connsiteX69" fmla="*/ 4384 w 10000"/>
                <a:gd name="connsiteY69" fmla="*/ 5082 h 10000"/>
                <a:gd name="connsiteX70" fmla="*/ 4433 w 10000"/>
                <a:gd name="connsiteY70" fmla="*/ 5057 h 10000"/>
                <a:gd name="connsiteX71" fmla="*/ 4559 w 10000"/>
                <a:gd name="connsiteY71" fmla="*/ 4918 h 10000"/>
                <a:gd name="connsiteX72" fmla="*/ 4610 w 10000"/>
                <a:gd name="connsiteY72" fmla="*/ 4868 h 10000"/>
                <a:gd name="connsiteX73" fmla="*/ 4660 w 10000"/>
                <a:gd name="connsiteY73" fmla="*/ 4800 h 10000"/>
                <a:gd name="connsiteX74" fmla="*/ 4698 w 10000"/>
                <a:gd name="connsiteY74" fmla="*/ 4775 h 10000"/>
                <a:gd name="connsiteX75" fmla="*/ 4760 w 10000"/>
                <a:gd name="connsiteY75" fmla="*/ 4729 h 10000"/>
                <a:gd name="connsiteX76" fmla="*/ 4837 w 10000"/>
                <a:gd name="connsiteY76" fmla="*/ 4632 h 10000"/>
                <a:gd name="connsiteX77" fmla="*/ 4899 w 10000"/>
                <a:gd name="connsiteY77" fmla="*/ 4586 h 10000"/>
                <a:gd name="connsiteX78" fmla="*/ 4937 w 10000"/>
                <a:gd name="connsiteY78" fmla="*/ 4540 h 10000"/>
                <a:gd name="connsiteX79" fmla="*/ 5038 w 10000"/>
                <a:gd name="connsiteY79" fmla="*/ 4443 h 10000"/>
                <a:gd name="connsiteX80" fmla="*/ 5139 w 10000"/>
                <a:gd name="connsiteY80" fmla="*/ 4325 h 10000"/>
                <a:gd name="connsiteX81" fmla="*/ 5240 w 10000"/>
                <a:gd name="connsiteY81" fmla="*/ 4233 h 10000"/>
                <a:gd name="connsiteX82" fmla="*/ 5316 w 10000"/>
                <a:gd name="connsiteY82" fmla="*/ 4182 h 10000"/>
                <a:gd name="connsiteX83" fmla="*/ 5428 w 10000"/>
                <a:gd name="connsiteY83" fmla="*/ 4065 h 10000"/>
                <a:gd name="connsiteX84" fmla="*/ 5466 w 10000"/>
                <a:gd name="connsiteY84" fmla="*/ 4044 h 10000"/>
                <a:gd name="connsiteX85" fmla="*/ 5542 w 10000"/>
                <a:gd name="connsiteY85" fmla="*/ 3947 h 10000"/>
                <a:gd name="connsiteX86" fmla="*/ 5593 w 10000"/>
                <a:gd name="connsiteY86" fmla="*/ 3901 h 10000"/>
                <a:gd name="connsiteX87" fmla="*/ 5629 w 10000"/>
                <a:gd name="connsiteY87" fmla="*/ 3829 h 10000"/>
                <a:gd name="connsiteX88" fmla="*/ 5656 w 10000"/>
                <a:gd name="connsiteY88" fmla="*/ 3758 h 10000"/>
                <a:gd name="connsiteX89" fmla="*/ 5806 w 10000"/>
                <a:gd name="connsiteY89" fmla="*/ 3426 h 10000"/>
                <a:gd name="connsiteX90" fmla="*/ 5858 w 10000"/>
                <a:gd name="connsiteY90" fmla="*/ 3144 h 10000"/>
                <a:gd name="connsiteX91" fmla="*/ 5907 w 10000"/>
                <a:gd name="connsiteY91" fmla="*/ 3001 h 10000"/>
                <a:gd name="connsiteX92" fmla="*/ 5931 w 10000"/>
                <a:gd name="connsiteY92" fmla="*/ 2930 h 10000"/>
                <a:gd name="connsiteX93" fmla="*/ 5958 w 10000"/>
                <a:gd name="connsiteY93" fmla="*/ 2858 h 10000"/>
                <a:gd name="connsiteX94" fmla="*/ 6171 w 10000"/>
                <a:gd name="connsiteY94" fmla="*/ 2388 h 10000"/>
                <a:gd name="connsiteX95" fmla="*/ 6274 w 10000"/>
                <a:gd name="connsiteY95" fmla="*/ 2266 h 10000"/>
                <a:gd name="connsiteX96" fmla="*/ 6373 w 10000"/>
                <a:gd name="connsiteY96" fmla="*/ 2148 h 10000"/>
                <a:gd name="connsiteX97" fmla="*/ 6511 w 10000"/>
                <a:gd name="connsiteY97" fmla="*/ 2102 h 10000"/>
                <a:gd name="connsiteX98" fmla="*/ 6563 w 10000"/>
                <a:gd name="connsiteY98" fmla="*/ 2081 h 10000"/>
                <a:gd name="connsiteX99" fmla="*/ 6939 w 10000"/>
                <a:gd name="connsiteY99" fmla="*/ 2009 h 10000"/>
                <a:gd name="connsiteX100" fmla="*/ 7105 w 10000"/>
                <a:gd name="connsiteY100" fmla="*/ 1984 h 10000"/>
                <a:gd name="connsiteX101" fmla="*/ 7326 w 10000"/>
                <a:gd name="connsiteY101" fmla="*/ 1971 h 10000"/>
                <a:gd name="connsiteX102" fmla="*/ 7682 w 10000"/>
                <a:gd name="connsiteY102" fmla="*/ 1652 h 10000"/>
                <a:gd name="connsiteX103" fmla="*/ 7936 w 10000"/>
                <a:gd name="connsiteY103" fmla="*/ 1442 h 10000"/>
                <a:gd name="connsiteX104" fmla="*/ 7974 w 10000"/>
                <a:gd name="connsiteY104" fmla="*/ 1396 h 10000"/>
                <a:gd name="connsiteX105" fmla="*/ 8200 w 10000"/>
                <a:gd name="connsiteY105" fmla="*/ 1206 h 10000"/>
                <a:gd name="connsiteX106" fmla="*/ 8238 w 10000"/>
                <a:gd name="connsiteY106" fmla="*/ 1181 h 10000"/>
                <a:gd name="connsiteX107" fmla="*/ 8276 w 10000"/>
                <a:gd name="connsiteY107" fmla="*/ 1135 h 10000"/>
                <a:gd name="connsiteX108" fmla="*/ 8325 w 10000"/>
                <a:gd name="connsiteY108" fmla="*/ 1110 h 10000"/>
                <a:gd name="connsiteX109" fmla="*/ 8363 w 10000"/>
                <a:gd name="connsiteY109" fmla="*/ 1084 h 10000"/>
                <a:gd name="connsiteX110" fmla="*/ 8415 w 10000"/>
                <a:gd name="connsiteY110" fmla="*/ 1063 h 10000"/>
                <a:gd name="connsiteX111" fmla="*/ 8464 w 10000"/>
                <a:gd name="connsiteY111" fmla="*/ 1017 h 10000"/>
                <a:gd name="connsiteX112" fmla="*/ 8616 w 10000"/>
                <a:gd name="connsiteY112" fmla="*/ 895 h 10000"/>
                <a:gd name="connsiteX113" fmla="*/ 8652 w 10000"/>
                <a:gd name="connsiteY113" fmla="*/ 874 h 10000"/>
                <a:gd name="connsiteX114" fmla="*/ 8753 w 10000"/>
                <a:gd name="connsiteY114" fmla="*/ 828 h 10000"/>
                <a:gd name="connsiteX115" fmla="*/ 8892 w 10000"/>
                <a:gd name="connsiteY115" fmla="*/ 731 h 10000"/>
                <a:gd name="connsiteX116" fmla="*/ 8981 w 10000"/>
                <a:gd name="connsiteY116" fmla="*/ 685 h 10000"/>
                <a:gd name="connsiteX117" fmla="*/ 9232 w 10000"/>
                <a:gd name="connsiteY117" fmla="*/ 517 h 10000"/>
                <a:gd name="connsiteX118" fmla="*/ 9322 w 10000"/>
                <a:gd name="connsiteY118" fmla="*/ 450 h 10000"/>
                <a:gd name="connsiteX119" fmla="*/ 9384 w 10000"/>
                <a:gd name="connsiteY119" fmla="*/ 399 h 10000"/>
                <a:gd name="connsiteX120" fmla="*/ 9433 w 10000"/>
                <a:gd name="connsiteY120" fmla="*/ 378 h 10000"/>
                <a:gd name="connsiteX121" fmla="*/ 9523 w 10000"/>
                <a:gd name="connsiteY121" fmla="*/ 307 h 10000"/>
                <a:gd name="connsiteX122" fmla="*/ 9572 w 10000"/>
                <a:gd name="connsiteY122" fmla="*/ 282 h 10000"/>
                <a:gd name="connsiteX123" fmla="*/ 9711 w 10000"/>
                <a:gd name="connsiteY123" fmla="*/ 189 h 10000"/>
                <a:gd name="connsiteX124" fmla="*/ 9812 w 10000"/>
                <a:gd name="connsiteY124" fmla="*/ 118 h 10000"/>
                <a:gd name="connsiteX125" fmla="*/ 9899 w 10000"/>
                <a:gd name="connsiteY125" fmla="*/ 71 h 10000"/>
                <a:gd name="connsiteX126" fmla="*/ 9962 w 10000"/>
                <a:gd name="connsiteY126" fmla="*/ 21 h 10000"/>
                <a:gd name="connsiteX127" fmla="*/ 10000 w 10000"/>
                <a:gd name="connsiteY12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704 w 10000"/>
                <a:gd name="connsiteY58" fmla="*/ 5603 h 10000"/>
                <a:gd name="connsiteX59" fmla="*/ 3780 w 10000"/>
                <a:gd name="connsiteY59" fmla="*/ 5532 h 10000"/>
                <a:gd name="connsiteX60" fmla="*/ 3880 w 10000"/>
                <a:gd name="connsiteY60" fmla="*/ 5435 h 10000"/>
                <a:gd name="connsiteX61" fmla="*/ 3930 w 10000"/>
                <a:gd name="connsiteY61" fmla="*/ 5414 h 10000"/>
                <a:gd name="connsiteX62" fmla="*/ 3968 w 10000"/>
                <a:gd name="connsiteY62" fmla="*/ 5389 h 10000"/>
                <a:gd name="connsiteX63" fmla="*/ 4082 w 10000"/>
                <a:gd name="connsiteY63" fmla="*/ 5343 h 10000"/>
                <a:gd name="connsiteX64" fmla="*/ 4169 w 10000"/>
                <a:gd name="connsiteY64" fmla="*/ 5271 h 10000"/>
                <a:gd name="connsiteX65" fmla="*/ 4207 w 10000"/>
                <a:gd name="connsiteY65" fmla="*/ 5246 h 10000"/>
                <a:gd name="connsiteX66" fmla="*/ 4245 w 10000"/>
                <a:gd name="connsiteY66" fmla="*/ 5200 h 10000"/>
                <a:gd name="connsiteX67" fmla="*/ 4283 w 10000"/>
                <a:gd name="connsiteY67" fmla="*/ 5179 h 10000"/>
                <a:gd name="connsiteX68" fmla="*/ 4384 w 10000"/>
                <a:gd name="connsiteY68" fmla="*/ 5082 h 10000"/>
                <a:gd name="connsiteX69" fmla="*/ 4433 w 10000"/>
                <a:gd name="connsiteY69" fmla="*/ 5057 h 10000"/>
                <a:gd name="connsiteX70" fmla="*/ 4559 w 10000"/>
                <a:gd name="connsiteY70" fmla="*/ 4918 h 10000"/>
                <a:gd name="connsiteX71" fmla="*/ 4610 w 10000"/>
                <a:gd name="connsiteY71" fmla="*/ 4868 h 10000"/>
                <a:gd name="connsiteX72" fmla="*/ 4660 w 10000"/>
                <a:gd name="connsiteY72" fmla="*/ 4800 h 10000"/>
                <a:gd name="connsiteX73" fmla="*/ 4698 w 10000"/>
                <a:gd name="connsiteY73" fmla="*/ 4775 h 10000"/>
                <a:gd name="connsiteX74" fmla="*/ 4760 w 10000"/>
                <a:gd name="connsiteY74" fmla="*/ 4729 h 10000"/>
                <a:gd name="connsiteX75" fmla="*/ 4837 w 10000"/>
                <a:gd name="connsiteY75" fmla="*/ 4632 h 10000"/>
                <a:gd name="connsiteX76" fmla="*/ 4899 w 10000"/>
                <a:gd name="connsiteY76" fmla="*/ 4586 h 10000"/>
                <a:gd name="connsiteX77" fmla="*/ 4937 w 10000"/>
                <a:gd name="connsiteY77" fmla="*/ 4540 h 10000"/>
                <a:gd name="connsiteX78" fmla="*/ 5038 w 10000"/>
                <a:gd name="connsiteY78" fmla="*/ 4443 h 10000"/>
                <a:gd name="connsiteX79" fmla="*/ 5139 w 10000"/>
                <a:gd name="connsiteY79" fmla="*/ 4325 h 10000"/>
                <a:gd name="connsiteX80" fmla="*/ 5240 w 10000"/>
                <a:gd name="connsiteY80" fmla="*/ 4233 h 10000"/>
                <a:gd name="connsiteX81" fmla="*/ 5316 w 10000"/>
                <a:gd name="connsiteY81" fmla="*/ 4182 h 10000"/>
                <a:gd name="connsiteX82" fmla="*/ 5428 w 10000"/>
                <a:gd name="connsiteY82" fmla="*/ 4065 h 10000"/>
                <a:gd name="connsiteX83" fmla="*/ 5466 w 10000"/>
                <a:gd name="connsiteY83" fmla="*/ 4044 h 10000"/>
                <a:gd name="connsiteX84" fmla="*/ 5542 w 10000"/>
                <a:gd name="connsiteY84" fmla="*/ 3947 h 10000"/>
                <a:gd name="connsiteX85" fmla="*/ 5593 w 10000"/>
                <a:gd name="connsiteY85" fmla="*/ 3901 h 10000"/>
                <a:gd name="connsiteX86" fmla="*/ 5629 w 10000"/>
                <a:gd name="connsiteY86" fmla="*/ 3829 h 10000"/>
                <a:gd name="connsiteX87" fmla="*/ 5656 w 10000"/>
                <a:gd name="connsiteY87" fmla="*/ 3758 h 10000"/>
                <a:gd name="connsiteX88" fmla="*/ 5806 w 10000"/>
                <a:gd name="connsiteY88" fmla="*/ 3426 h 10000"/>
                <a:gd name="connsiteX89" fmla="*/ 5858 w 10000"/>
                <a:gd name="connsiteY89" fmla="*/ 3144 h 10000"/>
                <a:gd name="connsiteX90" fmla="*/ 5907 w 10000"/>
                <a:gd name="connsiteY90" fmla="*/ 3001 h 10000"/>
                <a:gd name="connsiteX91" fmla="*/ 5931 w 10000"/>
                <a:gd name="connsiteY91" fmla="*/ 2930 h 10000"/>
                <a:gd name="connsiteX92" fmla="*/ 5958 w 10000"/>
                <a:gd name="connsiteY92" fmla="*/ 2858 h 10000"/>
                <a:gd name="connsiteX93" fmla="*/ 6171 w 10000"/>
                <a:gd name="connsiteY93" fmla="*/ 2388 h 10000"/>
                <a:gd name="connsiteX94" fmla="*/ 6274 w 10000"/>
                <a:gd name="connsiteY94" fmla="*/ 2266 h 10000"/>
                <a:gd name="connsiteX95" fmla="*/ 6373 w 10000"/>
                <a:gd name="connsiteY95" fmla="*/ 2148 h 10000"/>
                <a:gd name="connsiteX96" fmla="*/ 6511 w 10000"/>
                <a:gd name="connsiteY96" fmla="*/ 2102 h 10000"/>
                <a:gd name="connsiteX97" fmla="*/ 6563 w 10000"/>
                <a:gd name="connsiteY97" fmla="*/ 2081 h 10000"/>
                <a:gd name="connsiteX98" fmla="*/ 6939 w 10000"/>
                <a:gd name="connsiteY98" fmla="*/ 2009 h 10000"/>
                <a:gd name="connsiteX99" fmla="*/ 7105 w 10000"/>
                <a:gd name="connsiteY99" fmla="*/ 1984 h 10000"/>
                <a:gd name="connsiteX100" fmla="*/ 7326 w 10000"/>
                <a:gd name="connsiteY100" fmla="*/ 1971 h 10000"/>
                <a:gd name="connsiteX101" fmla="*/ 7682 w 10000"/>
                <a:gd name="connsiteY101" fmla="*/ 1652 h 10000"/>
                <a:gd name="connsiteX102" fmla="*/ 7936 w 10000"/>
                <a:gd name="connsiteY102" fmla="*/ 1442 h 10000"/>
                <a:gd name="connsiteX103" fmla="*/ 7974 w 10000"/>
                <a:gd name="connsiteY103" fmla="*/ 1396 h 10000"/>
                <a:gd name="connsiteX104" fmla="*/ 8200 w 10000"/>
                <a:gd name="connsiteY104" fmla="*/ 1206 h 10000"/>
                <a:gd name="connsiteX105" fmla="*/ 8238 w 10000"/>
                <a:gd name="connsiteY105" fmla="*/ 1181 h 10000"/>
                <a:gd name="connsiteX106" fmla="*/ 8276 w 10000"/>
                <a:gd name="connsiteY106" fmla="*/ 1135 h 10000"/>
                <a:gd name="connsiteX107" fmla="*/ 8325 w 10000"/>
                <a:gd name="connsiteY107" fmla="*/ 1110 h 10000"/>
                <a:gd name="connsiteX108" fmla="*/ 8363 w 10000"/>
                <a:gd name="connsiteY108" fmla="*/ 1084 h 10000"/>
                <a:gd name="connsiteX109" fmla="*/ 8415 w 10000"/>
                <a:gd name="connsiteY109" fmla="*/ 1063 h 10000"/>
                <a:gd name="connsiteX110" fmla="*/ 8464 w 10000"/>
                <a:gd name="connsiteY110" fmla="*/ 1017 h 10000"/>
                <a:gd name="connsiteX111" fmla="*/ 8616 w 10000"/>
                <a:gd name="connsiteY111" fmla="*/ 895 h 10000"/>
                <a:gd name="connsiteX112" fmla="*/ 8652 w 10000"/>
                <a:gd name="connsiteY112" fmla="*/ 874 h 10000"/>
                <a:gd name="connsiteX113" fmla="*/ 8753 w 10000"/>
                <a:gd name="connsiteY113" fmla="*/ 828 h 10000"/>
                <a:gd name="connsiteX114" fmla="*/ 8892 w 10000"/>
                <a:gd name="connsiteY114" fmla="*/ 731 h 10000"/>
                <a:gd name="connsiteX115" fmla="*/ 8981 w 10000"/>
                <a:gd name="connsiteY115" fmla="*/ 685 h 10000"/>
                <a:gd name="connsiteX116" fmla="*/ 9232 w 10000"/>
                <a:gd name="connsiteY116" fmla="*/ 517 h 10000"/>
                <a:gd name="connsiteX117" fmla="*/ 9322 w 10000"/>
                <a:gd name="connsiteY117" fmla="*/ 450 h 10000"/>
                <a:gd name="connsiteX118" fmla="*/ 9384 w 10000"/>
                <a:gd name="connsiteY118" fmla="*/ 399 h 10000"/>
                <a:gd name="connsiteX119" fmla="*/ 9433 w 10000"/>
                <a:gd name="connsiteY119" fmla="*/ 378 h 10000"/>
                <a:gd name="connsiteX120" fmla="*/ 9523 w 10000"/>
                <a:gd name="connsiteY120" fmla="*/ 307 h 10000"/>
                <a:gd name="connsiteX121" fmla="*/ 9572 w 10000"/>
                <a:gd name="connsiteY121" fmla="*/ 282 h 10000"/>
                <a:gd name="connsiteX122" fmla="*/ 9711 w 10000"/>
                <a:gd name="connsiteY122" fmla="*/ 189 h 10000"/>
                <a:gd name="connsiteX123" fmla="*/ 9812 w 10000"/>
                <a:gd name="connsiteY123" fmla="*/ 118 h 10000"/>
                <a:gd name="connsiteX124" fmla="*/ 9899 w 10000"/>
                <a:gd name="connsiteY124" fmla="*/ 71 h 10000"/>
                <a:gd name="connsiteX125" fmla="*/ 9962 w 10000"/>
                <a:gd name="connsiteY125" fmla="*/ 21 h 10000"/>
                <a:gd name="connsiteX126" fmla="*/ 10000 w 10000"/>
                <a:gd name="connsiteY12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22 w 10000"/>
                <a:gd name="connsiteY17" fmla="*/ 7827 h 10000"/>
                <a:gd name="connsiteX18" fmla="*/ 1185 w 10000"/>
                <a:gd name="connsiteY18" fmla="*/ 7802 h 10000"/>
                <a:gd name="connsiteX19" fmla="*/ 1223 w 10000"/>
                <a:gd name="connsiteY19" fmla="*/ 7776 h 10000"/>
                <a:gd name="connsiteX20" fmla="*/ 1296 w 10000"/>
                <a:gd name="connsiteY20" fmla="*/ 7684 h 10000"/>
                <a:gd name="connsiteX21" fmla="*/ 1386 w 10000"/>
                <a:gd name="connsiteY21" fmla="*/ 7612 h 10000"/>
                <a:gd name="connsiteX22" fmla="*/ 1424 w 10000"/>
                <a:gd name="connsiteY22" fmla="*/ 7566 h 10000"/>
                <a:gd name="connsiteX23" fmla="*/ 1473 w 10000"/>
                <a:gd name="connsiteY23" fmla="*/ 7541 h 10000"/>
                <a:gd name="connsiteX24" fmla="*/ 1574 w 10000"/>
                <a:gd name="connsiteY24" fmla="*/ 7423 h 10000"/>
                <a:gd name="connsiteX25" fmla="*/ 1612 w 10000"/>
                <a:gd name="connsiteY25" fmla="*/ 7398 h 10000"/>
                <a:gd name="connsiteX26" fmla="*/ 1637 w 10000"/>
                <a:gd name="connsiteY26" fmla="*/ 7327 h 10000"/>
                <a:gd name="connsiteX27" fmla="*/ 1688 w 10000"/>
                <a:gd name="connsiteY27" fmla="*/ 7306 h 10000"/>
                <a:gd name="connsiteX28" fmla="*/ 1726 w 10000"/>
                <a:gd name="connsiteY28" fmla="*/ 7280 h 10000"/>
                <a:gd name="connsiteX29" fmla="*/ 1800 w 10000"/>
                <a:gd name="connsiteY29" fmla="*/ 7188 h 10000"/>
                <a:gd name="connsiteX30" fmla="*/ 1838 w 10000"/>
                <a:gd name="connsiteY30" fmla="*/ 7137 h 10000"/>
                <a:gd name="connsiteX31" fmla="*/ 1928 w 10000"/>
                <a:gd name="connsiteY31" fmla="*/ 7091 h 10000"/>
                <a:gd name="connsiteX32" fmla="*/ 1966 w 10000"/>
                <a:gd name="connsiteY32" fmla="*/ 7045 h 10000"/>
                <a:gd name="connsiteX33" fmla="*/ 2091 w 10000"/>
                <a:gd name="connsiteY33" fmla="*/ 6999 h 10000"/>
                <a:gd name="connsiteX34" fmla="*/ 2129 w 10000"/>
                <a:gd name="connsiteY34" fmla="*/ 6948 h 10000"/>
                <a:gd name="connsiteX35" fmla="*/ 2167 w 10000"/>
                <a:gd name="connsiteY35" fmla="*/ 6927 h 10000"/>
                <a:gd name="connsiteX36" fmla="*/ 2230 w 10000"/>
                <a:gd name="connsiteY36" fmla="*/ 6881 h 10000"/>
                <a:gd name="connsiteX37" fmla="*/ 2304 w 10000"/>
                <a:gd name="connsiteY37" fmla="*/ 6831 h 10000"/>
                <a:gd name="connsiteX38" fmla="*/ 2418 w 10000"/>
                <a:gd name="connsiteY38" fmla="*/ 6738 h 10000"/>
                <a:gd name="connsiteX39" fmla="*/ 2456 w 10000"/>
                <a:gd name="connsiteY39" fmla="*/ 6713 h 10000"/>
                <a:gd name="connsiteX40" fmla="*/ 2494 w 10000"/>
                <a:gd name="connsiteY40" fmla="*/ 6692 h 10000"/>
                <a:gd name="connsiteX41" fmla="*/ 2532 w 10000"/>
                <a:gd name="connsiteY41" fmla="*/ 6620 h 10000"/>
                <a:gd name="connsiteX42" fmla="*/ 2582 w 10000"/>
                <a:gd name="connsiteY42" fmla="*/ 6570 h 10000"/>
                <a:gd name="connsiteX43" fmla="*/ 2620 w 10000"/>
                <a:gd name="connsiteY43" fmla="*/ 6524 h 10000"/>
                <a:gd name="connsiteX44" fmla="*/ 2721 w 10000"/>
                <a:gd name="connsiteY44" fmla="*/ 6452 h 10000"/>
                <a:gd name="connsiteX45" fmla="*/ 2759 w 10000"/>
                <a:gd name="connsiteY45" fmla="*/ 6406 h 10000"/>
                <a:gd name="connsiteX46" fmla="*/ 2808 w 10000"/>
                <a:gd name="connsiteY46" fmla="*/ 6381 h 10000"/>
                <a:gd name="connsiteX47" fmla="*/ 2884 w 10000"/>
                <a:gd name="connsiteY47" fmla="*/ 6335 h 10000"/>
                <a:gd name="connsiteX48" fmla="*/ 2922 w 10000"/>
                <a:gd name="connsiteY48" fmla="*/ 6314 h 10000"/>
                <a:gd name="connsiteX49" fmla="*/ 3023 w 10000"/>
                <a:gd name="connsiteY49" fmla="*/ 6217 h 10000"/>
                <a:gd name="connsiteX50" fmla="*/ 3148 w 10000"/>
                <a:gd name="connsiteY50" fmla="*/ 6053 h 10000"/>
                <a:gd name="connsiteX51" fmla="*/ 3200 w 10000"/>
                <a:gd name="connsiteY51" fmla="*/ 6028 h 10000"/>
                <a:gd name="connsiteX52" fmla="*/ 3238 w 10000"/>
                <a:gd name="connsiteY52" fmla="*/ 5982 h 10000"/>
                <a:gd name="connsiteX53" fmla="*/ 3350 w 10000"/>
                <a:gd name="connsiteY53" fmla="*/ 5935 h 10000"/>
                <a:gd name="connsiteX54" fmla="*/ 3388 w 10000"/>
                <a:gd name="connsiteY54" fmla="*/ 5910 h 10000"/>
                <a:gd name="connsiteX55" fmla="*/ 3439 w 10000"/>
                <a:gd name="connsiteY55" fmla="*/ 5885 h 10000"/>
                <a:gd name="connsiteX56" fmla="*/ 3527 w 10000"/>
                <a:gd name="connsiteY56" fmla="*/ 5792 h 10000"/>
                <a:gd name="connsiteX57" fmla="*/ 3641 w 10000"/>
                <a:gd name="connsiteY57" fmla="*/ 5696 h 10000"/>
                <a:gd name="connsiteX58" fmla="*/ 3704 w 10000"/>
                <a:gd name="connsiteY58" fmla="*/ 5603 h 10000"/>
                <a:gd name="connsiteX59" fmla="*/ 3780 w 10000"/>
                <a:gd name="connsiteY59" fmla="*/ 5532 h 10000"/>
                <a:gd name="connsiteX60" fmla="*/ 3930 w 10000"/>
                <a:gd name="connsiteY60" fmla="*/ 5414 h 10000"/>
                <a:gd name="connsiteX61" fmla="*/ 3968 w 10000"/>
                <a:gd name="connsiteY61" fmla="*/ 5389 h 10000"/>
                <a:gd name="connsiteX62" fmla="*/ 4082 w 10000"/>
                <a:gd name="connsiteY62" fmla="*/ 5343 h 10000"/>
                <a:gd name="connsiteX63" fmla="*/ 4169 w 10000"/>
                <a:gd name="connsiteY63" fmla="*/ 5271 h 10000"/>
                <a:gd name="connsiteX64" fmla="*/ 4207 w 10000"/>
                <a:gd name="connsiteY64" fmla="*/ 5246 h 10000"/>
                <a:gd name="connsiteX65" fmla="*/ 4245 w 10000"/>
                <a:gd name="connsiteY65" fmla="*/ 5200 h 10000"/>
                <a:gd name="connsiteX66" fmla="*/ 4283 w 10000"/>
                <a:gd name="connsiteY66" fmla="*/ 5179 h 10000"/>
                <a:gd name="connsiteX67" fmla="*/ 4384 w 10000"/>
                <a:gd name="connsiteY67" fmla="*/ 5082 h 10000"/>
                <a:gd name="connsiteX68" fmla="*/ 4433 w 10000"/>
                <a:gd name="connsiteY68" fmla="*/ 5057 h 10000"/>
                <a:gd name="connsiteX69" fmla="*/ 4559 w 10000"/>
                <a:gd name="connsiteY69" fmla="*/ 4918 h 10000"/>
                <a:gd name="connsiteX70" fmla="*/ 4610 w 10000"/>
                <a:gd name="connsiteY70" fmla="*/ 4868 h 10000"/>
                <a:gd name="connsiteX71" fmla="*/ 4660 w 10000"/>
                <a:gd name="connsiteY71" fmla="*/ 4800 h 10000"/>
                <a:gd name="connsiteX72" fmla="*/ 4698 w 10000"/>
                <a:gd name="connsiteY72" fmla="*/ 4775 h 10000"/>
                <a:gd name="connsiteX73" fmla="*/ 4760 w 10000"/>
                <a:gd name="connsiteY73" fmla="*/ 4729 h 10000"/>
                <a:gd name="connsiteX74" fmla="*/ 4837 w 10000"/>
                <a:gd name="connsiteY74" fmla="*/ 4632 h 10000"/>
                <a:gd name="connsiteX75" fmla="*/ 4899 w 10000"/>
                <a:gd name="connsiteY75" fmla="*/ 4586 h 10000"/>
                <a:gd name="connsiteX76" fmla="*/ 4937 w 10000"/>
                <a:gd name="connsiteY76" fmla="*/ 4540 h 10000"/>
                <a:gd name="connsiteX77" fmla="*/ 5038 w 10000"/>
                <a:gd name="connsiteY77" fmla="*/ 4443 h 10000"/>
                <a:gd name="connsiteX78" fmla="*/ 5139 w 10000"/>
                <a:gd name="connsiteY78" fmla="*/ 4325 h 10000"/>
                <a:gd name="connsiteX79" fmla="*/ 5240 w 10000"/>
                <a:gd name="connsiteY79" fmla="*/ 4233 h 10000"/>
                <a:gd name="connsiteX80" fmla="*/ 5316 w 10000"/>
                <a:gd name="connsiteY80" fmla="*/ 4182 h 10000"/>
                <a:gd name="connsiteX81" fmla="*/ 5428 w 10000"/>
                <a:gd name="connsiteY81" fmla="*/ 4065 h 10000"/>
                <a:gd name="connsiteX82" fmla="*/ 5466 w 10000"/>
                <a:gd name="connsiteY82" fmla="*/ 4044 h 10000"/>
                <a:gd name="connsiteX83" fmla="*/ 5542 w 10000"/>
                <a:gd name="connsiteY83" fmla="*/ 3947 h 10000"/>
                <a:gd name="connsiteX84" fmla="*/ 5593 w 10000"/>
                <a:gd name="connsiteY84" fmla="*/ 3901 h 10000"/>
                <a:gd name="connsiteX85" fmla="*/ 5629 w 10000"/>
                <a:gd name="connsiteY85" fmla="*/ 3829 h 10000"/>
                <a:gd name="connsiteX86" fmla="*/ 5656 w 10000"/>
                <a:gd name="connsiteY86" fmla="*/ 3758 h 10000"/>
                <a:gd name="connsiteX87" fmla="*/ 5806 w 10000"/>
                <a:gd name="connsiteY87" fmla="*/ 3426 h 10000"/>
                <a:gd name="connsiteX88" fmla="*/ 5858 w 10000"/>
                <a:gd name="connsiteY88" fmla="*/ 3144 h 10000"/>
                <a:gd name="connsiteX89" fmla="*/ 5907 w 10000"/>
                <a:gd name="connsiteY89" fmla="*/ 3001 h 10000"/>
                <a:gd name="connsiteX90" fmla="*/ 5931 w 10000"/>
                <a:gd name="connsiteY90" fmla="*/ 2930 h 10000"/>
                <a:gd name="connsiteX91" fmla="*/ 5958 w 10000"/>
                <a:gd name="connsiteY91" fmla="*/ 2858 h 10000"/>
                <a:gd name="connsiteX92" fmla="*/ 6171 w 10000"/>
                <a:gd name="connsiteY92" fmla="*/ 2388 h 10000"/>
                <a:gd name="connsiteX93" fmla="*/ 6274 w 10000"/>
                <a:gd name="connsiteY93" fmla="*/ 2266 h 10000"/>
                <a:gd name="connsiteX94" fmla="*/ 6373 w 10000"/>
                <a:gd name="connsiteY94" fmla="*/ 2148 h 10000"/>
                <a:gd name="connsiteX95" fmla="*/ 6511 w 10000"/>
                <a:gd name="connsiteY95" fmla="*/ 2102 h 10000"/>
                <a:gd name="connsiteX96" fmla="*/ 6563 w 10000"/>
                <a:gd name="connsiteY96" fmla="*/ 2081 h 10000"/>
                <a:gd name="connsiteX97" fmla="*/ 6939 w 10000"/>
                <a:gd name="connsiteY97" fmla="*/ 2009 h 10000"/>
                <a:gd name="connsiteX98" fmla="*/ 7105 w 10000"/>
                <a:gd name="connsiteY98" fmla="*/ 1984 h 10000"/>
                <a:gd name="connsiteX99" fmla="*/ 7326 w 10000"/>
                <a:gd name="connsiteY99" fmla="*/ 1971 h 10000"/>
                <a:gd name="connsiteX100" fmla="*/ 7682 w 10000"/>
                <a:gd name="connsiteY100" fmla="*/ 1652 h 10000"/>
                <a:gd name="connsiteX101" fmla="*/ 7936 w 10000"/>
                <a:gd name="connsiteY101" fmla="*/ 1442 h 10000"/>
                <a:gd name="connsiteX102" fmla="*/ 7974 w 10000"/>
                <a:gd name="connsiteY102" fmla="*/ 1396 h 10000"/>
                <a:gd name="connsiteX103" fmla="*/ 8200 w 10000"/>
                <a:gd name="connsiteY103" fmla="*/ 1206 h 10000"/>
                <a:gd name="connsiteX104" fmla="*/ 8238 w 10000"/>
                <a:gd name="connsiteY104" fmla="*/ 1181 h 10000"/>
                <a:gd name="connsiteX105" fmla="*/ 8276 w 10000"/>
                <a:gd name="connsiteY105" fmla="*/ 1135 h 10000"/>
                <a:gd name="connsiteX106" fmla="*/ 8325 w 10000"/>
                <a:gd name="connsiteY106" fmla="*/ 1110 h 10000"/>
                <a:gd name="connsiteX107" fmla="*/ 8363 w 10000"/>
                <a:gd name="connsiteY107" fmla="*/ 1084 h 10000"/>
                <a:gd name="connsiteX108" fmla="*/ 8415 w 10000"/>
                <a:gd name="connsiteY108" fmla="*/ 1063 h 10000"/>
                <a:gd name="connsiteX109" fmla="*/ 8464 w 10000"/>
                <a:gd name="connsiteY109" fmla="*/ 1017 h 10000"/>
                <a:gd name="connsiteX110" fmla="*/ 8616 w 10000"/>
                <a:gd name="connsiteY110" fmla="*/ 895 h 10000"/>
                <a:gd name="connsiteX111" fmla="*/ 8652 w 10000"/>
                <a:gd name="connsiteY111" fmla="*/ 874 h 10000"/>
                <a:gd name="connsiteX112" fmla="*/ 8753 w 10000"/>
                <a:gd name="connsiteY112" fmla="*/ 828 h 10000"/>
                <a:gd name="connsiteX113" fmla="*/ 8892 w 10000"/>
                <a:gd name="connsiteY113" fmla="*/ 731 h 10000"/>
                <a:gd name="connsiteX114" fmla="*/ 8981 w 10000"/>
                <a:gd name="connsiteY114" fmla="*/ 685 h 10000"/>
                <a:gd name="connsiteX115" fmla="*/ 9232 w 10000"/>
                <a:gd name="connsiteY115" fmla="*/ 517 h 10000"/>
                <a:gd name="connsiteX116" fmla="*/ 9322 w 10000"/>
                <a:gd name="connsiteY116" fmla="*/ 450 h 10000"/>
                <a:gd name="connsiteX117" fmla="*/ 9384 w 10000"/>
                <a:gd name="connsiteY117" fmla="*/ 399 h 10000"/>
                <a:gd name="connsiteX118" fmla="*/ 9433 w 10000"/>
                <a:gd name="connsiteY118" fmla="*/ 378 h 10000"/>
                <a:gd name="connsiteX119" fmla="*/ 9523 w 10000"/>
                <a:gd name="connsiteY119" fmla="*/ 307 h 10000"/>
                <a:gd name="connsiteX120" fmla="*/ 9572 w 10000"/>
                <a:gd name="connsiteY120" fmla="*/ 282 h 10000"/>
                <a:gd name="connsiteX121" fmla="*/ 9711 w 10000"/>
                <a:gd name="connsiteY121" fmla="*/ 189 h 10000"/>
                <a:gd name="connsiteX122" fmla="*/ 9812 w 10000"/>
                <a:gd name="connsiteY122" fmla="*/ 118 h 10000"/>
                <a:gd name="connsiteX123" fmla="*/ 9899 w 10000"/>
                <a:gd name="connsiteY123" fmla="*/ 71 h 10000"/>
                <a:gd name="connsiteX124" fmla="*/ 9962 w 10000"/>
                <a:gd name="connsiteY124" fmla="*/ 21 h 10000"/>
                <a:gd name="connsiteX125" fmla="*/ 10000 w 10000"/>
                <a:gd name="connsiteY12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095 w 10000"/>
                <a:gd name="connsiteY16" fmla="*/ 7894 h 10000"/>
                <a:gd name="connsiteX17" fmla="*/ 1185 w 10000"/>
                <a:gd name="connsiteY17" fmla="*/ 7802 h 10000"/>
                <a:gd name="connsiteX18" fmla="*/ 1223 w 10000"/>
                <a:gd name="connsiteY18" fmla="*/ 7776 h 10000"/>
                <a:gd name="connsiteX19" fmla="*/ 1296 w 10000"/>
                <a:gd name="connsiteY19" fmla="*/ 7684 h 10000"/>
                <a:gd name="connsiteX20" fmla="*/ 1386 w 10000"/>
                <a:gd name="connsiteY20" fmla="*/ 7612 h 10000"/>
                <a:gd name="connsiteX21" fmla="*/ 1424 w 10000"/>
                <a:gd name="connsiteY21" fmla="*/ 7566 h 10000"/>
                <a:gd name="connsiteX22" fmla="*/ 1473 w 10000"/>
                <a:gd name="connsiteY22" fmla="*/ 7541 h 10000"/>
                <a:gd name="connsiteX23" fmla="*/ 1574 w 10000"/>
                <a:gd name="connsiteY23" fmla="*/ 7423 h 10000"/>
                <a:gd name="connsiteX24" fmla="*/ 1612 w 10000"/>
                <a:gd name="connsiteY24" fmla="*/ 7398 h 10000"/>
                <a:gd name="connsiteX25" fmla="*/ 1637 w 10000"/>
                <a:gd name="connsiteY25" fmla="*/ 7327 h 10000"/>
                <a:gd name="connsiteX26" fmla="*/ 1688 w 10000"/>
                <a:gd name="connsiteY26" fmla="*/ 7306 h 10000"/>
                <a:gd name="connsiteX27" fmla="*/ 1726 w 10000"/>
                <a:gd name="connsiteY27" fmla="*/ 7280 h 10000"/>
                <a:gd name="connsiteX28" fmla="*/ 1800 w 10000"/>
                <a:gd name="connsiteY28" fmla="*/ 7188 h 10000"/>
                <a:gd name="connsiteX29" fmla="*/ 1838 w 10000"/>
                <a:gd name="connsiteY29" fmla="*/ 7137 h 10000"/>
                <a:gd name="connsiteX30" fmla="*/ 1928 w 10000"/>
                <a:gd name="connsiteY30" fmla="*/ 7091 h 10000"/>
                <a:gd name="connsiteX31" fmla="*/ 1966 w 10000"/>
                <a:gd name="connsiteY31" fmla="*/ 7045 h 10000"/>
                <a:gd name="connsiteX32" fmla="*/ 2091 w 10000"/>
                <a:gd name="connsiteY32" fmla="*/ 6999 h 10000"/>
                <a:gd name="connsiteX33" fmla="*/ 2129 w 10000"/>
                <a:gd name="connsiteY33" fmla="*/ 6948 h 10000"/>
                <a:gd name="connsiteX34" fmla="*/ 2167 w 10000"/>
                <a:gd name="connsiteY34" fmla="*/ 6927 h 10000"/>
                <a:gd name="connsiteX35" fmla="*/ 2230 w 10000"/>
                <a:gd name="connsiteY35" fmla="*/ 6881 h 10000"/>
                <a:gd name="connsiteX36" fmla="*/ 2304 w 10000"/>
                <a:gd name="connsiteY36" fmla="*/ 6831 h 10000"/>
                <a:gd name="connsiteX37" fmla="*/ 2418 w 10000"/>
                <a:gd name="connsiteY37" fmla="*/ 6738 h 10000"/>
                <a:gd name="connsiteX38" fmla="*/ 2456 w 10000"/>
                <a:gd name="connsiteY38" fmla="*/ 6713 h 10000"/>
                <a:gd name="connsiteX39" fmla="*/ 2494 w 10000"/>
                <a:gd name="connsiteY39" fmla="*/ 6692 h 10000"/>
                <a:gd name="connsiteX40" fmla="*/ 2532 w 10000"/>
                <a:gd name="connsiteY40" fmla="*/ 6620 h 10000"/>
                <a:gd name="connsiteX41" fmla="*/ 2582 w 10000"/>
                <a:gd name="connsiteY41" fmla="*/ 6570 h 10000"/>
                <a:gd name="connsiteX42" fmla="*/ 2620 w 10000"/>
                <a:gd name="connsiteY42" fmla="*/ 6524 h 10000"/>
                <a:gd name="connsiteX43" fmla="*/ 2721 w 10000"/>
                <a:gd name="connsiteY43" fmla="*/ 6452 h 10000"/>
                <a:gd name="connsiteX44" fmla="*/ 2759 w 10000"/>
                <a:gd name="connsiteY44" fmla="*/ 6406 h 10000"/>
                <a:gd name="connsiteX45" fmla="*/ 2808 w 10000"/>
                <a:gd name="connsiteY45" fmla="*/ 6381 h 10000"/>
                <a:gd name="connsiteX46" fmla="*/ 2884 w 10000"/>
                <a:gd name="connsiteY46" fmla="*/ 6335 h 10000"/>
                <a:gd name="connsiteX47" fmla="*/ 2922 w 10000"/>
                <a:gd name="connsiteY47" fmla="*/ 6314 h 10000"/>
                <a:gd name="connsiteX48" fmla="*/ 3023 w 10000"/>
                <a:gd name="connsiteY48" fmla="*/ 6217 h 10000"/>
                <a:gd name="connsiteX49" fmla="*/ 3148 w 10000"/>
                <a:gd name="connsiteY49" fmla="*/ 6053 h 10000"/>
                <a:gd name="connsiteX50" fmla="*/ 3200 w 10000"/>
                <a:gd name="connsiteY50" fmla="*/ 6028 h 10000"/>
                <a:gd name="connsiteX51" fmla="*/ 3238 w 10000"/>
                <a:gd name="connsiteY51" fmla="*/ 5982 h 10000"/>
                <a:gd name="connsiteX52" fmla="*/ 3350 w 10000"/>
                <a:gd name="connsiteY52" fmla="*/ 5935 h 10000"/>
                <a:gd name="connsiteX53" fmla="*/ 3388 w 10000"/>
                <a:gd name="connsiteY53" fmla="*/ 5910 h 10000"/>
                <a:gd name="connsiteX54" fmla="*/ 3439 w 10000"/>
                <a:gd name="connsiteY54" fmla="*/ 5885 h 10000"/>
                <a:gd name="connsiteX55" fmla="*/ 3527 w 10000"/>
                <a:gd name="connsiteY55" fmla="*/ 5792 h 10000"/>
                <a:gd name="connsiteX56" fmla="*/ 3641 w 10000"/>
                <a:gd name="connsiteY56" fmla="*/ 5696 h 10000"/>
                <a:gd name="connsiteX57" fmla="*/ 3704 w 10000"/>
                <a:gd name="connsiteY57" fmla="*/ 5603 h 10000"/>
                <a:gd name="connsiteX58" fmla="*/ 3780 w 10000"/>
                <a:gd name="connsiteY58" fmla="*/ 5532 h 10000"/>
                <a:gd name="connsiteX59" fmla="*/ 3930 w 10000"/>
                <a:gd name="connsiteY59" fmla="*/ 5414 h 10000"/>
                <a:gd name="connsiteX60" fmla="*/ 3968 w 10000"/>
                <a:gd name="connsiteY60" fmla="*/ 5389 h 10000"/>
                <a:gd name="connsiteX61" fmla="*/ 4082 w 10000"/>
                <a:gd name="connsiteY61" fmla="*/ 5343 h 10000"/>
                <a:gd name="connsiteX62" fmla="*/ 4169 w 10000"/>
                <a:gd name="connsiteY62" fmla="*/ 5271 h 10000"/>
                <a:gd name="connsiteX63" fmla="*/ 4207 w 10000"/>
                <a:gd name="connsiteY63" fmla="*/ 5246 h 10000"/>
                <a:gd name="connsiteX64" fmla="*/ 4245 w 10000"/>
                <a:gd name="connsiteY64" fmla="*/ 5200 h 10000"/>
                <a:gd name="connsiteX65" fmla="*/ 4283 w 10000"/>
                <a:gd name="connsiteY65" fmla="*/ 5179 h 10000"/>
                <a:gd name="connsiteX66" fmla="*/ 4384 w 10000"/>
                <a:gd name="connsiteY66" fmla="*/ 5082 h 10000"/>
                <a:gd name="connsiteX67" fmla="*/ 4433 w 10000"/>
                <a:gd name="connsiteY67" fmla="*/ 5057 h 10000"/>
                <a:gd name="connsiteX68" fmla="*/ 4559 w 10000"/>
                <a:gd name="connsiteY68" fmla="*/ 4918 h 10000"/>
                <a:gd name="connsiteX69" fmla="*/ 4610 w 10000"/>
                <a:gd name="connsiteY69" fmla="*/ 4868 h 10000"/>
                <a:gd name="connsiteX70" fmla="*/ 4660 w 10000"/>
                <a:gd name="connsiteY70" fmla="*/ 4800 h 10000"/>
                <a:gd name="connsiteX71" fmla="*/ 4698 w 10000"/>
                <a:gd name="connsiteY71" fmla="*/ 4775 h 10000"/>
                <a:gd name="connsiteX72" fmla="*/ 4760 w 10000"/>
                <a:gd name="connsiteY72" fmla="*/ 4729 h 10000"/>
                <a:gd name="connsiteX73" fmla="*/ 4837 w 10000"/>
                <a:gd name="connsiteY73" fmla="*/ 4632 h 10000"/>
                <a:gd name="connsiteX74" fmla="*/ 4899 w 10000"/>
                <a:gd name="connsiteY74" fmla="*/ 4586 h 10000"/>
                <a:gd name="connsiteX75" fmla="*/ 4937 w 10000"/>
                <a:gd name="connsiteY75" fmla="*/ 4540 h 10000"/>
                <a:gd name="connsiteX76" fmla="*/ 5038 w 10000"/>
                <a:gd name="connsiteY76" fmla="*/ 4443 h 10000"/>
                <a:gd name="connsiteX77" fmla="*/ 5139 w 10000"/>
                <a:gd name="connsiteY77" fmla="*/ 4325 h 10000"/>
                <a:gd name="connsiteX78" fmla="*/ 5240 w 10000"/>
                <a:gd name="connsiteY78" fmla="*/ 4233 h 10000"/>
                <a:gd name="connsiteX79" fmla="*/ 5316 w 10000"/>
                <a:gd name="connsiteY79" fmla="*/ 4182 h 10000"/>
                <a:gd name="connsiteX80" fmla="*/ 5428 w 10000"/>
                <a:gd name="connsiteY80" fmla="*/ 4065 h 10000"/>
                <a:gd name="connsiteX81" fmla="*/ 5466 w 10000"/>
                <a:gd name="connsiteY81" fmla="*/ 4044 h 10000"/>
                <a:gd name="connsiteX82" fmla="*/ 5542 w 10000"/>
                <a:gd name="connsiteY82" fmla="*/ 3947 h 10000"/>
                <a:gd name="connsiteX83" fmla="*/ 5593 w 10000"/>
                <a:gd name="connsiteY83" fmla="*/ 3901 h 10000"/>
                <a:gd name="connsiteX84" fmla="*/ 5629 w 10000"/>
                <a:gd name="connsiteY84" fmla="*/ 3829 h 10000"/>
                <a:gd name="connsiteX85" fmla="*/ 5656 w 10000"/>
                <a:gd name="connsiteY85" fmla="*/ 3758 h 10000"/>
                <a:gd name="connsiteX86" fmla="*/ 5806 w 10000"/>
                <a:gd name="connsiteY86" fmla="*/ 3426 h 10000"/>
                <a:gd name="connsiteX87" fmla="*/ 5858 w 10000"/>
                <a:gd name="connsiteY87" fmla="*/ 3144 h 10000"/>
                <a:gd name="connsiteX88" fmla="*/ 5907 w 10000"/>
                <a:gd name="connsiteY88" fmla="*/ 3001 h 10000"/>
                <a:gd name="connsiteX89" fmla="*/ 5931 w 10000"/>
                <a:gd name="connsiteY89" fmla="*/ 2930 h 10000"/>
                <a:gd name="connsiteX90" fmla="*/ 5958 w 10000"/>
                <a:gd name="connsiteY90" fmla="*/ 2858 h 10000"/>
                <a:gd name="connsiteX91" fmla="*/ 6171 w 10000"/>
                <a:gd name="connsiteY91" fmla="*/ 2388 h 10000"/>
                <a:gd name="connsiteX92" fmla="*/ 6274 w 10000"/>
                <a:gd name="connsiteY92" fmla="*/ 2266 h 10000"/>
                <a:gd name="connsiteX93" fmla="*/ 6373 w 10000"/>
                <a:gd name="connsiteY93" fmla="*/ 2148 h 10000"/>
                <a:gd name="connsiteX94" fmla="*/ 6511 w 10000"/>
                <a:gd name="connsiteY94" fmla="*/ 2102 h 10000"/>
                <a:gd name="connsiteX95" fmla="*/ 6563 w 10000"/>
                <a:gd name="connsiteY95" fmla="*/ 2081 h 10000"/>
                <a:gd name="connsiteX96" fmla="*/ 6939 w 10000"/>
                <a:gd name="connsiteY96" fmla="*/ 2009 h 10000"/>
                <a:gd name="connsiteX97" fmla="*/ 7105 w 10000"/>
                <a:gd name="connsiteY97" fmla="*/ 1984 h 10000"/>
                <a:gd name="connsiteX98" fmla="*/ 7326 w 10000"/>
                <a:gd name="connsiteY98" fmla="*/ 1971 h 10000"/>
                <a:gd name="connsiteX99" fmla="*/ 7682 w 10000"/>
                <a:gd name="connsiteY99" fmla="*/ 1652 h 10000"/>
                <a:gd name="connsiteX100" fmla="*/ 7936 w 10000"/>
                <a:gd name="connsiteY100" fmla="*/ 1442 h 10000"/>
                <a:gd name="connsiteX101" fmla="*/ 7974 w 10000"/>
                <a:gd name="connsiteY101" fmla="*/ 1396 h 10000"/>
                <a:gd name="connsiteX102" fmla="*/ 8200 w 10000"/>
                <a:gd name="connsiteY102" fmla="*/ 1206 h 10000"/>
                <a:gd name="connsiteX103" fmla="*/ 8238 w 10000"/>
                <a:gd name="connsiteY103" fmla="*/ 1181 h 10000"/>
                <a:gd name="connsiteX104" fmla="*/ 8276 w 10000"/>
                <a:gd name="connsiteY104" fmla="*/ 1135 h 10000"/>
                <a:gd name="connsiteX105" fmla="*/ 8325 w 10000"/>
                <a:gd name="connsiteY105" fmla="*/ 1110 h 10000"/>
                <a:gd name="connsiteX106" fmla="*/ 8363 w 10000"/>
                <a:gd name="connsiteY106" fmla="*/ 1084 h 10000"/>
                <a:gd name="connsiteX107" fmla="*/ 8415 w 10000"/>
                <a:gd name="connsiteY107" fmla="*/ 1063 h 10000"/>
                <a:gd name="connsiteX108" fmla="*/ 8464 w 10000"/>
                <a:gd name="connsiteY108" fmla="*/ 1017 h 10000"/>
                <a:gd name="connsiteX109" fmla="*/ 8616 w 10000"/>
                <a:gd name="connsiteY109" fmla="*/ 895 h 10000"/>
                <a:gd name="connsiteX110" fmla="*/ 8652 w 10000"/>
                <a:gd name="connsiteY110" fmla="*/ 874 h 10000"/>
                <a:gd name="connsiteX111" fmla="*/ 8753 w 10000"/>
                <a:gd name="connsiteY111" fmla="*/ 828 h 10000"/>
                <a:gd name="connsiteX112" fmla="*/ 8892 w 10000"/>
                <a:gd name="connsiteY112" fmla="*/ 731 h 10000"/>
                <a:gd name="connsiteX113" fmla="*/ 8981 w 10000"/>
                <a:gd name="connsiteY113" fmla="*/ 685 h 10000"/>
                <a:gd name="connsiteX114" fmla="*/ 9232 w 10000"/>
                <a:gd name="connsiteY114" fmla="*/ 517 h 10000"/>
                <a:gd name="connsiteX115" fmla="*/ 9322 w 10000"/>
                <a:gd name="connsiteY115" fmla="*/ 450 h 10000"/>
                <a:gd name="connsiteX116" fmla="*/ 9384 w 10000"/>
                <a:gd name="connsiteY116" fmla="*/ 399 h 10000"/>
                <a:gd name="connsiteX117" fmla="*/ 9433 w 10000"/>
                <a:gd name="connsiteY117" fmla="*/ 378 h 10000"/>
                <a:gd name="connsiteX118" fmla="*/ 9523 w 10000"/>
                <a:gd name="connsiteY118" fmla="*/ 307 h 10000"/>
                <a:gd name="connsiteX119" fmla="*/ 9572 w 10000"/>
                <a:gd name="connsiteY119" fmla="*/ 282 h 10000"/>
                <a:gd name="connsiteX120" fmla="*/ 9711 w 10000"/>
                <a:gd name="connsiteY120" fmla="*/ 189 h 10000"/>
                <a:gd name="connsiteX121" fmla="*/ 9812 w 10000"/>
                <a:gd name="connsiteY121" fmla="*/ 118 h 10000"/>
                <a:gd name="connsiteX122" fmla="*/ 9899 w 10000"/>
                <a:gd name="connsiteY122" fmla="*/ 71 h 10000"/>
                <a:gd name="connsiteX123" fmla="*/ 9962 w 10000"/>
                <a:gd name="connsiteY123" fmla="*/ 21 h 10000"/>
                <a:gd name="connsiteX124" fmla="*/ 10000 w 10000"/>
                <a:gd name="connsiteY12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059 w 10000"/>
                <a:gd name="connsiteY15" fmla="*/ 7991 h 10000"/>
                <a:gd name="connsiteX16" fmla="*/ 1185 w 10000"/>
                <a:gd name="connsiteY16" fmla="*/ 7802 h 10000"/>
                <a:gd name="connsiteX17" fmla="*/ 1223 w 10000"/>
                <a:gd name="connsiteY17" fmla="*/ 7776 h 10000"/>
                <a:gd name="connsiteX18" fmla="*/ 1296 w 10000"/>
                <a:gd name="connsiteY18" fmla="*/ 7684 h 10000"/>
                <a:gd name="connsiteX19" fmla="*/ 1386 w 10000"/>
                <a:gd name="connsiteY19" fmla="*/ 7612 h 10000"/>
                <a:gd name="connsiteX20" fmla="*/ 1424 w 10000"/>
                <a:gd name="connsiteY20" fmla="*/ 7566 h 10000"/>
                <a:gd name="connsiteX21" fmla="*/ 1473 w 10000"/>
                <a:gd name="connsiteY21" fmla="*/ 7541 h 10000"/>
                <a:gd name="connsiteX22" fmla="*/ 1574 w 10000"/>
                <a:gd name="connsiteY22" fmla="*/ 7423 h 10000"/>
                <a:gd name="connsiteX23" fmla="*/ 1612 w 10000"/>
                <a:gd name="connsiteY23" fmla="*/ 7398 h 10000"/>
                <a:gd name="connsiteX24" fmla="*/ 1637 w 10000"/>
                <a:gd name="connsiteY24" fmla="*/ 7327 h 10000"/>
                <a:gd name="connsiteX25" fmla="*/ 1688 w 10000"/>
                <a:gd name="connsiteY25" fmla="*/ 7306 h 10000"/>
                <a:gd name="connsiteX26" fmla="*/ 1726 w 10000"/>
                <a:gd name="connsiteY26" fmla="*/ 7280 h 10000"/>
                <a:gd name="connsiteX27" fmla="*/ 1800 w 10000"/>
                <a:gd name="connsiteY27" fmla="*/ 7188 h 10000"/>
                <a:gd name="connsiteX28" fmla="*/ 1838 w 10000"/>
                <a:gd name="connsiteY28" fmla="*/ 7137 h 10000"/>
                <a:gd name="connsiteX29" fmla="*/ 1928 w 10000"/>
                <a:gd name="connsiteY29" fmla="*/ 7091 h 10000"/>
                <a:gd name="connsiteX30" fmla="*/ 1966 w 10000"/>
                <a:gd name="connsiteY30" fmla="*/ 7045 h 10000"/>
                <a:gd name="connsiteX31" fmla="*/ 2091 w 10000"/>
                <a:gd name="connsiteY31" fmla="*/ 6999 h 10000"/>
                <a:gd name="connsiteX32" fmla="*/ 2129 w 10000"/>
                <a:gd name="connsiteY32" fmla="*/ 6948 h 10000"/>
                <a:gd name="connsiteX33" fmla="*/ 2167 w 10000"/>
                <a:gd name="connsiteY33" fmla="*/ 6927 h 10000"/>
                <a:gd name="connsiteX34" fmla="*/ 2230 w 10000"/>
                <a:gd name="connsiteY34" fmla="*/ 6881 h 10000"/>
                <a:gd name="connsiteX35" fmla="*/ 2304 w 10000"/>
                <a:gd name="connsiteY35" fmla="*/ 6831 h 10000"/>
                <a:gd name="connsiteX36" fmla="*/ 2418 w 10000"/>
                <a:gd name="connsiteY36" fmla="*/ 6738 h 10000"/>
                <a:gd name="connsiteX37" fmla="*/ 2456 w 10000"/>
                <a:gd name="connsiteY37" fmla="*/ 6713 h 10000"/>
                <a:gd name="connsiteX38" fmla="*/ 2494 w 10000"/>
                <a:gd name="connsiteY38" fmla="*/ 6692 h 10000"/>
                <a:gd name="connsiteX39" fmla="*/ 2532 w 10000"/>
                <a:gd name="connsiteY39" fmla="*/ 6620 h 10000"/>
                <a:gd name="connsiteX40" fmla="*/ 2582 w 10000"/>
                <a:gd name="connsiteY40" fmla="*/ 6570 h 10000"/>
                <a:gd name="connsiteX41" fmla="*/ 2620 w 10000"/>
                <a:gd name="connsiteY41" fmla="*/ 6524 h 10000"/>
                <a:gd name="connsiteX42" fmla="*/ 2721 w 10000"/>
                <a:gd name="connsiteY42" fmla="*/ 6452 h 10000"/>
                <a:gd name="connsiteX43" fmla="*/ 2759 w 10000"/>
                <a:gd name="connsiteY43" fmla="*/ 6406 h 10000"/>
                <a:gd name="connsiteX44" fmla="*/ 2808 w 10000"/>
                <a:gd name="connsiteY44" fmla="*/ 6381 h 10000"/>
                <a:gd name="connsiteX45" fmla="*/ 2884 w 10000"/>
                <a:gd name="connsiteY45" fmla="*/ 6335 h 10000"/>
                <a:gd name="connsiteX46" fmla="*/ 2922 w 10000"/>
                <a:gd name="connsiteY46" fmla="*/ 6314 h 10000"/>
                <a:gd name="connsiteX47" fmla="*/ 3023 w 10000"/>
                <a:gd name="connsiteY47" fmla="*/ 6217 h 10000"/>
                <a:gd name="connsiteX48" fmla="*/ 3148 w 10000"/>
                <a:gd name="connsiteY48" fmla="*/ 6053 h 10000"/>
                <a:gd name="connsiteX49" fmla="*/ 3200 w 10000"/>
                <a:gd name="connsiteY49" fmla="*/ 6028 h 10000"/>
                <a:gd name="connsiteX50" fmla="*/ 3238 w 10000"/>
                <a:gd name="connsiteY50" fmla="*/ 5982 h 10000"/>
                <a:gd name="connsiteX51" fmla="*/ 3350 w 10000"/>
                <a:gd name="connsiteY51" fmla="*/ 5935 h 10000"/>
                <a:gd name="connsiteX52" fmla="*/ 3388 w 10000"/>
                <a:gd name="connsiteY52" fmla="*/ 5910 h 10000"/>
                <a:gd name="connsiteX53" fmla="*/ 3439 w 10000"/>
                <a:gd name="connsiteY53" fmla="*/ 5885 h 10000"/>
                <a:gd name="connsiteX54" fmla="*/ 3527 w 10000"/>
                <a:gd name="connsiteY54" fmla="*/ 5792 h 10000"/>
                <a:gd name="connsiteX55" fmla="*/ 3641 w 10000"/>
                <a:gd name="connsiteY55" fmla="*/ 5696 h 10000"/>
                <a:gd name="connsiteX56" fmla="*/ 3704 w 10000"/>
                <a:gd name="connsiteY56" fmla="*/ 5603 h 10000"/>
                <a:gd name="connsiteX57" fmla="*/ 3780 w 10000"/>
                <a:gd name="connsiteY57" fmla="*/ 5532 h 10000"/>
                <a:gd name="connsiteX58" fmla="*/ 3930 w 10000"/>
                <a:gd name="connsiteY58" fmla="*/ 5414 h 10000"/>
                <a:gd name="connsiteX59" fmla="*/ 3968 w 10000"/>
                <a:gd name="connsiteY59" fmla="*/ 5389 h 10000"/>
                <a:gd name="connsiteX60" fmla="*/ 4082 w 10000"/>
                <a:gd name="connsiteY60" fmla="*/ 5343 h 10000"/>
                <a:gd name="connsiteX61" fmla="*/ 4169 w 10000"/>
                <a:gd name="connsiteY61" fmla="*/ 5271 h 10000"/>
                <a:gd name="connsiteX62" fmla="*/ 4207 w 10000"/>
                <a:gd name="connsiteY62" fmla="*/ 5246 h 10000"/>
                <a:gd name="connsiteX63" fmla="*/ 4245 w 10000"/>
                <a:gd name="connsiteY63" fmla="*/ 5200 h 10000"/>
                <a:gd name="connsiteX64" fmla="*/ 4283 w 10000"/>
                <a:gd name="connsiteY64" fmla="*/ 5179 h 10000"/>
                <a:gd name="connsiteX65" fmla="*/ 4384 w 10000"/>
                <a:gd name="connsiteY65" fmla="*/ 5082 h 10000"/>
                <a:gd name="connsiteX66" fmla="*/ 4433 w 10000"/>
                <a:gd name="connsiteY66" fmla="*/ 5057 h 10000"/>
                <a:gd name="connsiteX67" fmla="*/ 4559 w 10000"/>
                <a:gd name="connsiteY67" fmla="*/ 4918 h 10000"/>
                <a:gd name="connsiteX68" fmla="*/ 4610 w 10000"/>
                <a:gd name="connsiteY68" fmla="*/ 4868 h 10000"/>
                <a:gd name="connsiteX69" fmla="*/ 4660 w 10000"/>
                <a:gd name="connsiteY69" fmla="*/ 4800 h 10000"/>
                <a:gd name="connsiteX70" fmla="*/ 4698 w 10000"/>
                <a:gd name="connsiteY70" fmla="*/ 4775 h 10000"/>
                <a:gd name="connsiteX71" fmla="*/ 4760 w 10000"/>
                <a:gd name="connsiteY71" fmla="*/ 4729 h 10000"/>
                <a:gd name="connsiteX72" fmla="*/ 4837 w 10000"/>
                <a:gd name="connsiteY72" fmla="*/ 4632 h 10000"/>
                <a:gd name="connsiteX73" fmla="*/ 4899 w 10000"/>
                <a:gd name="connsiteY73" fmla="*/ 4586 h 10000"/>
                <a:gd name="connsiteX74" fmla="*/ 4937 w 10000"/>
                <a:gd name="connsiteY74" fmla="*/ 4540 h 10000"/>
                <a:gd name="connsiteX75" fmla="*/ 5038 w 10000"/>
                <a:gd name="connsiteY75" fmla="*/ 4443 h 10000"/>
                <a:gd name="connsiteX76" fmla="*/ 5139 w 10000"/>
                <a:gd name="connsiteY76" fmla="*/ 4325 h 10000"/>
                <a:gd name="connsiteX77" fmla="*/ 5240 w 10000"/>
                <a:gd name="connsiteY77" fmla="*/ 4233 h 10000"/>
                <a:gd name="connsiteX78" fmla="*/ 5316 w 10000"/>
                <a:gd name="connsiteY78" fmla="*/ 4182 h 10000"/>
                <a:gd name="connsiteX79" fmla="*/ 5428 w 10000"/>
                <a:gd name="connsiteY79" fmla="*/ 4065 h 10000"/>
                <a:gd name="connsiteX80" fmla="*/ 5466 w 10000"/>
                <a:gd name="connsiteY80" fmla="*/ 4044 h 10000"/>
                <a:gd name="connsiteX81" fmla="*/ 5542 w 10000"/>
                <a:gd name="connsiteY81" fmla="*/ 3947 h 10000"/>
                <a:gd name="connsiteX82" fmla="*/ 5593 w 10000"/>
                <a:gd name="connsiteY82" fmla="*/ 3901 h 10000"/>
                <a:gd name="connsiteX83" fmla="*/ 5629 w 10000"/>
                <a:gd name="connsiteY83" fmla="*/ 3829 h 10000"/>
                <a:gd name="connsiteX84" fmla="*/ 5656 w 10000"/>
                <a:gd name="connsiteY84" fmla="*/ 3758 h 10000"/>
                <a:gd name="connsiteX85" fmla="*/ 5806 w 10000"/>
                <a:gd name="connsiteY85" fmla="*/ 3426 h 10000"/>
                <a:gd name="connsiteX86" fmla="*/ 5858 w 10000"/>
                <a:gd name="connsiteY86" fmla="*/ 3144 h 10000"/>
                <a:gd name="connsiteX87" fmla="*/ 5907 w 10000"/>
                <a:gd name="connsiteY87" fmla="*/ 3001 h 10000"/>
                <a:gd name="connsiteX88" fmla="*/ 5931 w 10000"/>
                <a:gd name="connsiteY88" fmla="*/ 2930 h 10000"/>
                <a:gd name="connsiteX89" fmla="*/ 5958 w 10000"/>
                <a:gd name="connsiteY89" fmla="*/ 2858 h 10000"/>
                <a:gd name="connsiteX90" fmla="*/ 6171 w 10000"/>
                <a:gd name="connsiteY90" fmla="*/ 2388 h 10000"/>
                <a:gd name="connsiteX91" fmla="*/ 6274 w 10000"/>
                <a:gd name="connsiteY91" fmla="*/ 2266 h 10000"/>
                <a:gd name="connsiteX92" fmla="*/ 6373 w 10000"/>
                <a:gd name="connsiteY92" fmla="*/ 2148 h 10000"/>
                <a:gd name="connsiteX93" fmla="*/ 6511 w 10000"/>
                <a:gd name="connsiteY93" fmla="*/ 2102 h 10000"/>
                <a:gd name="connsiteX94" fmla="*/ 6563 w 10000"/>
                <a:gd name="connsiteY94" fmla="*/ 2081 h 10000"/>
                <a:gd name="connsiteX95" fmla="*/ 6939 w 10000"/>
                <a:gd name="connsiteY95" fmla="*/ 2009 h 10000"/>
                <a:gd name="connsiteX96" fmla="*/ 7105 w 10000"/>
                <a:gd name="connsiteY96" fmla="*/ 1984 h 10000"/>
                <a:gd name="connsiteX97" fmla="*/ 7326 w 10000"/>
                <a:gd name="connsiteY97" fmla="*/ 1971 h 10000"/>
                <a:gd name="connsiteX98" fmla="*/ 7682 w 10000"/>
                <a:gd name="connsiteY98" fmla="*/ 1652 h 10000"/>
                <a:gd name="connsiteX99" fmla="*/ 7936 w 10000"/>
                <a:gd name="connsiteY99" fmla="*/ 1442 h 10000"/>
                <a:gd name="connsiteX100" fmla="*/ 7974 w 10000"/>
                <a:gd name="connsiteY100" fmla="*/ 1396 h 10000"/>
                <a:gd name="connsiteX101" fmla="*/ 8200 w 10000"/>
                <a:gd name="connsiteY101" fmla="*/ 1206 h 10000"/>
                <a:gd name="connsiteX102" fmla="*/ 8238 w 10000"/>
                <a:gd name="connsiteY102" fmla="*/ 1181 h 10000"/>
                <a:gd name="connsiteX103" fmla="*/ 8276 w 10000"/>
                <a:gd name="connsiteY103" fmla="*/ 1135 h 10000"/>
                <a:gd name="connsiteX104" fmla="*/ 8325 w 10000"/>
                <a:gd name="connsiteY104" fmla="*/ 1110 h 10000"/>
                <a:gd name="connsiteX105" fmla="*/ 8363 w 10000"/>
                <a:gd name="connsiteY105" fmla="*/ 1084 h 10000"/>
                <a:gd name="connsiteX106" fmla="*/ 8415 w 10000"/>
                <a:gd name="connsiteY106" fmla="*/ 1063 h 10000"/>
                <a:gd name="connsiteX107" fmla="*/ 8464 w 10000"/>
                <a:gd name="connsiteY107" fmla="*/ 1017 h 10000"/>
                <a:gd name="connsiteX108" fmla="*/ 8616 w 10000"/>
                <a:gd name="connsiteY108" fmla="*/ 895 h 10000"/>
                <a:gd name="connsiteX109" fmla="*/ 8652 w 10000"/>
                <a:gd name="connsiteY109" fmla="*/ 874 h 10000"/>
                <a:gd name="connsiteX110" fmla="*/ 8753 w 10000"/>
                <a:gd name="connsiteY110" fmla="*/ 828 h 10000"/>
                <a:gd name="connsiteX111" fmla="*/ 8892 w 10000"/>
                <a:gd name="connsiteY111" fmla="*/ 731 h 10000"/>
                <a:gd name="connsiteX112" fmla="*/ 8981 w 10000"/>
                <a:gd name="connsiteY112" fmla="*/ 685 h 10000"/>
                <a:gd name="connsiteX113" fmla="*/ 9232 w 10000"/>
                <a:gd name="connsiteY113" fmla="*/ 517 h 10000"/>
                <a:gd name="connsiteX114" fmla="*/ 9322 w 10000"/>
                <a:gd name="connsiteY114" fmla="*/ 450 h 10000"/>
                <a:gd name="connsiteX115" fmla="*/ 9384 w 10000"/>
                <a:gd name="connsiteY115" fmla="*/ 399 h 10000"/>
                <a:gd name="connsiteX116" fmla="*/ 9433 w 10000"/>
                <a:gd name="connsiteY116" fmla="*/ 378 h 10000"/>
                <a:gd name="connsiteX117" fmla="*/ 9523 w 10000"/>
                <a:gd name="connsiteY117" fmla="*/ 307 h 10000"/>
                <a:gd name="connsiteX118" fmla="*/ 9572 w 10000"/>
                <a:gd name="connsiteY118" fmla="*/ 282 h 10000"/>
                <a:gd name="connsiteX119" fmla="*/ 9711 w 10000"/>
                <a:gd name="connsiteY119" fmla="*/ 189 h 10000"/>
                <a:gd name="connsiteX120" fmla="*/ 9812 w 10000"/>
                <a:gd name="connsiteY120" fmla="*/ 118 h 10000"/>
                <a:gd name="connsiteX121" fmla="*/ 9899 w 10000"/>
                <a:gd name="connsiteY121" fmla="*/ 71 h 10000"/>
                <a:gd name="connsiteX122" fmla="*/ 9962 w 10000"/>
                <a:gd name="connsiteY122" fmla="*/ 21 h 10000"/>
                <a:gd name="connsiteX123" fmla="*/ 10000 w 10000"/>
                <a:gd name="connsiteY12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06 w 10000"/>
                <a:gd name="connsiteY10" fmla="*/ 8180 h 10000"/>
                <a:gd name="connsiteX11" fmla="*/ 882 w 10000"/>
                <a:gd name="connsiteY11" fmla="*/ 8155 h 10000"/>
                <a:gd name="connsiteX12" fmla="*/ 920 w 10000"/>
                <a:gd name="connsiteY12" fmla="*/ 8108 h 10000"/>
                <a:gd name="connsiteX13" fmla="*/ 970 w 10000"/>
                <a:gd name="connsiteY13" fmla="*/ 8083 h 10000"/>
                <a:gd name="connsiteX14" fmla="*/ 1008 w 10000"/>
                <a:gd name="connsiteY14" fmla="*/ 8037 h 10000"/>
                <a:gd name="connsiteX15" fmla="*/ 1185 w 10000"/>
                <a:gd name="connsiteY15" fmla="*/ 7802 h 10000"/>
                <a:gd name="connsiteX16" fmla="*/ 1223 w 10000"/>
                <a:gd name="connsiteY16" fmla="*/ 7776 h 10000"/>
                <a:gd name="connsiteX17" fmla="*/ 1296 w 10000"/>
                <a:gd name="connsiteY17" fmla="*/ 7684 h 10000"/>
                <a:gd name="connsiteX18" fmla="*/ 1386 w 10000"/>
                <a:gd name="connsiteY18" fmla="*/ 7612 h 10000"/>
                <a:gd name="connsiteX19" fmla="*/ 1424 w 10000"/>
                <a:gd name="connsiteY19" fmla="*/ 7566 h 10000"/>
                <a:gd name="connsiteX20" fmla="*/ 1473 w 10000"/>
                <a:gd name="connsiteY20" fmla="*/ 7541 h 10000"/>
                <a:gd name="connsiteX21" fmla="*/ 1574 w 10000"/>
                <a:gd name="connsiteY21" fmla="*/ 7423 h 10000"/>
                <a:gd name="connsiteX22" fmla="*/ 1612 w 10000"/>
                <a:gd name="connsiteY22" fmla="*/ 7398 h 10000"/>
                <a:gd name="connsiteX23" fmla="*/ 1637 w 10000"/>
                <a:gd name="connsiteY23" fmla="*/ 7327 h 10000"/>
                <a:gd name="connsiteX24" fmla="*/ 1688 w 10000"/>
                <a:gd name="connsiteY24" fmla="*/ 7306 h 10000"/>
                <a:gd name="connsiteX25" fmla="*/ 1726 w 10000"/>
                <a:gd name="connsiteY25" fmla="*/ 7280 h 10000"/>
                <a:gd name="connsiteX26" fmla="*/ 1800 w 10000"/>
                <a:gd name="connsiteY26" fmla="*/ 7188 h 10000"/>
                <a:gd name="connsiteX27" fmla="*/ 1838 w 10000"/>
                <a:gd name="connsiteY27" fmla="*/ 7137 h 10000"/>
                <a:gd name="connsiteX28" fmla="*/ 1928 w 10000"/>
                <a:gd name="connsiteY28" fmla="*/ 7091 h 10000"/>
                <a:gd name="connsiteX29" fmla="*/ 1966 w 10000"/>
                <a:gd name="connsiteY29" fmla="*/ 7045 h 10000"/>
                <a:gd name="connsiteX30" fmla="*/ 2091 w 10000"/>
                <a:gd name="connsiteY30" fmla="*/ 6999 h 10000"/>
                <a:gd name="connsiteX31" fmla="*/ 2129 w 10000"/>
                <a:gd name="connsiteY31" fmla="*/ 6948 h 10000"/>
                <a:gd name="connsiteX32" fmla="*/ 2167 w 10000"/>
                <a:gd name="connsiteY32" fmla="*/ 6927 h 10000"/>
                <a:gd name="connsiteX33" fmla="*/ 2230 w 10000"/>
                <a:gd name="connsiteY33" fmla="*/ 6881 h 10000"/>
                <a:gd name="connsiteX34" fmla="*/ 2304 w 10000"/>
                <a:gd name="connsiteY34" fmla="*/ 6831 h 10000"/>
                <a:gd name="connsiteX35" fmla="*/ 2418 w 10000"/>
                <a:gd name="connsiteY35" fmla="*/ 6738 h 10000"/>
                <a:gd name="connsiteX36" fmla="*/ 2456 w 10000"/>
                <a:gd name="connsiteY36" fmla="*/ 6713 h 10000"/>
                <a:gd name="connsiteX37" fmla="*/ 2494 w 10000"/>
                <a:gd name="connsiteY37" fmla="*/ 6692 h 10000"/>
                <a:gd name="connsiteX38" fmla="*/ 2532 w 10000"/>
                <a:gd name="connsiteY38" fmla="*/ 6620 h 10000"/>
                <a:gd name="connsiteX39" fmla="*/ 2582 w 10000"/>
                <a:gd name="connsiteY39" fmla="*/ 6570 h 10000"/>
                <a:gd name="connsiteX40" fmla="*/ 2620 w 10000"/>
                <a:gd name="connsiteY40" fmla="*/ 6524 h 10000"/>
                <a:gd name="connsiteX41" fmla="*/ 2721 w 10000"/>
                <a:gd name="connsiteY41" fmla="*/ 6452 h 10000"/>
                <a:gd name="connsiteX42" fmla="*/ 2759 w 10000"/>
                <a:gd name="connsiteY42" fmla="*/ 6406 h 10000"/>
                <a:gd name="connsiteX43" fmla="*/ 2808 w 10000"/>
                <a:gd name="connsiteY43" fmla="*/ 6381 h 10000"/>
                <a:gd name="connsiteX44" fmla="*/ 2884 w 10000"/>
                <a:gd name="connsiteY44" fmla="*/ 6335 h 10000"/>
                <a:gd name="connsiteX45" fmla="*/ 2922 w 10000"/>
                <a:gd name="connsiteY45" fmla="*/ 6314 h 10000"/>
                <a:gd name="connsiteX46" fmla="*/ 3023 w 10000"/>
                <a:gd name="connsiteY46" fmla="*/ 6217 h 10000"/>
                <a:gd name="connsiteX47" fmla="*/ 3148 w 10000"/>
                <a:gd name="connsiteY47" fmla="*/ 6053 h 10000"/>
                <a:gd name="connsiteX48" fmla="*/ 3200 w 10000"/>
                <a:gd name="connsiteY48" fmla="*/ 6028 h 10000"/>
                <a:gd name="connsiteX49" fmla="*/ 3238 w 10000"/>
                <a:gd name="connsiteY49" fmla="*/ 5982 h 10000"/>
                <a:gd name="connsiteX50" fmla="*/ 3350 w 10000"/>
                <a:gd name="connsiteY50" fmla="*/ 5935 h 10000"/>
                <a:gd name="connsiteX51" fmla="*/ 3388 w 10000"/>
                <a:gd name="connsiteY51" fmla="*/ 5910 h 10000"/>
                <a:gd name="connsiteX52" fmla="*/ 3439 w 10000"/>
                <a:gd name="connsiteY52" fmla="*/ 5885 h 10000"/>
                <a:gd name="connsiteX53" fmla="*/ 3527 w 10000"/>
                <a:gd name="connsiteY53" fmla="*/ 5792 h 10000"/>
                <a:gd name="connsiteX54" fmla="*/ 3641 w 10000"/>
                <a:gd name="connsiteY54" fmla="*/ 5696 h 10000"/>
                <a:gd name="connsiteX55" fmla="*/ 3704 w 10000"/>
                <a:gd name="connsiteY55" fmla="*/ 5603 h 10000"/>
                <a:gd name="connsiteX56" fmla="*/ 3780 w 10000"/>
                <a:gd name="connsiteY56" fmla="*/ 5532 h 10000"/>
                <a:gd name="connsiteX57" fmla="*/ 3930 w 10000"/>
                <a:gd name="connsiteY57" fmla="*/ 5414 h 10000"/>
                <a:gd name="connsiteX58" fmla="*/ 3968 w 10000"/>
                <a:gd name="connsiteY58" fmla="*/ 5389 h 10000"/>
                <a:gd name="connsiteX59" fmla="*/ 4082 w 10000"/>
                <a:gd name="connsiteY59" fmla="*/ 5343 h 10000"/>
                <a:gd name="connsiteX60" fmla="*/ 4169 w 10000"/>
                <a:gd name="connsiteY60" fmla="*/ 5271 h 10000"/>
                <a:gd name="connsiteX61" fmla="*/ 4207 w 10000"/>
                <a:gd name="connsiteY61" fmla="*/ 5246 h 10000"/>
                <a:gd name="connsiteX62" fmla="*/ 4245 w 10000"/>
                <a:gd name="connsiteY62" fmla="*/ 5200 h 10000"/>
                <a:gd name="connsiteX63" fmla="*/ 4283 w 10000"/>
                <a:gd name="connsiteY63" fmla="*/ 5179 h 10000"/>
                <a:gd name="connsiteX64" fmla="*/ 4384 w 10000"/>
                <a:gd name="connsiteY64" fmla="*/ 5082 h 10000"/>
                <a:gd name="connsiteX65" fmla="*/ 4433 w 10000"/>
                <a:gd name="connsiteY65" fmla="*/ 5057 h 10000"/>
                <a:gd name="connsiteX66" fmla="*/ 4559 w 10000"/>
                <a:gd name="connsiteY66" fmla="*/ 4918 h 10000"/>
                <a:gd name="connsiteX67" fmla="*/ 4610 w 10000"/>
                <a:gd name="connsiteY67" fmla="*/ 4868 h 10000"/>
                <a:gd name="connsiteX68" fmla="*/ 4660 w 10000"/>
                <a:gd name="connsiteY68" fmla="*/ 4800 h 10000"/>
                <a:gd name="connsiteX69" fmla="*/ 4698 w 10000"/>
                <a:gd name="connsiteY69" fmla="*/ 4775 h 10000"/>
                <a:gd name="connsiteX70" fmla="*/ 4760 w 10000"/>
                <a:gd name="connsiteY70" fmla="*/ 4729 h 10000"/>
                <a:gd name="connsiteX71" fmla="*/ 4837 w 10000"/>
                <a:gd name="connsiteY71" fmla="*/ 4632 h 10000"/>
                <a:gd name="connsiteX72" fmla="*/ 4899 w 10000"/>
                <a:gd name="connsiteY72" fmla="*/ 4586 h 10000"/>
                <a:gd name="connsiteX73" fmla="*/ 4937 w 10000"/>
                <a:gd name="connsiteY73" fmla="*/ 4540 h 10000"/>
                <a:gd name="connsiteX74" fmla="*/ 5038 w 10000"/>
                <a:gd name="connsiteY74" fmla="*/ 4443 h 10000"/>
                <a:gd name="connsiteX75" fmla="*/ 5139 w 10000"/>
                <a:gd name="connsiteY75" fmla="*/ 4325 h 10000"/>
                <a:gd name="connsiteX76" fmla="*/ 5240 w 10000"/>
                <a:gd name="connsiteY76" fmla="*/ 4233 h 10000"/>
                <a:gd name="connsiteX77" fmla="*/ 5316 w 10000"/>
                <a:gd name="connsiteY77" fmla="*/ 4182 h 10000"/>
                <a:gd name="connsiteX78" fmla="*/ 5428 w 10000"/>
                <a:gd name="connsiteY78" fmla="*/ 4065 h 10000"/>
                <a:gd name="connsiteX79" fmla="*/ 5466 w 10000"/>
                <a:gd name="connsiteY79" fmla="*/ 4044 h 10000"/>
                <a:gd name="connsiteX80" fmla="*/ 5542 w 10000"/>
                <a:gd name="connsiteY80" fmla="*/ 3947 h 10000"/>
                <a:gd name="connsiteX81" fmla="*/ 5593 w 10000"/>
                <a:gd name="connsiteY81" fmla="*/ 3901 h 10000"/>
                <a:gd name="connsiteX82" fmla="*/ 5629 w 10000"/>
                <a:gd name="connsiteY82" fmla="*/ 3829 h 10000"/>
                <a:gd name="connsiteX83" fmla="*/ 5656 w 10000"/>
                <a:gd name="connsiteY83" fmla="*/ 3758 h 10000"/>
                <a:gd name="connsiteX84" fmla="*/ 5806 w 10000"/>
                <a:gd name="connsiteY84" fmla="*/ 3426 h 10000"/>
                <a:gd name="connsiteX85" fmla="*/ 5858 w 10000"/>
                <a:gd name="connsiteY85" fmla="*/ 3144 h 10000"/>
                <a:gd name="connsiteX86" fmla="*/ 5907 w 10000"/>
                <a:gd name="connsiteY86" fmla="*/ 3001 h 10000"/>
                <a:gd name="connsiteX87" fmla="*/ 5931 w 10000"/>
                <a:gd name="connsiteY87" fmla="*/ 2930 h 10000"/>
                <a:gd name="connsiteX88" fmla="*/ 5958 w 10000"/>
                <a:gd name="connsiteY88" fmla="*/ 2858 h 10000"/>
                <a:gd name="connsiteX89" fmla="*/ 6171 w 10000"/>
                <a:gd name="connsiteY89" fmla="*/ 2388 h 10000"/>
                <a:gd name="connsiteX90" fmla="*/ 6274 w 10000"/>
                <a:gd name="connsiteY90" fmla="*/ 2266 h 10000"/>
                <a:gd name="connsiteX91" fmla="*/ 6373 w 10000"/>
                <a:gd name="connsiteY91" fmla="*/ 2148 h 10000"/>
                <a:gd name="connsiteX92" fmla="*/ 6511 w 10000"/>
                <a:gd name="connsiteY92" fmla="*/ 2102 h 10000"/>
                <a:gd name="connsiteX93" fmla="*/ 6563 w 10000"/>
                <a:gd name="connsiteY93" fmla="*/ 2081 h 10000"/>
                <a:gd name="connsiteX94" fmla="*/ 6939 w 10000"/>
                <a:gd name="connsiteY94" fmla="*/ 2009 h 10000"/>
                <a:gd name="connsiteX95" fmla="*/ 7105 w 10000"/>
                <a:gd name="connsiteY95" fmla="*/ 1984 h 10000"/>
                <a:gd name="connsiteX96" fmla="*/ 7326 w 10000"/>
                <a:gd name="connsiteY96" fmla="*/ 1971 h 10000"/>
                <a:gd name="connsiteX97" fmla="*/ 7682 w 10000"/>
                <a:gd name="connsiteY97" fmla="*/ 1652 h 10000"/>
                <a:gd name="connsiteX98" fmla="*/ 7936 w 10000"/>
                <a:gd name="connsiteY98" fmla="*/ 1442 h 10000"/>
                <a:gd name="connsiteX99" fmla="*/ 7974 w 10000"/>
                <a:gd name="connsiteY99" fmla="*/ 1396 h 10000"/>
                <a:gd name="connsiteX100" fmla="*/ 8200 w 10000"/>
                <a:gd name="connsiteY100" fmla="*/ 1206 h 10000"/>
                <a:gd name="connsiteX101" fmla="*/ 8238 w 10000"/>
                <a:gd name="connsiteY101" fmla="*/ 1181 h 10000"/>
                <a:gd name="connsiteX102" fmla="*/ 8276 w 10000"/>
                <a:gd name="connsiteY102" fmla="*/ 1135 h 10000"/>
                <a:gd name="connsiteX103" fmla="*/ 8325 w 10000"/>
                <a:gd name="connsiteY103" fmla="*/ 1110 h 10000"/>
                <a:gd name="connsiteX104" fmla="*/ 8363 w 10000"/>
                <a:gd name="connsiteY104" fmla="*/ 1084 h 10000"/>
                <a:gd name="connsiteX105" fmla="*/ 8415 w 10000"/>
                <a:gd name="connsiteY105" fmla="*/ 1063 h 10000"/>
                <a:gd name="connsiteX106" fmla="*/ 8464 w 10000"/>
                <a:gd name="connsiteY106" fmla="*/ 1017 h 10000"/>
                <a:gd name="connsiteX107" fmla="*/ 8616 w 10000"/>
                <a:gd name="connsiteY107" fmla="*/ 895 h 10000"/>
                <a:gd name="connsiteX108" fmla="*/ 8652 w 10000"/>
                <a:gd name="connsiteY108" fmla="*/ 874 h 10000"/>
                <a:gd name="connsiteX109" fmla="*/ 8753 w 10000"/>
                <a:gd name="connsiteY109" fmla="*/ 828 h 10000"/>
                <a:gd name="connsiteX110" fmla="*/ 8892 w 10000"/>
                <a:gd name="connsiteY110" fmla="*/ 731 h 10000"/>
                <a:gd name="connsiteX111" fmla="*/ 8981 w 10000"/>
                <a:gd name="connsiteY111" fmla="*/ 685 h 10000"/>
                <a:gd name="connsiteX112" fmla="*/ 9232 w 10000"/>
                <a:gd name="connsiteY112" fmla="*/ 517 h 10000"/>
                <a:gd name="connsiteX113" fmla="*/ 9322 w 10000"/>
                <a:gd name="connsiteY113" fmla="*/ 450 h 10000"/>
                <a:gd name="connsiteX114" fmla="*/ 9384 w 10000"/>
                <a:gd name="connsiteY114" fmla="*/ 399 h 10000"/>
                <a:gd name="connsiteX115" fmla="*/ 9433 w 10000"/>
                <a:gd name="connsiteY115" fmla="*/ 378 h 10000"/>
                <a:gd name="connsiteX116" fmla="*/ 9523 w 10000"/>
                <a:gd name="connsiteY116" fmla="*/ 307 h 10000"/>
                <a:gd name="connsiteX117" fmla="*/ 9572 w 10000"/>
                <a:gd name="connsiteY117" fmla="*/ 282 h 10000"/>
                <a:gd name="connsiteX118" fmla="*/ 9711 w 10000"/>
                <a:gd name="connsiteY118" fmla="*/ 189 h 10000"/>
                <a:gd name="connsiteX119" fmla="*/ 9812 w 10000"/>
                <a:gd name="connsiteY119" fmla="*/ 118 h 10000"/>
                <a:gd name="connsiteX120" fmla="*/ 9899 w 10000"/>
                <a:gd name="connsiteY120" fmla="*/ 71 h 10000"/>
                <a:gd name="connsiteX121" fmla="*/ 9962 w 10000"/>
                <a:gd name="connsiteY121" fmla="*/ 21 h 10000"/>
                <a:gd name="connsiteX122" fmla="*/ 10000 w 10000"/>
                <a:gd name="connsiteY12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479 w 10000"/>
                <a:gd name="connsiteY8" fmla="*/ 8583 h 10000"/>
                <a:gd name="connsiteX9" fmla="*/ 605 w 10000"/>
                <a:gd name="connsiteY9" fmla="*/ 8462 h 10000"/>
                <a:gd name="connsiteX10" fmla="*/ 882 w 10000"/>
                <a:gd name="connsiteY10" fmla="*/ 8155 h 10000"/>
                <a:gd name="connsiteX11" fmla="*/ 920 w 10000"/>
                <a:gd name="connsiteY11" fmla="*/ 8108 h 10000"/>
                <a:gd name="connsiteX12" fmla="*/ 970 w 10000"/>
                <a:gd name="connsiteY12" fmla="*/ 8083 h 10000"/>
                <a:gd name="connsiteX13" fmla="*/ 1008 w 10000"/>
                <a:gd name="connsiteY13" fmla="*/ 8037 h 10000"/>
                <a:gd name="connsiteX14" fmla="*/ 1185 w 10000"/>
                <a:gd name="connsiteY14" fmla="*/ 7802 h 10000"/>
                <a:gd name="connsiteX15" fmla="*/ 1223 w 10000"/>
                <a:gd name="connsiteY15" fmla="*/ 7776 h 10000"/>
                <a:gd name="connsiteX16" fmla="*/ 1296 w 10000"/>
                <a:gd name="connsiteY16" fmla="*/ 7684 h 10000"/>
                <a:gd name="connsiteX17" fmla="*/ 1386 w 10000"/>
                <a:gd name="connsiteY17" fmla="*/ 7612 h 10000"/>
                <a:gd name="connsiteX18" fmla="*/ 1424 w 10000"/>
                <a:gd name="connsiteY18" fmla="*/ 7566 h 10000"/>
                <a:gd name="connsiteX19" fmla="*/ 1473 w 10000"/>
                <a:gd name="connsiteY19" fmla="*/ 7541 h 10000"/>
                <a:gd name="connsiteX20" fmla="*/ 1574 w 10000"/>
                <a:gd name="connsiteY20" fmla="*/ 7423 h 10000"/>
                <a:gd name="connsiteX21" fmla="*/ 1612 w 10000"/>
                <a:gd name="connsiteY21" fmla="*/ 7398 h 10000"/>
                <a:gd name="connsiteX22" fmla="*/ 1637 w 10000"/>
                <a:gd name="connsiteY22" fmla="*/ 7327 h 10000"/>
                <a:gd name="connsiteX23" fmla="*/ 1688 w 10000"/>
                <a:gd name="connsiteY23" fmla="*/ 7306 h 10000"/>
                <a:gd name="connsiteX24" fmla="*/ 1726 w 10000"/>
                <a:gd name="connsiteY24" fmla="*/ 7280 h 10000"/>
                <a:gd name="connsiteX25" fmla="*/ 1800 w 10000"/>
                <a:gd name="connsiteY25" fmla="*/ 7188 h 10000"/>
                <a:gd name="connsiteX26" fmla="*/ 1838 w 10000"/>
                <a:gd name="connsiteY26" fmla="*/ 7137 h 10000"/>
                <a:gd name="connsiteX27" fmla="*/ 1928 w 10000"/>
                <a:gd name="connsiteY27" fmla="*/ 7091 h 10000"/>
                <a:gd name="connsiteX28" fmla="*/ 1966 w 10000"/>
                <a:gd name="connsiteY28" fmla="*/ 7045 h 10000"/>
                <a:gd name="connsiteX29" fmla="*/ 2091 w 10000"/>
                <a:gd name="connsiteY29" fmla="*/ 6999 h 10000"/>
                <a:gd name="connsiteX30" fmla="*/ 2129 w 10000"/>
                <a:gd name="connsiteY30" fmla="*/ 6948 h 10000"/>
                <a:gd name="connsiteX31" fmla="*/ 2167 w 10000"/>
                <a:gd name="connsiteY31" fmla="*/ 6927 h 10000"/>
                <a:gd name="connsiteX32" fmla="*/ 2230 w 10000"/>
                <a:gd name="connsiteY32" fmla="*/ 6881 h 10000"/>
                <a:gd name="connsiteX33" fmla="*/ 2304 w 10000"/>
                <a:gd name="connsiteY33" fmla="*/ 6831 h 10000"/>
                <a:gd name="connsiteX34" fmla="*/ 2418 w 10000"/>
                <a:gd name="connsiteY34" fmla="*/ 6738 h 10000"/>
                <a:gd name="connsiteX35" fmla="*/ 2456 w 10000"/>
                <a:gd name="connsiteY35" fmla="*/ 6713 h 10000"/>
                <a:gd name="connsiteX36" fmla="*/ 2494 w 10000"/>
                <a:gd name="connsiteY36" fmla="*/ 6692 h 10000"/>
                <a:gd name="connsiteX37" fmla="*/ 2532 w 10000"/>
                <a:gd name="connsiteY37" fmla="*/ 6620 h 10000"/>
                <a:gd name="connsiteX38" fmla="*/ 2582 w 10000"/>
                <a:gd name="connsiteY38" fmla="*/ 6570 h 10000"/>
                <a:gd name="connsiteX39" fmla="*/ 2620 w 10000"/>
                <a:gd name="connsiteY39" fmla="*/ 6524 h 10000"/>
                <a:gd name="connsiteX40" fmla="*/ 2721 w 10000"/>
                <a:gd name="connsiteY40" fmla="*/ 6452 h 10000"/>
                <a:gd name="connsiteX41" fmla="*/ 2759 w 10000"/>
                <a:gd name="connsiteY41" fmla="*/ 6406 h 10000"/>
                <a:gd name="connsiteX42" fmla="*/ 2808 w 10000"/>
                <a:gd name="connsiteY42" fmla="*/ 6381 h 10000"/>
                <a:gd name="connsiteX43" fmla="*/ 2884 w 10000"/>
                <a:gd name="connsiteY43" fmla="*/ 6335 h 10000"/>
                <a:gd name="connsiteX44" fmla="*/ 2922 w 10000"/>
                <a:gd name="connsiteY44" fmla="*/ 6314 h 10000"/>
                <a:gd name="connsiteX45" fmla="*/ 3023 w 10000"/>
                <a:gd name="connsiteY45" fmla="*/ 6217 h 10000"/>
                <a:gd name="connsiteX46" fmla="*/ 3148 w 10000"/>
                <a:gd name="connsiteY46" fmla="*/ 6053 h 10000"/>
                <a:gd name="connsiteX47" fmla="*/ 3200 w 10000"/>
                <a:gd name="connsiteY47" fmla="*/ 6028 h 10000"/>
                <a:gd name="connsiteX48" fmla="*/ 3238 w 10000"/>
                <a:gd name="connsiteY48" fmla="*/ 5982 h 10000"/>
                <a:gd name="connsiteX49" fmla="*/ 3350 w 10000"/>
                <a:gd name="connsiteY49" fmla="*/ 5935 h 10000"/>
                <a:gd name="connsiteX50" fmla="*/ 3388 w 10000"/>
                <a:gd name="connsiteY50" fmla="*/ 5910 h 10000"/>
                <a:gd name="connsiteX51" fmla="*/ 3439 w 10000"/>
                <a:gd name="connsiteY51" fmla="*/ 5885 h 10000"/>
                <a:gd name="connsiteX52" fmla="*/ 3527 w 10000"/>
                <a:gd name="connsiteY52" fmla="*/ 5792 h 10000"/>
                <a:gd name="connsiteX53" fmla="*/ 3641 w 10000"/>
                <a:gd name="connsiteY53" fmla="*/ 5696 h 10000"/>
                <a:gd name="connsiteX54" fmla="*/ 3704 w 10000"/>
                <a:gd name="connsiteY54" fmla="*/ 5603 h 10000"/>
                <a:gd name="connsiteX55" fmla="*/ 3780 w 10000"/>
                <a:gd name="connsiteY55" fmla="*/ 5532 h 10000"/>
                <a:gd name="connsiteX56" fmla="*/ 3930 w 10000"/>
                <a:gd name="connsiteY56" fmla="*/ 5414 h 10000"/>
                <a:gd name="connsiteX57" fmla="*/ 3968 w 10000"/>
                <a:gd name="connsiteY57" fmla="*/ 5389 h 10000"/>
                <a:gd name="connsiteX58" fmla="*/ 4082 w 10000"/>
                <a:gd name="connsiteY58" fmla="*/ 5343 h 10000"/>
                <a:gd name="connsiteX59" fmla="*/ 4169 w 10000"/>
                <a:gd name="connsiteY59" fmla="*/ 5271 h 10000"/>
                <a:gd name="connsiteX60" fmla="*/ 4207 w 10000"/>
                <a:gd name="connsiteY60" fmla="*/ 5246 h 10000"/>
                <a:gd name="connsiteX61" fmla="*/ 4245 w 10000"/>
                <a:gd name="connsiteY61" fmla="*/ 5200 h 10000"/>
                <a:gd name="connsiteX62" fmla="*/ 4283 w 10000"/>
                <a:gd name="connsiteY62" fmla="*/ 5179 h 10000"/>
                <a:gd name="connsiteX63" fmla="*/ 4384 w 10000"/>
                <a:gd name="connsiteY63" fmla="*/ 5082 h 10000"/>
                <a:gd name="connsiteX64" fmla="*/ 4433 w 10000"/>
                <a:gd name="connsiteY64" fmla="*/ 5057 h 10000"/>
                <a:gd name="connsiteX65" fmla="*/ 4559 w 10000"/>
                <a:gd name="connsiteY65" fmla="*/ 4918 h 10000"/>
                <a:gd name="connsiteX66" fmla="*/ 4610 w 10000"/>
                <a:gd name="connsiteY66" fmla="*/ 4868 h 10000"/>
                <a:gd name="connsiteX67" fmla="*/ 4660 w 10000"/>
                <a:gd name="connsiteY67" fmla="*/ 4800 h 10000"/>
                <a:gd name="connsiteX68" fmla="*/ 4698 w 10000"/>
                <a:gd name="connsiteY68" fmla="*/ 4775 h 10000"/>
                <a:gd name="connsiteX69" fmla="*/ 4760 w 10000"/>
                <a:gd name="connsiteY69" fmla="*/ 4729 h 10000"/>
                <a:gd name="connsiteX70" fmla="*/ 4837 w 10000"/>
                <a:gd name="connsiteY70" fmla="*/ 4632 h 10000"/>
                <a:gd name="connsiteX71" fmla="*/ 4899 w 10000"/>
                <a:gd name="connsiteY71" fmla="*/ 4586 h 10000"/>
                <a:gd name="connsiteX72" fmla="*/ 4937 w 10000"/>
                <a:gd name="connsiteY72" fmla="*/ 4540 h 10000"/>
                <a:gd name="connsiteX73" fmla="*/ 5038 w 10000"/>
                <a:gd name="connsiteY73" fmla="*/ 4443 h 10000"/>
                <a:gd name="connsiteX74" fmla="*/ 5139 w 10000"/>
                <a:gd name="connsiteY74" fmla="*/ 4325 h 10000"/>
                <a:gd name="connsiteX75" fmla="*/ 5240 w 10000"/>
                <a:gd name="connsiteY75" fmla="*/ 4233 h 10000"/>
                <a:gd name="connsiteX76" fmla="*/ 5316 w 10000"/>
                <a:gd name="connsiteY76" fmla="*/ 4182 h 10000"/>
                <a:gd name="connsiteX77" fmla="*/ 5428 w 10000"/>
                <a:gd name="connsiteY77" fmla="*/ 4065 h 10000"/>
                <a:gd name="connsiteX78" fmla="*/ 5466 w 10000"/>
                <a:gd name="connsiteY78" fmla="*/ 4044 h 10000"/>
                <a:gd name="connsiteX79" fmla="*/ 5542 w 10000"/>
                <a:gd name="connsiteY79" fmla="*/ 3947 h 10000"/>
                <a:gd name="connsiteX80" fmla="*/ 5593 w 10000"/>
                <a:gd name="connsiteY80" fmla="*/ 3901 h 10000"/>
                <a:gd name="connsiteX81" fmla="*/ 5629 w 10000"/>
                <a:gd name="connsiteY81" fmla="*/ 3829 h 10000"/>
                <a:gd name="connsiteX82" fmla="*/ 5656 w 10000"/>
                <a:gd name="connsiteY82" fmla="*/ 3758 h 10000"/>
                <a:gd name="connsiteX83" fmla="*/ 5806 w 10000"/>
                <a:gd name="connsiteY83" fmla="*/ 3426 h 10000"/>
                <a:gd name="connsiteX84" fmla="*/ 5858 w 10000"/>
                <a:gd name="connsiteY84" fmla="*/ 3144 h 10000"/>
                <a:gd name="connsiteX85" fmla="*/ 5907 w 10000"/>
                <a:gd name="connsiteY85" fmla="*/ 3001 h 10000"/>
                <a:gd name="connsiteX86" fmla="*/ 5931 w 10000"/>
                <a:gd name="connsiteY86" fmla="*/ 2930 h 10000"/>
                <a:gd name="connsiteX87" fmla="*/ 5958 w 10000"/>
                <a:gd name="connsiteY87" fmla="*/ 2858 h 10000"/>
                <a:gd name="connsiteX88" fmla="*/ 6171 w 10000"/>
                <a:gd name="connsiteY88" fmla="*/ 2388 h 10000"/>
                <a:gd name="connsiteX89" fmla="*/ 6274 w 10000"/>
                <a:gd name="connsiteY89" fmla="*/ 2266 h 10000"/>
                <a:gd name="connsiteX90" fmla="*/ 6373 w 10000"/>
                <a:gd name="connsiteY90" fmla="*/ 2148 h 10000"/>
                <a:gd name="connsiteX91" fmla="*/ 6511 w 10000"/>
                <a:gd name="connsiteY91" fmla="*/ 2102 h 10000"/>
                <a:gd name="connsiteX92" fmla="*/ 6563 w 10000"/>
                <a:gd name="connsiteY92" fmla="*/ 2081 h 10000"/>
                <a:gd name="connsiteX93" fmla="*/ 6939 w 10000"/>
                <a:gd name="connsiteY93" fmla="*/ 2009 h 10000"/>
                <a:gd name="connsiteX94" fmla="*/ 7105 w 10000"/>
                <a:gd name="connsiteY94" fmla="*/ 1984 h 10000"/>
                <a:gd name="connsiteX95" fmla="*/ 7326 w 10000"/>
                <a:gd name="connsiteY95" fmla="*/ 1971 h 10000"/>
                <a:gd name="connsiteX96" fmla="*/ 7682 w 10000"/>
                <a:gd name="connsiteY96" fmla="*/ 1652 h 10000"/>
                <a:gd name="connsiteX97" fmla="*/ 7936 w 10000"/>
                <a:gd name="connsiteY97" fmla="*/ 1442 h 10000"/>
                <a:gd name="connsiteX98" fmla="*/ 7974 w 10000"/>
                <a:gd name="connsiteY98" fmla="*/ 1396 h 10000"/>
                <a:gd name="connsiteX99" fmla="*/ 8200 w 10000"/>
                <a:gd name="connsiteY99" fmla="*/ 1206 h 10000"/>
                <a:gd name="connsiteX100" fmla="*/ 8238 w 10000"/>
                <a:gd name="connsiteY100" fmla="*/ 1181 h 10000"/>
                <a:gd name="connsiteX101" fmla="*/ 8276 w 10000"/>
                <a:gd name="connsiteY101" fmla="*/ 1135 h 10000"/>
                <a:gd name="connsiteX102" fmla="*/ 8325 w 10000"/>
                <a:gd name="connsiteY102" fmla="*/ 1110 h 10000"/>
                <a:gd name="connsiteX103" fmla="*/ 8363 w 10000"/>
                <a:gd name="connsiteY103" fmla="*/ 1084 h 10000"/>
                <a:gd name="connsiteX104" fmla="*/ 8415 w 10000"/>
                <a:gd name="connsiteY104" fmla="*/ 1063 h 10000"/>
                <a:gd name="connsiteX105" fmla="*/ 8464 w 10000"/>
                <a:gd name="connsiteY105" fmla="*/ 1017 h 10000"/>
                <a:gd name="connsiteX106" fmla="*/ 8616 w 10000"/>
                <a:gd name="connsiteY106" fmla="*/ 895 h 10000"/>
                <a:gd name="connsiteX107" fmla="*/ 8652 w 10000"/>
                <a:gd name="connsiteY107" fmla="*/ 874 h 10000"/>
                <a:gd name="connsiteX108" fmla="*/ 8753 w 10000"/>
                <a:gd name="connsiteY108" fmla="*/ 828 h 10000"/>
                <a:gd name="connsiteX109" fmla="*/ 8892 w 10000"/>
                <a:gd name="connsiteY109" fmla="*/ 731 h 10000"/>
                <a:gd name="connsiteX110" fmla="*/ 8981 w 10000"/>
                <a:gd name="connsiteY110" fmla="*/ 685 h 10000"/>
                <a:gd name="connsiteX111" fmla="*/ 9232 w 10000"/>
                <a:gd name="connsiteY111" fmla="*/ 517 h 10000"/>
                <a:gd name="connsiteX112" fmla="*/ 9322 w 10000"/>
                <a:gd name="connsiteY112" fmla="*/ 450 h 10000"/>
                <a:gd name="connsiteX113" fmla="*/ 9384 w 10000"/>
                <a:gd name="connsiteY113" fmla="*/ 399 h 10000"/>
                <a:gd name="connsiteX114" fmla="*/ 9433 w 10000"/>
                <a:gd name="connsiteY114" fmla="*/ 378 h 10000"/>
                <a:gd name="connsiteX115" fmla="*/ 9523 w 10000"/>
                <a:gd name="connsiteY115" fmla="*/ 307 h 10000"/>
                <a:gd name="connsiteX116" fmla="*/ 9572 w 10000"/>
                <a:gd name="connsiteY116" fmla="*/ 282 h 10000"/>
                <a:gd name="connsiteX117" fmla="*/ 9711 w 10000"/>
                <a:gd name="connsiteY117" fmla="*/ 189 h 10000"/>
                <a:gd name="connsiteX118" fmla="*/ 9812 w 10000"/>
                <a:gd name="connsiteY118" fmla="*/ 118 h 10000"/>
                <a:gd name="connsiteX119" fmla="*/ 9899 w 10000"/>
                <a:gd name="connsiteY119" fmla="*/ 71 h 10000"/>
                <a:gd name="connsiteX120" fmla="*/ 9962 w 10000"/>
                <a:gd name="connsiteY120" fmla="*/ 21 h 10000"/>
                <a:gd name="connsiteX121" fmla="*/ 10000 w 10000"/>
                <a:gd name="connsiteY12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296 w 10000"/>
                <a:gd name="connsiteY15" fmla="*/ 7684 h 10000"/>
                <a:gd name="connsiteX16" fmla="*/ 1386 w 10000"/>
                <a:gd name="connsiteY16" fmla="*/ 7612 h 10000"/>
                <a:gd name="connsiteX17" fmla="*/ 1424 w 10000"/>
                <a:gd name="connsiteY17" fmla="*/ 7566 h 10000"/>
                <a:gd name="connsiteX18" fmla="*/ 1473 w 10000"/>
                <a:gd name="connsiteY18" fmla="*/ 7541 h 10000"/>
                <a:gd name="connsiteX19" fmla="*/ 1574 w 10000"/>
                <a:gd name="connsiteY19" fmla="*/ 7423 h 10000"/>
                <a:gd name="connsiteX20" fmla="*/ 1612 w 10000"/>
                <a:gd name="connsiteY20" fmla="*/ 7398 h 10000"/>
                <a:gd name="connsiteX21" fmla="*/ 1637 w 10000"/>
                <a:gd name="connsiteY21" fmla="*/ 7327 h 10000"/>
                <a:gd name="connsiteX22" fmla="*/ 1688 w 10000"/>
                <a:gd name="connsiteY22" fmla="*/ 7306 h 10000"/>
                <a:gd name="connsiteX23" fmla="*/ 1726 w 10000"/>
                <a:gd name="connsiteY23" fmla="*/ 7280 h 10000"/>
                <a:gd name="connsiteX24" fmla="*/ 1800 w 10000"/>
                <a:gd name="connsiteY24" fmla="*/ 7188 h 10000"/>
                <a:gd name="connsiteX25" fmla="*/ 1838 w 10000"/>
                <a:gd name="connsiteY25" fmla="*/ 7137 h 10000"/>
                <a:gd name="connsiteX26" fmla="*/ 1928 w 10000"/>
                <a:gd name="connsiteY26" fmla="*/ 7091 h 10000"/>
                <a:gd name="connsiteX27" fmla="*/ 1966 w 10000"/>
                <a:gd name="connsiteY27" fmla="*/ 7045 h 10000"/>
                <a:gd name="connsiteX28" fmla="*/ 2091 w 10000"/>
                <a:gd name="connsiteY28" fmla="*/ 6999 h 10000"/>
                <a:gd name="connsiteX29" fmla="*/ 2129 w 10000"/>
                <a:gd name="connsiteY29" fmla="*/ 6948 h 10000"/>
                <a:gd name="connsiteX30" fmla="*/ 2167 w 10000"/>
                <a:gd name="connsiteY30" fmla="*/ 6927 h 10000"/>
                <a:gd name="connsiteX31" fmla="*/ 2230 w 10000"/>
                <a:gd name="connsiteY31" fmla="*/ 6881 h 10000"/>
                <a:gd name="connsiteX32" fmla="*/ 2304 w 10000"/>
                <a:gd name="connsiteY32" fmla="*/ 6831 h 10000"/>
                <a:gd name="connsiteX33" fmla="*/ 2418 w 10000"/>
                <a:gd name="connsiteY33" fmla="*/ 6738 h 10000"/>
                <a:gd name="connsiteX34" fmla="*/ 2456 w 10000"/>
                <a:gd name="connsiteY34" fmla="*/ 6713 h 10000"/>
                <a:gd name="connsiteX35" fmla="*/ 2494 w 10000"/>
                <a:gd name="connsiteY35" fmla="*/ 6692 h 10000"/>
                <a:gd name="connsiteX36" fmla="*/ 2532 w 10000"/>
                <a:gd name="connsiteY36" fmla="*/ 6620 h 10000"/>
                <a:gd name="connsiteX37" fmla="*/ 2582 w 10000"/>
                <a:gd name="connsiteY37" fmla="*/ 6570 h 10000"/>
                <a:gd name="connsiteX38" fmla="*/ 2620 w 10000"/>
                <a:gd name="connsiteY38" fmla="*/ 6524 h 10000"/>
                <a:gd name="connsiteX39" fmla="*/ 2721 w 10000"/>
                <a:gd name="connsiteY39" fmla="*/ 6452 h 10000"/>
                <a:gd name="connsiteX40" fmla="*/ 2759 w 10000"/>
                <a:gd name="connsiteY40" fmla="*/ 6406 h 10000"/>
                <a:gd name="connsiteX41" fmla="*/ 2808 w 10000"/>
                <a:gd name="connsiteY41" fmla="*/ 6381 h 10000"/>
                <a:gd name="connsiteX42" fmla="*/ 2884 w 10000"/>
                <a:gd name="connsiteY42" fmla="*/ 6335 h 10000"/>
                <a:gd name="connsiteX43" fmla="*/ 2922 w 10000"/>
                <a:gd name="connsiteY43" fmla="*/ 6314 h 10000"/>
                <a:gd name="connsiteX44" fmla="*/ 3023 w 10000"/>
                <a:gd name="connsiteY44" fmla="*/ 6217 h 10000"/>
                <a:gd name="connsiteX45" fmla="*/ 3148 w 10000"/>
                <a:gd name="connsiteY45" fmla="*/ 6053 h 10000"/>
                <a:gd name="connsiteX46" fmla="*/ 3200 w 10000"/>
                <a:gd name="connsiteY46" fmla="*/ 6028 h 10000"/>
                <a:gd name="connsiteX47" fmla="*/ 3238 w 10000"/>
                <a:gd name="connsiteY47" fmla="*/ 5982 h 10000"/>
                <a:gd name="connsiteX48" fmla="*/ 3350 w 10000"/>
                <a:gd name="connsiteY48" fmla="*/ 5935 h 10000"/>
                <a:gd name="connsiteX49" fmla="*/ 3388 w 10000"/>
                <a:gd name="connsiteY49" fmla="*/ 5910 h 10000"/>
                <a:gd name="connsiteX50" fmla="*/ 3439 w 10000"/>
                <a:gd name="connsiteY50" fmla="*/ 5885 h 10000"/>
                <a:gd name="connsiteX51" fmla="*/ 3527 w 10000"/>
                <a:gd name="connsiteY51" fmla="*/ 5792 h 10000"/>
                <a:gd name="connsiteX52" fmla="*/ 3641 w 10000"/>
                <a:gd name="connsiteY52" fmla="*/ 5696 h 10000"/>
                <a:gd name="connsiteX53" fmla="*/ 3704 w 10000"/>
                <a:gd name="connsiteY53" fmla="*/ 5603 h 10000"/>
                <a:gd name="connsiteX54" fmla="*/ 3780 w 10000"/>
                <a:gd name="connsiteY54" fmla="*/ 5532 h 10000"/>
                <a:gd name="connsiteX55" fmla="*/ 3930 w 10000"/>
                <a:gd name="connsiteY55" fmla="*/ 5414 h 10000"/>
                <a:gd name="connsiteX56" fmla="*/ 3968 w 10000"/>
                <a:gd name="connsiteY56" fmla="*/ 5389 h 10000"/>
                <a:gd name="connsiteX57" fmla="*/ 4082 w 10000"/>
                <a:gd name="connsiteY57" fmla="*/ 5343 h 10000"/>
                <a:gd name="connsiteX58" fmla="*/ 4169 w 10000"/>
                <a:gd name="connsiteY58" fmla="*/ 5271 h 10000"/>
                <a:gd name="connsiteX59" fmla="*/ 4207 w 10000"/>
                <a:gd name="connsiteY59" fmla="*/ 5246 h 10000"/>
                <a:gd name="connsiteX60" fmla="*/ 4245 w 10000"/>
                <a:gd name="connsiteY60" fmla="*/ 5200 h 10000"/>
                <a:gd name="connsiteX61" fmla="*/ 4283 w 10000"/>
                <a:gd name="connsiteY61" fmla="*/ 5179 h 10000"/>
                <a:gd name="connsiteX62" fmla="*/ 4384 w 10000"/>
                <a:gd name="connsiteY62" fmla="*/ 5082 h 10000"/>
                <a:gd name="connsiteX63" fmla="*/ 4433 w 10000"/>
                <a:gd name="connsiteY63" fmla="*/ 5057 h 10000"/>
                <a:gd name="connsiteX64" fmla="*/ 4559 w 10000"/>
                <a:gd name="connsiteY64" fmla="*/ 4918 h 10000"/>
                <a:gd name="connsiteX65" fmla="*/ 4610 w 10000"/>
                <a:gd name="connsiteY65" fmla="*/ 4868 h 10000"/>
                <a:gd name="connsiteX66" fmla="*/ 4660 w 10000"/>
                <a:gd name="connsiteY66" fmla="*/ 4800 h 10000"/>
                <a:gd name="connsiteX67" fmla="*/ 4698 w 10000"/>
                <a:gd name="connsiteY67" fmla="*/ 4775 h 10000"/>
                <a:gd name="connsiteX68" fmla="*/ 4760 w 10000"/>
                <a:gd name="connsiteY68" fmla="*/ 4729 h 10000"/>
                <a:gd name="connsiteX69" fmla="*/ 4837 w 10000"/>
                <a:gd name="connsiteY69" fmla="*/ 4632 h 10000"/>
                <a:gd name="connsiteX70" fmla="*/ 4899 w 10000"/>
                <a:gd name="connsiteY70" fmla="*/ 4586 h 10000"/>
                <a:gd name="connsiteX71" fmla="*/ 4937 w 10000"/>
                <a:gd name="connsiteY71" fmla="*/ 4540 h 10000"/>
                <a:gd name="connsiteX72" fmla="*/ 5038 w 10000"/>
                <a:gd name="connsiteY72" fmla="*/ 4443 h 10000"/>
                <a:gd name="connsiteX73" fmla="*/ 5139 w 10000"/>
                <a:gd name="connsiteY73" fmla="*/ 4325 h 10000"/>
                <a:gd name="connsiteX74" fmla="*/ 5240 w 10000"/>
                <a:gd name="connsiteY74" fmla="*/ 4233 h 10000"/>
                <a:gd name="connsiteX75" fmla="*/ 5316 w 10000"/>
                <a:gd name="connsiteY75" fmla="*/ 4182 h 10000"/>
                <a:gd name="connsiteX76" fmla="*/ 5428 w 10000"/>
                <a:gd name="connsiteY76" fmla="*/ 4065 h 10000"/>
                <a:gd name="connsiteX77" fmla="*/ 5466 w 10000"/>
                <a:gd name="connsiteY77" fmla="*/ 4044 h 10000"/>
                <a:gd name="connsiteX78" fmla="*/ 5542 w 10000"/>
                <a:gd name="connsiteY78" fmla="*/ 3947 h 10000"/>
                <a:gd name="connsiteX79" fmla="*/ 5593 w 10000"/>
                <a:gd name="connsiteY79" fmla="*/ 3901 h 10000"/>
                <a:gd name="connsiteX80" fmla="*/ 5629 w 10000"/>
                <a:gd name="connsiteY80" fmla="*/ 3829 h 10000"/>
                <a:gd name="connsiteX81" fmla="*/ 5656 w 10000"/>
                <a:gd name="connsiteY81" fmla="*/ 3758 h 10000"/>
                <a:gd name="connsiteX82" fmla="*/ 5806 w 10000"/>
                <a:gd name="connsiteY82" fmla="*/ 3426 h 10000"/>
                <a:gd name="connsiteX83" fmla="*/ 5858 w 10000"/>
                <a:gd name="connsiteY83" fmla="*/ 3144 h 10000"/>
                <a:gd name="connsiteX84" fmla="*/ 5907 w 10000"/>
                <a:gd name="connsiteY84" fmla="*/ 3001 h 10000"/>
                <a:gd name="connsiteX85" fmla="*/ 5931 w 10000"/>
                <a:gd name="connsiteY85" fmla="*/ 2930 h 10000"/>
                <a:gd name="connsiteX86" fmla="*/ 5958 w 10000"/>
                <a:gd name="connsiteY86" fmla="*/ 2858 h 10000"/>
                <a:gd name="connsiteX87" fmla="*/ 6171 w 10000"/>
                <a:gd name="connsiteY87" fmla="*/ 2388 h 10000"/>
                <a:gd name="connsiteX88" fmla="*/ 6274 w 10000"/>
                <a:gd name="connsiteY88" fmla="*/ 2266 h 10000"/>
                <a:gd name="connsiteX89" fmla="*/ 6373 w 10000"/>
                <a:gd name="connsiteY89" fmla="*/ 2148 h 10000"/>
                <a:gd name="connsiteX90" fmla="*/ 6511 w 10000"/>
                <a:gd name="connsiteY90" fmla="*/ 2102 h 10000"/>
                <a:gd name="connsiteX91" fmla="*/ 6563 w 10000"/>
                <a:gd name="connsiteY91" fmla="*/ 2081 h 10000"/>
                <a:gd name="connsiteX92" fmla="*/ 6939 w 10000"/>
                <a:gd name="connsiteY92" fmla="*/ 2009 h 10000"/>
                <a:gd name="connsiteX93" fmla="*/ 7105 w 10000"/>
                <a:gd name="connsiteY93" fmla="*/ 1984 h 10000"/>
                <a:gd name="connsiteX94" fmla="*/ 7326 w 10000"/>
                <a:gd name="connsiteY94" fmla="*/ 1971 h 10000"/>
                <a:gd name="connsiteX95" fmla="*/ 7682 w 10000"/>
                <a:gd name="connsiteY95" fmla="*/ 1652 h 10000"/>
                <a:gd name="connsiteX96" fmla="*/ 7936 w 10000"/>
                <a:gd name="connsiteY96" fmla="*/ 1442 h 10000"/>
                <a:gd name="connsiteX97" fmla="*/ 7974 w 10000"/>
                <a:gd name="connsiteY97" fmla="*/ 1396 h 10000"/>
                <a:gd name="connsiteX98" fmla="*/ 8200 w 10000"/>
                <a:gd name="connsiteY98" fmla="*/ 1206 h 10000"/>
                <a:gd name="connsiteX99" fmla="*/ 8238 w 10000"/>
                <a:gd name="connsiteY99" fmla="*/ 1181 h 10000"/>
                <a:gd name="connsiteX100" fmla="*/ 8276 w 10000"/>
                <a:gd name="connsiteY100" fmla="*/ 1135 h 10000"/>
                <a:gd name="connsiteX101" fmla="*/ 8325 w 10000"/>
                <a:gd name="connsiteY101" fmla="*/ 1110 h 10000"/>
                <a:gd name="connsiteX102" fmla="*/ 8363 w 10000"/>
                <a:gd name="connsiteY102" fmla="*/ 1084 h 10000"/>
                <a:gd name="connsiteX103" fmla="*/ 8415 w 10000"/>
                <a:gd name="connsiteY103" fmla="*/ 1063 h 10000"/>
                <a:gd name="connsiteX104" fmla="*/ 8464 w 10000"/>
                <a:gd name="connsiteY104" fmla="*/ 1017 h 10000"/>
                <a:gd name="connsiteX105" fmla="*/ 8616 w 10000"/>
                <a:gd name="connsiteY105" fmla="*/ 895 h 10000"/>
                <a:gd name="connsiteX106" fmla="*/ 8652 w 10000"/>
                <a:gd name="connsiteY106" fmla="*/ 874 h 10000"/>
                <a:gd name="connsiteX107" fmla="*/ 8753 w 10000"/>
                <a:gd name="connsiteY107" fmla="*/ 828 h 10000"/>
                <a:gd name="connsiteX108" fmla="*/ 8892 w 10000"/>
                <a:gd name="connsiteY108" fmla="*/ 731 h 10000"/>
                <a:gd name="connsiteX109" fmla="*/ 8981 w 10000"/>
                <a:gd name="connsiteY109" fmla="*/ 685 h 10000"/>
                <a:gd name="connsiteX110" fmla="*/ 9232 w 10000"/>
                <a:gd name="connsiteY110" fmla="*/ 517 h 10000"/>
                <a:gd name="connsiteX111" fmla="*/ 9322 w 10000"/>
                <a:gd name="connsiteY111" fmla="*/ 450 h 10000"/>
                <a:gd name="connsiteX112" fmla="*/ 9384 w 10000"/>
                <a:gd name="connsiteY112" fmla="*/ 399 h 10000"/>
                <a:gd name="connsiteX113" fmla="*/ 9433 w 10000"/>
                <a:gd name="connsiteY113" fmla="*/ 378 h 10000"/>
                <a:gd name="connsiteX114" fmla="*/ 9523 w 10000"/>
                <a:gd name="connsiteY114" fmla="*/ 307 h 10000"/>
                <a:gd name="connsiteX115" fmla="*/ 9572 w 10000"/>
                <a:gd name="connsiteY115" fmla="*/ 282 h 10000"/>
                <a:gd name="connsiteX116" fmla="*/ 9711 w 10000"/>
                <a:gd name="connsiteY116" fmla="*/ 189 h 10000"/>
                <a:gd name="connsiteX117" fmla="*/ 9812 w 10000"/>
                <a:gd name="connsiteY117" fmla="*/ 118 h 10000"/>
                <a:gd name="connsiteX118" fmla="*/ 9899 w 10000"/>
                <a:gd name="connsiteY118" fmla="*/ 71 h 10000"/>
                <a:gd name="connsiteX119" fmla="*/ 9962 w 10000"/>
                <a:gd name="connsiteY119" fmla="*/ 21 h 10000"/>
                <a:gd name="connsiteX120" fmla="*/ 10000 w 10000"/>
                <a:gd name="connsiteY12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296 w 10000"/>
                <a:gd name="connsiteY15" fmla="*/ 7684 h 10000"/>
                <a:gd name="connsiteX16" fmla="*/ 1386 w 10000"/>
                <a:gd name="connsiteY16" fmla="*/ 7612 h 10000"/>
                <a:gd name="connsiteX17" fmla="*/ 1424 w 10000"/>
                <a:gd name="connsiteY17" fmla="*/ 7566 h 10000"/>
                <a:gd name="connsiteX18" fmla="*/ 1473 w 10000"/>
                <a:gd name="connsiteY18" fmla="*/ 7541 h 10000"/>
                <a:gd name="connsiteX19" fmla="*/ 1574 w 10000"/>
                <a:gd name="connsiteY19" fmla="*/ 7423 h 10000"/>
                <a:gd name="connsiteX20" fmla="*/ 1612 w 10000"/>
                <a:gd name="connsiteY20" fmla="*/ 7398 h 10000"/>
                <a:gd name="connsiteX21" fmla="*/ 1688 w 10000"/>
                <a:gd name="connsiteY21" fmla="*/ 7306 h 10000"/>
                <a:gd name="connsiteX22" fmla="*/ 1726 w 10000"/>
                <a:gd name="connsiteY22" fmla="*/ 7280 h 10000"/>
                <a:gd name="connsiteX23" fmla="*/ 1800 w 10000"/>
                <a:gd name="connsiteY23" fmla="*/ 7188 h 10000"/>
                <a:gd name="connsiteX24" fmla="*/ 1838 w 10000"/>
                <a:gd name="connsiteY24" fmla="*/ 7137 h 10000"/>
                <a:gd name="connsiteX25" fmla="*/ 1928 w 10000"/>
                <a:gd name="connsiteY25" fmla="*/ 7091 h 10000"/>
                <a:gd name="connsiteX26" fmla="*/ 1966 w 10000"/>
                <a:gd name="connsiteY26" fmla="*/ 7045 h 10000"/>
                <a:gd name="connsiteX27" fmla="*/ 2091 w 10000"/>
                <a:gd name="connsiteY27" fmla="*/ 6999 h 10000"/>
                <a:gd name="connsiteX28" fmla="*/ 2129 w 10000"/>
                <a:gd name="connsiteY28" fmla="*/ 6948 h 10000"/>
                <a:gd name="connsiteX29" fmla="*/ 2167 w 10000"/>
                <a:gd name="connsiteY29" fmla="*/ 6927 h 10000"/>
                <a:gd name="connsiteX30" fmla="*/ 2230 w 10000"/>
                <a:gd name="connsiteY30" fmla="*/ 6881 h 10000"/>
                <a:gd name="connsiteX31" fmla="*/ 2304 w 10000"/>
                <a:gd name="connsiteY31" fmla="*/ 6831 h 10000"/>
                <a:gd name="connsiteX32" fmla="*/ 2418 w 10000"/>
                <a:gd name="connsiteY32" fmla="*/ 6738 h 10000"/>
                <a:gd name="connsiteX33" fmla="*/ 2456 w 10000"/>
                <a:gd name="connsiteY33" fmla="*/ 6713 h 10000"/>
                <a:gd name="connsiteX34" fmla="*/ 2494 w 10000"/>
                <a:gd name="connsiteY34" fmla="*/ 6692 h 10000"/>
                <a:gd name="connsiteX35" fmla="*/ 2532 w 10000"/>
                <a:gd name="connsiteY35" fmla="*/ 6620 h 10000"/>
                <a:gd name="connsiteX36" fmla="*/ 2582 w 10000"/>
                <a:gd name="connsiteY36" fmla="*/ 6570 h 10000"/>
                <a:gd name="connsiteX37" fmla="*/ 2620 w 10000"/>
                <a:gd name="connsiteY37" fmla="*/ 6524 h 10000"/>
                <a:gd name="connsiteX38" fmla="*/ 2721 w 10000"/>
                <a:gd name="connsiteY38" fmla="*/ 6452 h 10000"/>
                <a:gd name="connsiteX39" fmla="*/ 2759 w 10000"/>
                <a:gd name="connsiteY39" fmla="*/ 6406 h 10000"/>
                <a:gd name="connsiteX40" fmla="*/ 2808 w 10000"/>
                <a:gd name="connsiteY40" fmla="*/ 6381 h 10000"/>
                <a:gd name="connsiteX41" fmla="*/ 2884 w 10000"/>
                <a:gd name="connsiteY41" fmla="*/ 6335 h 10000"/>
                <a:gd name="connsiteX42" fmla="*/ 2922 w 10000"/>
                <a:gd name="connsiteY42" fmla="*/ 6314 h 10000"/>
                <a:gd name="connsiteX43" fmla="*/ 3023 w 10000"/>
                <a:gd name="connsiteY43" fmla="*/ 6217 h 10000"/>
                <a:gd name="connsiteX44" fmla="*/ 3148 w 10000"/>
                <a:gd name="connsiteY44" fmla="*/ 6053 h 10000"/>
                <a:gd name="connsiteX45" fmla="*/ 3200 w 10000"/>
                <a:gd name="connsiteY45" fmla="*/ 6028 h 10000"/>
                <a:gd name="connsiteX46" fmla="*/ 3238 w 10000"/>
                <a:gd name="connsiteY46" fmla="*/ 5982 h 10000"/>
                <a:gd name="connsiteX47" fmla="*/ 3350 w 10000"/>
                <a:gd name="connsiteY47" fmla="*/ 5935 h 10000"/>
                <a:gd name="connsiteX48" fmla="*/ 3388 w 10000"/>
                <a:gd name="connsiteY48" fmla="*/ 5910 h 10000"/>
                <a:gd name="connsiteX49" fmla="*/ 3439 w 10000"/>
                <a:gd name="connsiteY49" fmla="*/ 5885 h 10000"/>
                <a:gd name="connsiteX50" fmla="*/ 3527 w 10000"/>
                <a:gd name="connsiteY50" fmla="*/ 5792 h 10000"/>
                <a:gd name="connsiteX51" fmla="*/ 3641 w 10000"/>
                <a:gd name="connsiteY51" fmla="*/ 5696 h 10000"/>
                <a:gd name="connsiteX52" fmla="*/ 3704 w 10000"/>
                <a:gd name="connsiteY52" fmla="*/ 5603 h 10000"/>
                <a:gd name="connsiteX53" fmla="*/ 3780 w 10000"/>
                <a:gd name="connsiteY53" fmla="*/ 5532 h 10000"/>
                <a:gd name="connsiteX54" fmla="*/ 3930 w 10000"/>
                <a:gd name="connsiteY54" fmla="*/ 5414 h 10000"/>
                <a:gd name="connsiteX55" fmla="*/ 3968 w 10000"/>
                <a:gd name="connsiteY55" fmla="*/ 5389 h 10000"/>
                <a:gd name="connsiteX56" fmla="*/ 4082 w 10000"/>
                <a:gd name="connsiteY56" fmla="*/ 5343 h 10000"/>
                <a:gd name="connsiteX57" fmla="*/ 4169 w 10000"/>
                <a:gd name="connsiteY57" fmla="*/ 5271 h 10000"/>
                <a:gd name="connsiteX58" fmla="*/ 4207 w 10000"/>
                <a:gd name="connsiteY58" fmla="*/ 5246 h 10000"/>
                <a:gd name="connsiteX59" fmla="*/ 4245 w 10000"/>
                <a:gd name="connsiteY59" fmla="*/ 5200 h 10000"/>
                <a:gd name="connsiteX60" fmla="*/ 4283 w 10000"/>
                <a:gd name="connsiteY60" fmla="*/ 5179 h 10000"/>
                <a:gd name="connsiteX61" fmla="*/ 4384 w 10000"/>
                <a:gd name="connsiteY61" fmla="*/ 5082 h 10000"/>
                <a:gd name="connsiteX62" fmla="*/ 4433 w 10000"/>
                <a:gd name="connsiteY62" fmla="*/ 5057 h 10000"/>
                <a:gd name="connsiteX63" fmla="*/ 4559 w 10000"/>
                <a:gd name="connsiteY63" fmla="*/ 4918 h 10000"/>
                <a:gd name="connsiteX64" fmla="*/ 4610 w 10000"/>
                <a:gd name="connsiteY64" fmla="*/ 4868 h 10000"/>
                <a:gd name="connsiteX65" fmla="*/ 4660 w 10000"/>
                <a:gd name="connsiteY65" fmla="*/ 4800 h 10000"/>
                <a:gd name="connsiteX66" fmla="*/ 4698 w 10000"/>
                <a:gd name="connsiteY66" fmla="*/ 4775 h 10000"/>
                <a:gd name="connsiteX67" fmla="*/ 4760 w 10000"/>
                <a:gd name="connsiteY67" fmla="*/ 4729 h 10000"/>
                <a:gd name="connsiteX68" fmla="*/ 4837 w 10000"/>
                <a:gd name="connsiteY68" fmla="*/ 4632 h 10000"/>
                <a:gd name="connsiteX69" fmla="*/ 4899 w 10000"/>
                <a:gd name="connsiteY69" fmla="*/ 4586 h 10000"/>
                <a:gd name="connsiteX70" fmla="*/ 4937 w 10000"/>
                <a:gd name="connsiteY70" fmla="*/ 4540 h 10000"/>
                <a:gd name="connsiteX71" fmla="*/ 5038 w 10000"/>
                <a:gd name="connsiteY71" fmla="*/ 4443 h 10000"/>
                <a:gd name="connsiteX72" fmla="*/ 5139 w 10000"/>
                <a:gd name="connsiteY72" fmla="*/ 4325 h 10000"/>
                <a:gd name="connsiteX73" fmla="*/ 5240 w 10000"/>
                <a:gd name="connsiteY73" fmla="*/ 4233 h 10000"/>
                <a:gd name="connsiteX74" fmla="*/ 5316 w 10000"/>
                <a:gd name="connsiteY74" fmla="*/ 4182 h 10000"/>
                <a:gd name="connsiteX75" fmla="*/ 5428 w 10000"/>
                <a:gd name="connsiteY75" fmla="*/ 4065 h 10000"/>
                <a:gd name="connsiteX76" fmla="*/ 5466 w 10000"/>
                <a:gd name="connsiteY76" fmla="*/ 4044 h 10000"/>
                <a:gd name="connsiteX77" fmla="*/ 5542 w 10000"/>
                <a:gd name="connsiteY77" fmla="*/ 3947 h 10000"/>
                <a:gd name="connsiteX78" fmla="*/ 5593 w 10000"/>
                <a:gd name="connsiteY78" fmla="*/ 3901 h 10000"/>
                <a:gd name="connsiteX79" fmla="*/ 5629 w 10000"/>
                <a:gd name="connsiteY79" fmla="*/ 3829 h 10000"/>
                <a:gd name="connsiteX80" fmla="*/ 5656 w 10000"/>
                <a:gd name="connsiteY80" fmla="*/ 3758 h 10000"/>
                <a:gd name="connsiteX81" fmla="*/ 5806 w 10000"/>
                <a:gd name="connsiteY81" fmla="*/ 3426 h 10000"/>
                <a:gd name="connsiteX82" fmla="*/ 5858 w 10000"/>
                <a:gd name="connsiteY82" fmla="*/ 3144 h 10000"/>
                <a:gd name="connsiteX83" fmla="*/ 5907 w 10000"/>
                <a:gd name="connsiteY83" fmla="*/ 3001 h 10000"/>
                <a:gd name="connsiteX84" fmla="*/ 5931 w 10000"/>
                <a:gd name="connsiteY84" fmla="*/ 2930 h 10000"/>
                <a:gd name="connsiteX85" fmla="*/ 5958 w 10000"/>
                <a:gd name="connsiteY85" fmla="*/ 2858 h 10000"/>
                <a:gd name="connsiteX86" fmla="*/ 6171 w 10000"/>
                <a:gd name="connsiteY86" fmla="*/ 2388 h 10000"/>
                <a:gd name="connsiteX87" fmla="*/ 6274 w 10000"/>
                <a:gd name="connsiteY87" fmla="*/ 2266 h 10000"/>
                <a:gd name="connsiteX88" fmla="*/ 6373 w 10000"/>
                <a:gd name="connsiteY88" fmla="*/ 2148 h 10000"/>
                <a:gd name="connsiteX89" fmla="*/ 6511 w 10000"/>
                <a:gd name="connsiteY89" fmla="*/ 2102 h 10000"/>
                <a:gd name="connsiteX90" fmla="*/ 6563 w 10000"/>
                <a:gd name="connsiteY90" fmla="*/ 2081 h 10000"/>
                <a:gd name="connsiteX91" fmla="*/ 6939 w 10000"/>
                <a:gd name="connsiteY91" fmla="*/ 2009 h 10000"/>
                <a:gd name="connsiteX92" fmla="*/ 7105 w 10000"/>
                <a:gd name="connsiteY92" fmla="*/ 1984 h 10000"/>
                <a:gd name="connsiteX93" fmla="*/ 7326 w 10000"/>
                <a:gd name="connsiteY93" fmla="*/ 1971 h 10000"/>
                <a:gd name="connsiteX94" fmla="*/ 7682 w 10000"/>
                <a:gd name="connsiteY94" fmla="*/ 1652 h 10000"/>
                <a:gd name="connsiteX95" fmla="*/ 7936 w 10000"/>
                <a:gd name="connsiteY95" fmla="*/ 1442 h 10000"/>
                <a:gd name="connsiteX96" fmla="*/ 7974 w 10000"/>
                <a:gd name="connsiteY96" fmla="*/ 1396 h 10000"/>
                <a:gd name="connsiteX97" fmla="*/ 8200 w 10000"/>
                <a:gd name="connsiteY97" fmla="*/ 1206 h 10000"/>
                <a:gd name="connsiteX98" fmla="*/ 8238 w 10000"/>
                <a:gd name="connsiteY98" fmla="*/ 1181 h 10000"/>
                <a:gd name="connsiteX99" fmla="*/ 8276 w 10000"/>
                <a:gd name="connsiteY99" fmla="*/ 1135 h 10000"/>
                <a:gd name="connsiteX100" fmla="*/ 8325 w 10000"/>
                <a:gd name="connsiteY100" fmla="*/ 1110 h 10000"/>
                <a:gd name="connsiteX101" fmla="*/ 8363 w 10000"/>
                <a:gd name="connsiteY101" fmla="*/ 1084 h 10000"/>
                <a:gd name="connsiteX102" fmla="*/ 8415 w 10000"/>
                <a:gd name="connsiteY102" fmla="*/ 1063 h 10000"/>
                <a:gd name="connsiteX103" fmla="*/ 8464 w 10000"/>
                <a:gd name="connsiteY103" fmla="*/ 1017 h 10000"/>
                <a:gd name="connsiteX104" fmla="*/ 8616 w 10000"/>
                <a:gd name="connsiteY104" fmla="*/ 895 h 10000"/>
                <a:gd name="connsiteX105" fmla="*/ 8652 w 10000"/>
                <a:gd name="connsiteY105" fmla="*/ 874 h 10000"/>
                <a:gd name="connsiteX106" fmla="*/ 8753 w 10000"/>
                <a:gd name="connsiteY106" fmla="*/ 828 h 10000"/>
                <a:gd name="connsiteX107" fmla="*/ 8892 w 10000"/>
                <a:gd name="connsiteY107" fmla="*/ 731 h 10000"/>
                <a:gd name="connsiteX108" fmla="*/ 8981 w 10000"/>
                <a:gd name="connsiteY108" fmla="*/ 685 h 10000"/>
                <a:gd name="connsiteX109" fmla="*/ 9232 w 10000"/>
                <a:gd name="connsiteY109" fmla="*/ 517 h 10000"/>
                <a:gd name="connsiteX110" fmla="*/ 9322 w 10000"/>
                <a:gd name="connsiteY110" fmla="*/ 450 h 10000"/>
                <a:gd name="connsiteX111" fmla="*/ 9384 w 10000"/>
                <a:gd name="connsiteY111" fmla="*/ 399 h 10000"/>
                <a:gd name="connsiteX112" fmla="*/ 9433 w 10000"/>
                <a:gd name="connsiteY112" fmla="*/ 378 h 10000"/>
                <a:gd name="connsiteX113" fmla="*/ 9523 w 10000"/>
                <a:gd name="connsiteY113" fmla="*/ 307 h 10000"/>
                <a:gd name="connsiteX114" fmla="*/ 9572 w 10000"/>
                <a:gd name="connsiteY114" fmla="*/ 282 h 10000"/>
                <a:gd name="connsiteX115" fmla="*/ 9711 w 10000"/>
                <a:gd name="connsiteY115" fmla="*/ 189 h 10000"/>
                <a:gd name="connsiteX116" fmla="*/ 9812 w 10000"/>
                <a:gd name="connsiteY116" fmla="*/ 118 h 10000"/>
                <a:gd name="connsiteX117" fmla="*/ 9899 w 10000"/>
                <a:gd name="connsiteY117" fmla="*/ 71 h 10000"/>
                <a:gd name="connsiteX118" fmla="*/ 9962 w 10000"/>
                <a:gd name="connsiteY118" fmla="*/ 21 h 10000"/>
                <a:gd name="connsiteX119" fmla="*/ 10000 w 10000"/>
                <a:gd name="connsiteY11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296 w 10000"/>
                <a:gd name="connsiteY15" fmla="*/ 7684 h 10000"/>
                <a:gd name="connsiteX16" fmla="*/ 1386 w 10000"/>
                <a:gd name="connsiteY16" fmla="*/ 7612 h 10000"/>
                <a:gd name="connsiteX17" fmla="*/ 1473 w 10000"/>
                <a:gd name="connsiteY17" fmla="*/ 7541 h 10000"/>
                <a:gd name="connsiteX18" fmla="*/ 1574 w 10000"/>
                <a:gd name="connsiteY18" fmla="*/ 7423 h 10000"/>
                <a:gd name="connsiteX19" fmla="*/ 1612 w 10000"/>
                <a:gd name="connsiteY19" fmla="*/ 7398 h 10000"/>
                <a:gd name="connsiteX20" fmla="*/ 1688 w 10000"/>
                <a:gd name="connsiteY20" fmla="*/ 7306 h 10000"/>
                <a:gd name="connsiteX21" fmla="*/ 1726 w 10000"/>
                <a:gd name="connsiteY21" fmla="*/ 7280 h 10000"/>
                <a:gd name="connsiteX22" fmla="*/ 1800 w 10000"/>
                <a:gd name="connsiteY22" fmla="*/ 7188 h 10000"/>
                <a:gd name="connsiteX23" fmla="*/ 1838 w 10000"/>
                <a:gd name="connsiteY23" fmla="*/ 7137 h 10000"/>
                <a:gd name="connsiteX24" fmla="*/ 1928 w 10000"/>
                <a:gd name="connsiteY24" fmla="*/ 7091 h 10000"/>
                <a:gd name="connsiteX25" fmla="*/ 1966 w 10000"/>
                <a:gd name="connsiteY25" fmla="*/ 7045 h 10000"/>
                <a:gd name="connsiteX26" fmla="*/ 2091 w 10000"/>
                <a:gd name="connsiteY26" fmla="*/ 6999 h 10000"/>
                <a:gd name="connsiteX27" fmla="*/ 2129 w 10000"/>
                <a:gd name="connsiteY27" fmla="*/ 6948 h 10000"/>
                <a:gd name="connsiteX28" fmla="*/ 2167 w 10000"/>
                <a:gd name="connsiteY28" fmla="*/ 6927 h 10000"/>
                <a:gd name="connsiteX29" fmla="*/ 2230 w 10000"/>
                <a:gd name="connsiteY29" fmla="*/ 6881 h 10000"/>
                <a:gd name="connsiteX30" fmla="*/ 2304 w 10000"/>
                <a:gd name="connsiteY30" fmla="*/ 6831 h 10000"/>
                <a:gd name="connsiteX31" fmla="*/ 2418 w 10000"/>
                <a:gd name="connsiteY31" fmla="*/ 6738 h 10000"/>
                <a:gd name="connsiteX32" fmla="*/ 2456 w 10000"/>
                <a:gd name="connsiteY32" fmla="*/ 6713 h 10000"/>
                <a:gd name="connsiteX33" fmla="*/ 2494 w 10000"/>
                <a:gd name="connsiteY33" fmla="*/ 6692 h 10000"/>
                <a:gd name="connsiteX34" fmla="*/ 2532 w 10000"/>
                <a:gd name="connsiteY34" fmla="*/ 6620 h 10000"/>
                <a:gd name="connsiteX35" fmla="*/ 2582 w 10000"/>
                <a:gd name="connsiteY35" fmla="*/ 6570 h 10000"/>
                <a:gd name="connsiteX36" fmla="*/ 2620 w 10000"/>
                <a:gd name="connsiteY36" fmla="*/ 6524 h 10000"/>
                <a:gd name="connsiteX37" fmla="*/ 2721 w 10000"/>
                <a:gd name="connsiteY37" fmla="*/ 6452 h 10000"/>
                <a:gd name="connsiteX38" fmla="*/ 2759 w 10000"/>
                <a:gd name="connsiteY38" fmla="*/ 6406 h 10000"/>
                <a:gd name="connsiteX39" fmla="*/ 2808 w 10000"/>
                <a:gd name="connsiteY39" fmla="*/ 6381 h 10000"/>
                <a:gd name="connsiteX40" fmla="*/ 2884 w 10000"/>
                <a:gd name="connsiteY40" fmla="*/ 6335 h 10000"/>
                <a:gd name="connsiteX41" fmla="*/ 2922 w 10000"/>
                <a:gd name="connsiteY41" fmla="*/ 6314 h 10000"/>
                <a:gd name="connsiteX42" fmla="*/ 3023 w 10000"/>
                <a:gd name="connsiteY42" fmla="*/ 6217 h 10000"/>
                <a:gd name="connsiteX43" fmla="*/ 3148 w 10000"/>
                <a:gd name="connsiteY43" fmla="*/ 6053 h 10000"/>
                <a:gd name="connsiteX44" fmla="*/ 3200 w 10000"/>
                <a:gd name="connsiteY44" fmla="*/ 6028 h 10000"/>
                <a:gd name="connsiteX45" fmla="*/ 3238 w 10000"/>
                <a:gd name="connsiteY45" fmla="*/ 5982 h 10000"/>
                <a:gd name="connsiteX46" fmla="*/ 3350 w 10000"/>
                <a:gd name="connsiteY46" fmla="*/ 5935 h 10000"/>
                <a:gd name="connsiteX47" fmla="*/ 3388 w 10000"/>
                <a:gd name="connsiteY47" fmla="*/ 5910 h 10000"/>
                <a:gd name="connsiteX48" fmla="*/ 3439 w 10000"/>
                <a:gd name="connsiteY48" fmla="*/ 5885 h 10000"/>
                <a:gd name="connsiteX49" fmla="*/ 3527 w 10000"/>
                <a:gd name="connsiteY49" fmla="*/ 5792 h 10000"/>
                <a:gd name="connsiteX50" fmla="*/ 3641 w 10000"/>
                <a:gd name="connsiteY50" fmla="*/ 5696 h 10000"/>
                <a:gd name="connsiteX51" fmla="*/ 3704 w 10000"/>
                <a:gd name="connsiteY51" fmla="*/ 5603 h 10000"/>
                <a:gd name="connsiteX52" fmla="*/ 3780 w 10000"/>
                <a:gd name="connsiteY52" fmla="*/ 5532 h 10000"/>
                <a:gd name="connsiteX53" fmla="*/ 3930 w 10000"/>
                <a:gd name="connsiteY53" fmla="*/ 5414 h 10000"/>
                <a:gd name="connsiteX54" fmla="*/ 3968 w 10000"/>
                <a:gd name="connsiteY54" fmla="*/ 5389 h 10000"/>
                <a:gd name="connsiteX55" fmla="*/ 4082 w 10000"/>
                <a:gd name="connsiteY55" fmla="*/ 5343 h 10000"/>
                <a:gd name="connsiteX56" fmla="*/ 4169 w 10000"/>
                <a:gd name="connsiteY56" fmla="*/ 5271 h 10000"/>
                <a:gd name="connsiteX57" fmla="*/ 4207 w 10000"/>
                <a:gd name="connsiteY57" fmla="*/ 5246 h 10000"/>
                <a:gd name="connsiteX58" fmla="*/ 4245 w 10000"/>
                <a:gd name="connsiteY58" fmla="*/ 5200 h 10000"/>
                <a:gd name="connsiteX59" fmla="*/ 4283 w 10000"/>
                <a:gd name="connsiteY59" fmla="*/ 5179 h 10000"/>
                <a:gd name="connsiteX60" fmla="*/ 4384 w 10000"/>
                <a:gd name="connsiteY60" fmla="*/ 5082 h 10000"/>
                <a:gd name="connsiteX61" fmla="*/ 4433 w 10000"/>
                <a:gd name="connsiteY61" fmla="*/ 5057 h 10000"/>
                <a:gd name="connsiteX62" fmla="*/ 4559 w 10000"/>
                <a:gd name="connsiteY62" fmla="*/ 4918 h 10000"/>
                <a:gd name="connsiteX63" fmla="*/ 4610 w 10000"/>
                <a:gd name="connsiteY63" fmla="*/ 4868 h 10000"/>
                <a:gd name="connsiteX64" fmla="*/ 4660 w 10000"/>
                <a:gd name="connsiteY64" fmla="*/ 4800 h 10000"/>
                <a:gd name="connsiteX65" fmla="*/ 4698 w 10000"/>
                <a:gd name="connsiteY65" fmla="*/ 4775 h 10000"/>
                <a:gd name="connsiteX66" fmla="*/ 4760 w 10000"/>
                <a:gd name="connsiteY66" fmla="*/ 4729 h 10000"/>
                <a:gd name="connsiteX67" fmla="*/ 4837 w 10000"/>
                <a:gd name="connsiteY67" fmla="*/ 4632 h 10000"/>
                <a:gd name="connsiteX68" fmla="*/ 4899 w 10000"/>
                <a:gd name="connsiteY68" fmla="*/ 4586 h 10000"/>
                <a:gd name="connsiteX69" fmla="*/ 4937 w 10000"/>
                <a:gd name="connsiteY69" fmla="*/ 4540 h 10000"/>
                <a:gd name="connsiteX70" fmla="*/ 5038 w 10000"/>
                <a:gd name="connsiteY70" fmla="*/ 4443 h 10000"/>
                <a:gd name="connsiteX71" fmla="*/ 5139 w 10000"/>
                <a:gd name="connsiteY71" fmla="*/ 4325 h 10000"/>
                <a:gd name="connsiteX72" fmla="*/ 5240 w 10000"/>
                <a:gd name="connsiteY72" fmla="*/ 4233 h 10000"/>
                <a:gd name="connsiteX73" fmla="*/ 5316 w 10000"/>
                <a:gd name="connsiteY73" fmla="*/ 4182 h 10000"/>
                <a:gd name="connsiteX74" fmla="*/ 5428 w 10000"/>
                <a:gd name="connsiteY74" fmla="*/ 4065 h 10000"/>
                <a:gd name="connsiteX75" fmla="*/ 5466 w 10000"/>
                <a:gd name="connsiteY75" fmla="*/ 4044 h 10000"/>
                <a:gd name="connsiteX76" fmla="*/ 5542 w 10000"/>
                <a:gd name="connsiteY76" fmla="*/ 3947 h 10000"/>
                <a:gd name="connsiteX77" fmla="*/ 5593 w 10000"/>
                <a:gd name="connsiteY77" fmla="*/ 3901 h 10000"/>
                <a:gd name="connsiteX78" fmla="*/ 5629 w 10000"/>
                <a:gd name="connsiteY78" fmla="*/ 3829 h 10000"/>
                <a:gd name="connsiteX79" fmla="*/ 5656 w 10000"/>
                <a:gd name="connsiteY79" fmla="*/ 3758 h 10000"/>
                <a:gd name="connsiteX80" fmla="*/ 5806 w 10000"/>
                <a:gd name="connsiteY80" fmla="*/ 3426 h 10000"/>
                <a:gd name="connsiteX81" fmla="*/ 5858 w 10000"/>
                <a:gd name="connsiteY81" fmla="*/ 3144 h 10000"/>
                <a:gd name="connsiteX82" fmla="*/ 5907 w 10000"/>
                <a:gd name="connsiteY82" fmla="*/ 3001 h 10000"/>
                <a:gd name="connsiteX83" fmla="*/ 5931 w 10000"/>
                <a:gd name="connsiteY83" fmla="*/ 2930 h 10000"/>
                <a:gd name="connsiteX84" fmla="*/ 5958 w 10000"/>
                <a:gd name="connsiteY84" fmla="*/ 2858 h 10000"/>
                <a:gd name="connsiteX85" fmla="*/ 6171 w 10000"/>
                <a:gd name="connsiteY85" fmla="*/ 2388 h 10000"/>
                <a:gd name="connsiteX86" fmla="*/ 6274 w 10000"/>
                <a:gd name="connsiteY86" fmla="*/ 2266 h 10000"/>
                <a:gd name="connsiteX87" fmla="*/ 6373 w 10000"/>
                <a:gd name="connsiteY87" fmla="*/ 2148 h 10000"/>
                <a:gd name="connsiteX88" fmla="*/ 6511 w 10000"/>
                <a:gd name="connsiteY88" fmla="*/ 2102 h 10000"/>
                <a:gd name="connsiteX89" fmla="*/ 6563 w 10000"/>
                <a:gd name="connsiteY89" fmla="*/ 2081 h 10000"/>
                <a:gd name="connsiteX90" fmla="*/ 6939 w 10000"/>
                <a:gd name="connsiteY90" fmla="*/ 2009 h 10000"/>
                <a:gd name="connsiteX91" fmla="*/ 7105 w 10000"/>
                <a:gd name="connsiteY91" fmla="*/ 1984 h 10000"/>
                <a:gd name="connsiteX92" fmla="*/ 7326 w 10000"/>
                <a:gd name="connsiteY92" fmla="*/ 1971 h 10000"/>
                <a:gd name="connsiteX93" fmla="*/ 7682 w 10000"/>
                <a:gd name="connsiteY93" fmla="*/ 1652 h 10000"/>
                <a:gd name="connsiteX94" fmla="*/ 7936 w 10000"/>
                <a:gd name="connsiteY94" fmla="*/ 1442 h 10000"/>
                <a:gd name="connsiteX95" fmla="*/ 7974 w 10000"/>
                <a:gd name="connsiteY95" fmla="*/ 1396 h 10000"/>
                <a:gd name="connsiteX96" fmla="*/ 8200 w 10000"/>
                <a:gd name="connsiteY96" fmla="*/ 1206 h 10000"/>
                <a:gd name="connsiteX97" fmla="*/ 8238 w 10000"/>
                <a:gd name="connsiteY97" fmla="*/ 1181 h 10000"/>
                <a:gd name="connsiteX98" fmla="*/ 8276 w 10000"/>
                <a:gd name="connsiteY98" fmla="*/ 1135 h 10000"/>
                <a:gd name="connsiteX99" fmla="*/ 8325 w 10000"/>
                <a:gd name="connsiteY99" fmla="*/ 1110 h 10000"/>
                <a:gd name="connsiteX100" fmla="*/ 8363 w 10000"/>
                <a:gd name="connsiteY100" fmla="*/ 1084 h 10000"/>
                <a:gd name="connsiteX101" fmla="*/ 8415 w 10000"/>
                <a:gd name="connsiteY101" fmla="*/ 1063 h 10000"/>
                <a:gd name="connsiteX102" fmla="*/ 8464 w 10000"/>
                <a:gd name="connsiteY102" fmla="*/ 1017 h 10000"/>
                <a:gd name="connsiteX103" fmla="*/ 8616 w 10000"/>
                <a:gd name="connsiteY103" fmla="*/ 895 h 10000"/>
                <a:gd name="connsiteX104" fmla="*/ 8652 w 10000"/>
                <a:gd name="connsiteY104" fmla="*/ 874 h 10000"/>
                <a:gd name="connsiteX105" fmla="*/ 8753 w 10000"/>
                <a:gd name="connsiteY105" fmla="*/ 828 h 10000"/>
                <a:gd name="connsiteX106" fmla="*/ 8892 w 10000"/>
                <a:gd name="connsiteY106" fmla="*/ 731 h 10000"/>
                <a:gd name="connsiteX107" fmla="*/ 8981 w 10000"/>
                <a:gd name="connsiteY107" fmla="*/ 685 h 10000"/>
                <a:gd name="connsiteX108" fmla="*/ 9232 w 10000"/>
                <a:gd name="connsiteY108" fmla="*/ 517 h 10000"/>
                <a:gd name="connsiteX109" fmla="*/ 9322 w 10000"/>
                <a:gd name="connsiteY109" fmla="*/ 450 h 10000"/>
                <a:gd name="connsiteX110" fmla="*/ 9384 w 10000"/>
                <a:gd name="connsiteY110" fmla="*/ 399 h 10000"/>
                <a:gd name="connsiteX111" fmla="*/ 9433 w 10000"/>
                <a:gd name="connsiteY111" fmla="*/ 378 h 10000"/>
                <a:gd name="connsiteX112" fmla="*/ 9523 w 10000"/>
                <a:gd name="connsiteY112" fmla="*/ 307 h 10000"/>
                <a:gd name="connsiteX113" fmla="*/ 9572 w 10000"/>
                <a:gd name="connsiteY113" fmla="*/ 282 h 10000"/>
                <a:gd name="connsiteX114" fmla="*/ 9711 w 10000"/>
                <a:gd name="connsiteY114" fmla="*/ 189 h 10000"/>
                <a:gd name="connsiteX115" fmla="*/ 9812 w 10000"/>
                <a:gd name="connsiteY115" fmla="*/ 118 h 10000"/>
                <a:gd name="connsiteX116" fmla="*/ 9899 w 10000"/>
                <a:gd name="connsiteY116" fmla="*/ 71 h 10000"/>
                <a:gd name="connsiteX117" fmla="*/ 9962 w 10000"/>
                <a:gd name="connsiteY117" fmla="*/ 21 h 10000"/>
                <a:gd name="connsiteX118" fmla="*/ 10000 w 10000"/>
                <a:gd name="connsiteY11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838 w 10000"/>
                <a:gd name="connsiteY22" fmla="*/ 7137 h 10000"/>
                <a:gd name="connsiteX23" fmla="*/ 1928 w 10000"/>
                <a:gd name="connsiteY23" fmla="*/ 7091 h 10000"/>
                <a:gd name="connsiteX24" fmla="*/ 1966 w 10000"/>
                <a:gd name="connsiteY24" fmla="*/ 7045 h 10000"/>
                <a:gd name="connsiteX25" fmla="*/ 2091 w 10000"/>
                <a:gd name="connsiteY25" fmla="*/ 6999 h 10000"/>
                <a:gd name="connsiteX26" fmla="*/ 2129 w 10000"/>
                <a:gd name="connsiteY26" fmla="*/ 6948 h 10000"/>
                <a:gd name="connsiteX27" fmla="*/ 2167 w 10000"/>
                <a:gd name="connsiteY27" fmla="*/ 6927 h 10000"/>
                <a:gd name="connsiteX28" fmla="*/ 2230 w 10000"/>
                <a:gd name="connsiteY28" fmla="*/ 6881 h 10000"/>
                <a:gd name="connsiteX29" fmla="*/ 2304 w 10000"/>
                <a:gd name="connsiteY29" fmla="*/ 6831 h 10000"/>
                <a:gd name="connsiteX30" fmla="*/ 2418 w 10000"/>
                <a:gd name="connsiteY30" fmla="*/ 6738 h 10000"/>
                <a:gd name="connsiteX31" fmla="*/ 2456 w 10000"/>
                <a:gd name="connsiteY31" fmla="*/ 6713 h 10000"/>
                <a:gd name="connsiteX32" fmla="*/ 2494 w 10000"/>
                <a:gd name="connsiteY32" fmla="*/ 6692 h 10000"/>
                <a:gd name="connsiteX33" fmla="*/ 2532 w 10000"/>
                <a:gd name="connsiteY33" fmla="*/ 6620 h 10000"/>
                <a:gd name="connsiteX34" fmla="*/ 2582 w 10000"/>
                <a:gd name="connsiteY34" fmla="*/ 6570 h 10000"/>
                <a:gd name="connsiteX35" fmla="*/ 2620 w 10000"/>
                <a:gd name="connsiteY35" fmla="*/ 6524 h 10000"/>
                <a:gd name="connsiteX36" fmla="*/ 2721 w 10000"/>
                <a:gd name="connsiteY36" fmla="*/ 6452 h 10000"/>
                <a:gd name="connsiteX37" fmla="*/ 2759 w 10000"/>
                <a:gd name="connsiteY37" fmla="*/ 6406 h 10000"/>
                <a:gd name="connsiteX38" fmla="*/ 2808 w 10000"/>
                <a:gd name="connsiteY38" fmla="*/ 6381 h 10000"/>
                <a:gd name="connsiteX39" fmla="*/ 2884 w 10000"/>
                <a:gd name="connsiteY39" fmla="*/ 6335 h 10000"/>
                <a:gd name="connsiteX40" fmla="*/ 2922 w 10000"/>
                <a:gd name="connsiteY40" fmla="*/ 6314 h 10000"/>
                <a:gd name="connsiteX41" fmla="*/ 3023 w 10000"/>
                <a:gd name="connsiteY41" fmla="*/ 6217 h 10000"/>
                <a:gd name="connsiteX42" fmla="*/ 3148 w 10000"/>
                <a:gd name="connsiteY42" fmla="*/ 6053 h 10000"/>
                <a:gd name="connsiteX43" fmla="*/ 3200 w 10000"/>
                <a:gd name="connsiteY43" fmla="*/ 6028 h 10000"/>
                <a:gd name="connsiteX44" fmla="*/ 3238 w 10000"/>
                <a:gd name="connsiteY44" fmla="*/ 5982 h 10000"/>
                <a:gd name="connsiteX45" fmla="*/ 3350 w 10000"/>
                <a:gd name="connsiteY45" fmla="*/ 5935 h 10000"/>
                <a:gd name="connsiteX46" fmla="*/ 3388 w 10000"/>
                <a:gd name="connsiteY46" fmla="*/ 5910 h 10000"/>
                <a:gd name="connsiteX47" fmla="*/ 3439 w 10000"/>
                <a:gd name="connsiteY47" fmla="*/ 5885 h 10000"/>
                <a:gd name="connsiteX48" fmla="*/ 3527 w 10000"/>
                <a:gd name="connsiteY48" fmla="*/ 5792 h 10000"/>
                <a:gd name="connsiteX49" fmla="*/ 3641 w 10000"/>
                <a:gd name="connsiteY49" fmla="*/ 5696 h 10000"/>
                <a:gd name="connsiteX50" fmla="*/ 3704 w 10000"/>
                <a:gd name="connsiteY50" fmla="*/ 5603 h 10000"/>
                <a:gd name="connsiteX51" fmla="*/ 3780 w 10000"/>
                <a:gd name="connsiteY51" fmla="*/ 5532 h 10000"/>
                <a:gd name="connsiteX52" fmla="*/ 3930 w 10000"/>
                <a:gd name="connsiteY52" fmla="*/ 5414 h 10000"/>
                <a:gd name="connsiteX53" fmla="*/ 3968 w 10000"/>
                <a:gd name="connsiteY53" fmla="*/ 5389 h 10000"/>
                <a:gd name="connsiteX54" fmla="*/ 4082 w 10000"/>
                <a:gd name="connsiteY54" fmla="*/ 5343 h 10000"/>
                <a:gd name="connsiteX55" fmla="*/ 4169 w 10000"/>
                <a:gd name="connsiteY55" fmla="*/ 5271 h 10000"/>
                <a:gd name="connsiteX56" fmla="*/ 4207 w 10000"/>
                <a:gd name="connsiteY56" fmla="*/ 5246 h 10000"/>
                <a:gd name="connsiteX57" fmla="*/ 4245 w 10000"/>
                <a:gd name="connsiteY57" fmla="*/ 5200 h 10000"/>
                <a:gd name="connsiteX58" fmla="*/ 4283 w 10000"/>
                <a:gd name="connsiteY58" fmla="*/ 5179 h 10000"/>
                <a:gd name="connsiteX59" fmla="*/ 4384 w 10000"/>
                <a:gd name="connsiteY59" fmla="*/ 5082 h 10000"/>
                <a:gd name="connsiteX60" fmla="*/ 4433 w 10000"/>
                <a:gd name="connsiteY60" fmla="*/ 5057 h 10000"/>
                <a:gd name="connsiteX61" fmla="*/ 4559 w 10000"/>
                <a:gd name="connsiteY61" fmla="*/ 4918 h 10000"/>
                <a:gd name="connsiteX62" fmla="*/ 4610 w 10000"/>
                <a:gd name="connsiteY62" fmla="*/ 4868 h 10000"/>
                <a:gd name="connsiteX63" fmla="*/ 4660 w 10000"/>
                <a:gd name="connsiteY63" fmla="*/ 4800 h 10000"/>
                <a:gd name="connsiteX64" fmla="*/ 4698 w 10000"/>
                <a:gd name="connsiteY64" fmla="*/ 4775 h 10000"/>
                <a:gd name="connsiteX65" fmla="*/ 4760 w 10000"/>
                <a:gd name="connsiteY65" fmla="*/ 4729 h 10000"/>
                <a:gd name="connsiteX66" fmla="*/ 4837 w 10000"/>
                <a:gd name="connsiteY66" fmla="*/ 4632 h 10000"/>
                <a:gd name="connsiteX67" fmla="*/ 4899 w 10000"/>
                <a:gd name="connsiteY67" fmla="*/ 4586 h 10000"/>
                <a:gd name="connsiteX68" fmla="*/ 4937 w 10000"/>
                <a:gd name="connsiteY68" fmla="*/ 4540 h 10000"/>
                <a:gd name="connsiteX69" fmla="*/ 5038 w 10000"/>
                <a:gd name="connsiteY69" fmla="*/ 4443 h 10000"/>
                <a:gd name="connsiteX70" fmla="*/ 5139 w 10000"/>
                <a:gd name="connsiteY70" fmla="*/ 4325 h 10000"/>
                <a:gd name="connsiteX71" fmla="*/ 5240 w 10000"/>
                <a:gd name="connsiteY71" fmla="*/ 4233 h 10000"/>
                <a:gd name="connsiteX72" fmla="*/ 5316 w 10000"/>
                <a:gd name="connsiteY72" fmla="*/ 4182 h 10000"/>
                <a:gd name="connsiteX73" fmla="*/ 5428 w 10000"/>
                <a:gd name="connsiteY73" fmla="*/ 4065 h 10000"/>
                <a:gd name="connsiteX74" fmla="*/ 5466 w 10000"/>
                <a:gd name="connsiteY74" fmla="*/ 4044 h 10000"/>
                <a:gd name="connsiteX75" fmla="*/ 5542 w 10000"/>
                <a:gd name="connsiteY75" fmla="*/ 3947 h 10000"/>
                <a:gd name="connsiteX76" fmla="*/ 5593 w 10000"/>
                <a:gd name="connsiteY76" fmla="*/ 3901 h 10000"/>
                <a:gd name="connsiteX77" fmla="*/ 5629 w 10000"/>
                <a:gd name="connsiteY77" fmla="*/ 3829 h 10000"/>
                <a:gd name="connsiteX78" fmla="*/ 5656 w 10000"/>
                <a:gd name="connsiteY78" fmla="*/ 3758 h 10000"/>
                <a:gd name="connsiteX79" fmla="*/ 5806 w 10000"/>
                <a:gd name="connsiteY79" fmla="*/ 3426 h 10000"/>
                <a:gd name="connsiteX80" fmla="*/ 5858 w 10000"/>
                <a:gd name="connsiteY80" fmla="*/ 3144 h 10000"/>
                <a:gd name="connsiteX81" fmla="*/ 5907 w 10000"/>
                <a:gd name="connsiteY81" fmla="*/ 3001 h 10000"/>
                <a:gd name="connsiteX82" fmla="*/ 5931 w 10000"/>
                <a:gd name="connsiteY82" fmla="*/ 2930 h 10000"/>
                <a:gd name="connsiteX83" fmla="*/ 5958 w 10000"/>
                <a:gd name="connsiteY83" fmla="*/ 2858 h 10000"/>
                <a:gd name="connsiteX84" fmla="*/ 6171 w 10000"/>
                <a:gd name="connsiteY84" fmla="*/ 2388 h 10000"/>
                <a:gd name="connsiteX85" fmla="*/ 6274 w 10000"/>
                <a:gd name="connsiteY85" fmla="*/ 2266 h 10000"/>
                <a:gd name="connsiteX86" fmla="*/ 6373 w 10000"/>
                <a:gd name="connsiteY86" fmla="*/ 2148 h 10000"/>
                <a:gd name="connsiteX87" fmla="*/ 6511 w 10000"/>
                <a:gd name="connsiteY87" fmla="*/ 2102 h 10000"/>
                <a:gd name="connsiteX88" fmla="*/ 6563 w 10000"/>
                <a:gd name="connsiteY88" fmla="*/ 2081 h 10000"/>
                <a:gd name="connsiteX89" fmla="*/ 6939 w 10000"/>
                <a:gd name="connsiteY89" fmla="*/ 2009 h 10000"/>
                <a:gd name="connsiteX90" fmla="*/ 7105 w 10000"/>
                <a:gd name="connsiteY90" fmla="*/ 1984 h 10000"/>
                <a:gd name="connsiteX91" fmla="*/ 7326 w 10000"/>
                <a:gd name="connsiteY91" fmla="*/ 1971 h 10000"/>
                <a:gd name="connsiteX92" fmla="*/ 7682 w 10000"/>
                <a:gd name="connsiteY92" fmla="*/ 1652 h 10000"/>
                <a:gd name="connsiteX93" fmla="*/ 7936 w 10000"/>
                <a:gd name="connsiteY93" fmla="*/ 1442 h 10000"/>
                <a:gd name="connsiteX94" fmla="*/ 7974 w 10000"/>
                <a:gd name="connsiteY94" fmla="*/ 1396 h 10000"/>
                <a:gd name="connsiteX95" fmla="*/ 8200 w 10000"/>
                <a:gd name="connsiteY95" fmla="*/ 1206 h 10000"/>
                <a:gd name="connsiteX96" fmla="*/ 8238 w 10000"/>
                <a:gd name="connsiteY96" fmla="*/ 1181 h 10000"/>
                <a:gd name="connsiteX97" fmla="*/ 8276 w 10000"/>
                <a:gd name="connsiteY97" fmla="*/ 1135 h 10000"/>
                <a:gd name="connsiteX98" fmla="*/ 8325 w 10000"/>
                <a:gd name="connsiteY98" fmla="*/ 1110 h 10000"/>
                <a:gd name="connsiteX99" fmla="*/ 8363 w 10000"/>
                <a:gd name="connsiteY99" fmla="*/ 1084 h 10000"/>
                <a:gd name="connsiteX100" fmla="*/ 8415 w 10000"/>
                <a:gd name="connsiteY100" fmla="*/ 1063 h 10000"/>
                <a:gd name="connsiteX101" fmla="*/ 8464 w 10000"/>
                <a:gd name="connsiteY101" fmla="*/ 1017 h 10000"/>
                <a:gd name="connsiteX102" fmla="*/ 8616 w 10000"/>
                <a:gd name="connsiteY102" fmla="*/ 895 h 10000"/>
                <a:gd name="connsiteX103" fmla="*/ 8652 w 10000"/>
                <a:gd name="connsiteY103" fmla="*/ 874 h 10000"/>
                <a:gd name="connsiteX104" fmla="*/ 8753 w 10000"/>
                <a:gd name="connsiteY104" fmla="*/ 828 h 10000"/>
                <a:gd name="connsiteX105" fmla="*/ 8892 w 10000"/>
                <a:gd name="connsiteY105" fmla="*/ 731 h 10000"/>
                <a:gd name="connsiteX106" fmla="*/ 8981 w 10000"/>
                <a:gd name="connsiteY106" fmla="*/ 685 h 10000"/>
                <a:gd name="connsiteX107" fmla="*/ 9232 w 10000"/>
                <a:gd name="connsiteY107" fmla="*/ 517 h 10000"/>
                <a:gd name="connsiteX108" fmla="*/ 9322 w 10000"/>
                <a:gd name="connsiteY108" fmla="*/ 450 h 10000"/>
                <a:gd name="connsiteX109" fmla="*/ 9384 w 10000"/>
                <a:gd name="connsiteY109" fmla="*/ 399 h 10000"/>
                <a:gd name="connsiteX110" fmla="*/ 9433 w 10000"/>
                <a:gd name="connsiteY110" fmla="*/ 378 h 10000"/>
                <a:gd name="connsiteX111" fmla="*/ 9523 w 10000"/>
                <a:gd name="connsiteY111" fmla="*/ 307 h 10000"/>
                <a:gd name="connsiteX112" fmla="*/ 9572 w 10000"/>
                <a:gd name="connsiteY112" fmla="*/ 282 h 10000"/>
                <a:gd name="connsiteX113" fmla="*/ 9711 w 10000"/>
                <a:gd name="connsiteY113" fmla="*/ 189 h 10000"/>
                <a:gd name="connsiteX114" fmla="*/ 9812 w 10000"/>
                <a:gd name="connsiteY114" fmla="*/ 118 h 10000"/>
                <a:gd name="connsiteX115" fmla="*/ 9899 w 10000"/>
                <a:gd name="connsiteY115" fmla="*/ 71 h 10000"/>
                <a:gd name="connsiteX116" fmla="*/ 9962 w 10000"/>
                <a:gd name="connsiteY116" fmla="*/ 21 h 10000"/>
                <a:gd name="connsiteX117" fmla="*/ 10000 w 10000"/>
                <a:gd name="connsiteY11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418 w 10000"/>
                <a:gd name="connsiteY29" fmla="*/ 6738 h 10000"/>
                <a:gd name="connsiteX30" fmla="*/ 2456 w 10000"/>
                <a:gd name="connsiteY30" fmla="*/ 6713 h 10000"/>
                <a:gd name="connsiteX31" fmla="*/ 2494 w 10000"/>
                <a:gd name="connsiteY31" fmla="*/ 6692 h 10000"/>
                <a:gd name="connsiteX32" fmla="*/ 2532 w 10000"/>
                <a:gd name="connsiteY32" fmla="*/ 6620 h 10000"/>
                <a:gd name="connsiteX33" fmla="*/ 2582 w 10000"/>
                <a:gd name="connsiteY33" fmla="*/ 6570 h 10000"/>
                <a:gd name="connsiteX34" fmla="*/ 2620 w 10000"/>
                <a:gd name="connsiteY34" fmla="*/ 6524 h 10000"/>
                <a:gd name="connsiteX35" fmla="*/ 2721 w 10000"/>
                <a:gd name="connsiteY35" fmla="*/ 6452 h 10000"/>
                <a:gd name="connsiteX36" fmla="*/ 2759 w 10000"/>
                <a:gd name="connsiteY36" fmla="*/ 6406 h 10000"/>
                <a:gd name="connsiteX37" fmla="*/ 2808 w 10000"/>
                <a:gd name="connsiteY37" fmla="*/ 6381 h 10000"/>
                <a:gd name="connsiteX38" fmla="*/ 2884 w 10000"/>
                <a:gd name="connsiteY38" fmla="*/ 6335 h 10000"/>
                <a:gd name="connsiteX39" fmla="*/ 2922 w 10000"/>
                <a:gd name="connsiteY39" fmla="*/ 6314 h 10000"/>
                <a:gd name="connsiteX40" fmla="*/ 3023 w 10000"/>
                <a:gd name="connsiteY40" fmla="*/ 6217 h 10000"/>
                <a:gd name="connsiteX41" fmla="*/ 3148 w 10000"/>
                <a:gd name="connsiteY41" fmla="*/ 6053 h 10000"/>
                <a:gd name="connsiteX42" fmla="*/ 3200 w 10000"/>
                <a:gd name="connsiteY42" fmla="*/ 6028 h 10000"/>
                <a:gd name="connsiteX43" fmla="*/ 3238 w 10000"/>
                <a:gd name="connsiteY43" fmla="*/ 5982 h 10000"/>
                <a:gd name="connsiteX44" fmla="*/ 3350 w 10000"/>
                <a:gd name="connsiteY44" fmla="*/ 5935 h 10000"/>
                <a:gd name="connsiteX45" fmla="*/ 3388 w 10000"/>
                <a:gd name="connsiteY45" fmla="*/ 5910 h 10000"/>
                <a:gd name="connsiteX46" fmla="*/ 3439 w 10000"/>
                <a:gd name="connsiteY46" fmla="*/ 5885 h 10000"/>
                <a:gd name="connsiteX47" fmla="*/ 3527 w 10000"/>
                <a:gd name="connsiteY47" fmla="*/ 5792 h 10000"/>
                <a:gd name="connsiteX48" fmla="*/ 3641 w 10000"/>
                <a:gd name="connsiteY48" fmla="*/ 5696 h 10000"/>
                <a:gd name="connsiteX49" fmla="*/ 3704 w 10000"/>
                <a:gd name="connsiteY49" fmla="*/ 5603 h 10000"/>
                <a:gd name="connsiteX50" fmla="*/ 3780 w 10000"/>
                <a:gd name="connsiteY50" fmla="*/ 5532 h 10000"/>
                <a:gd name="connsiteX51" fmla="*/ 3930 w 10000"/>
                <a:gd name="connsiteY51" fmla="*/ 5414 h 10000"/>
                <a:gd name="connsiteX52" fmla="*/ 3968 w 10000"/>
                <a:gd name="connsiteY52" fmla="*/ 5389 h 10000"/>
                <a:gd name="connsiteX53" fmla="*/ 4082 w 10000"/>
                <a:gd name="connsiteY53" fmla="*/ 5343 h 10000"/>
                <a:gd name="connsiteX54" fmla="*/ 4169 w 10000"/>
                <a:gd name="connsiteY54" fmla="*/ 5271 h 10000"/>
                <a:gd name="connsiteX55" fmla="*/ 4207 w 10000"/>
                <a:gd name="connsiteY55" fmla="*/ 5246 h 10000"/>
                <a:gd name="connsiteX56" fmla="*/ 4245 w 10000"/>
                <a:gd name="connsiteY56" fmla="*/ 5200 h 10000"/>
                <a:gd name="connsiteX57" fmla="*/ 4283 w 10000"/>
                <a:gd name="connsiteY57" fmla="*/ 5179 h 10000"/>
                <a:gd name="connsiteX58" fmla="*/ 4384 w 10000"/>
                <a:gd name="connsiteY58" fmla="*/ 5082 h 10000"/>
                <a:gd name="connsiteX59" fmla="*/ 4433 w 10000"/>
                <a:gd name="connsiteY59" fmla="*/ 5057 h 10000"/>
                <a:gd name="connsiteX60" fmla="*/ 4559 w 10000"/>
                <a:gd name="connsiteY60" fmla="*/ 4918 h 10000"/>
                <a:gd name="connsiteX61" fmla="*/ 4610 w 10000"/>
                <a:gd name="connsiteY61" fmla="*/ 4868 h 10000"/>
                <a:gd name="connsiteX62" fmla="*/ 4660 w 10000"/>
                <a:gd name="connsiteY62" fmla="*/ 4800 h 10000"/>
                <a:gd name="connsiteX63" fmla="*/ 4698 w 10000"/>
                <a:gd name="connsiteY63" fmla="*/ 4775 h 10000"/>
                <a:gd name="connsiteX64" fmla="*/ 4760 w 10000"/>
                <a:gd name="connsiteY64" fmla="*/ 4729 h 10000"/>
                <a:gd name="connsiteX65" fmla="*/ 4837 w 10000"/>
                <a:gd name="connsiteY65" fmla="*/ 4632 h 10000"/>
                <a:gd name="connsiteX66" fmla="*/ 4899 w 10000"/>
                <a:gd name="connsiteY66" fmla="*/ 4586 h 10000"/>
                <a:gd name="connsiteX67" fmla="*/ 4937 w 10000"/>
                <a:gd name="connsiteY67" fmla="*/ 4540 h 10000"/>
                <a:gd name="connsiteX68" fmla="*/ 5038 w 10000"/>
                <a:gd name="connsiteY68" fmla="*/ 4443 h 10000"/>
                <a:gd name="connsiteX69" fmla="*/ 5139 w 10000"/>
                <a:gd name="connsiteY69" fmla="*/ 4325 h 10000"/>
                <a:gd name="connsiteX70" fmla="*/ 5240 w 10000"/>
                <a:gd name="connsiteY70" fmla="*/ 4233 h 10000"/>
                <a:gd name="connsiteX71" fmla="*/ 5316 w 10000"/>
                <a:gd name="connsiteY71" fmla="*/ 4182 h 10000"/>
                <a:gd name="connsiteX72" fmla="*/ 5428 w 10000"/>
                <a:gd name="connsiteY72" fmla="*/ 4065 h 10000"/>
                <a:gd name="connsiteX73" fmla="*/ 5466 w 10000"/>
                <a:gd name="connsiteY73" fmla="*/ 4044 h 10000"/>
                <a:gd name="connsiteX74" fmla="*/ 5542 w 10000"/>
                <a:gd name="connsiteY74" fmla="*/ 3947 h 10000"/>
                <a:gd name="connsiteX75" fmla="*/ 5593 w 10000"/>
                <a:gd name="connsiteY75" fmla="*/ 3901 h 10000"/>
                <a:gd name="connsiteX76" fmla="*/ 5629 w 10000"/>
                <a:gd name="connsiteY76" fmla="*/ 3829 h 10000"/>
                <a:gd name="connsiteX77" fmla="*/ 5656 w 10000"/>
                <a:gd name="connsiteY77" fmla="*/ 3758 h 10000"/>
                <a:gd name="connsiteX78" fmla="*/ 5806 w 10000"/>
                <a:gd name="connsiteY78" fmla="*/ 3426 h 10000"/>
                <a:gd name="connsiteX79" fmla="*/ 5858 w 10000"/>
                <a:gd name="connsiteY79" fmla="*/ 3144 h 10000"/>
                <a:gd name="connsiteX80" fmla="*/ 5907 w 10000"/>
                <a:gd name="connsiteY80" fmla="*/ 3001 h 10000"/>
                <a:gd name="connsiteX81" fmla="*/ 5931 w 10000"/>
                <a:gd name="connsiteY81" fmla="*/ 2930 h 10000"/>
                <a:gd name="connsiteX82" fmla="*/ 5958 w 10000"/>
                <a:gd name="connsiteY82" fmla="*/ 2858 h 10000"/>
                <a:gd name="connsiteX83" fmla="*/ 6171 w 10000"/>
                <a:gd name="connsiteY83" fmla="*/ 2388 h 10000"/>
                <a:gd name="connsiteX84" fmla="*/ 6274 w 10000"/>
                <a:gd name="connsiteY84" fmla="*/ 2266 h 10000"/>
                <a:gd name="connsiteX85" fmla="*/ 6373 w 10000"/>
                <a:gd name="connsiteY85" fmla="*/ 2148 h 10000"/>
                <a:gd name="connsiteX86" fmla="*/ 6511 w 10000"/>
                <a:gd name="connsiteY86" fmla="*/ 2102 h 10000"/>
                <a:gd name="connsiteX87" fmla="*/ 6563 w 10000"/>
                <a:gd name="connsiteY87" fmla="*/ 2081 h 10000"/>
                <a:gd name="connsiteX88" fmla="*/ 6939 w 10000"/>
                <a:gd name="connsiteY88" fmla="*/ 2009 h 10000"/>
                <a:gd name="connsiteX89" fmla="*/ 7105 w 10000"/>
                <a:gd name="connsiteY89" fmla="*/ 1984 h 10000"/>
                <a:gd name="connsiteX90" fmla="*/ 7326 w 10000"/>
                <a:gd name="connsiteY90" fmla="*/ 1971 h 10000"/>
                <a:gd name="connsiteX91" fmla="*/ 7682 w 10000"/>
                <a:gd name="connsiteY91" fmla="*/ 1652 h 10000"/>
                <a:gd name="connsiteX92" fmla="*/ 7936 w 10000"/>
                <a:gd name="connsiteY92" fmla="*/ 1442 h 10000"/>
                <a:gd name="connsiteX93" fmla="*/ 7974 w 10000"/>
                <a:gd name="connsiteY93" fmla="*/ 1396 h 10000"/>
                <a:gd name="connsiteX94" fmla="*/ 8200 w 10000"/>
                <a:gd name="connsiteY94" fmla="*/ 1206 h 10000"/>
                <a:gd name="connsiteX95" fmla="*/ 8238 w 10000"/>
                <a:gd name="connsiteY95" fmla="*/ 1181 h 10000"/>
                <a:gd name="connsiteX96" fmla="*/ 8276 w 10000"/>
                <a:gd name="connsiteY96" fmla="*/ 1135 h 10000"/>
                <a:gd name="connsiteX97" fmla="*/ 8325 w 10000"/>
                <a:gd name="connsiteY97" fmla="*/ 1110 h 10000"/>
                <a:gd name="connsiteX98" fmla="*/ 8363 w 10000"/>
                <a:gd name="connsiteY98" fmla="*/ 1084 h 10000"/>
                <a:gd name="connsiteX99" fmla="*/ 8415 w 10000"/>
                <a:gd name="connsiteY99" fmla="*/ 1063 h 10000"/>
                <a:gd name="connsiteX100" fmla="*/ 8464 w 10000"/>
                <a:gd name="connsiteY100" fmla="*/ 1017 h 10000"/>
                <a:gd name="connsiteX101" fmla="*/ 8616 w 10000"/>
                <a:gd name="connsiteY101" fmla="*/ 895 h 10000"/>
                <a:gd name="connsiteX102" fmla="*/ 8652 w 10000"/>
                <a:gd name="connsiteY102" fmla="*/ 874 h 10000"/>
                <a:gd name="connsiteX103" fmla="*/ 8753 w 10000"/>
                <a:gd name="connsiteY103" fmla="*/ 828 h 10000"/>
                <a:gd name="connsiteX104" fmla="*/ 8892 w 10000"/>
                <a:gd name="connsiteY104" fmla="*/ 731 h 10000"/>
                <a:gd name="connsiteX105" fmla="*/ 8981 w 10000"/>
                <a:gd name="connsiteY105" fmla="*/ 685 h 10000"/>
                <a:gd name="connsiteX106" fmla="*/ 9232 w 10000"/>
                <a:gd name="connsiteY106" fmla="*/ 517 h 10000"/>
                <a:gd name="connsiteX107" fmla="*/ 9322 w 10000"/>
                <a:gd name="connsiteY107" fmla="*/ 450 h 10000"/>
                <a:gd name="connsiteX108" fmla="*/ 9384 w 10000"/>
                <a:gd name="connsiteY108" fmla="*/ 399 h 10000"/>
                <a:gd name="connsiteX109" fmla="*/ 9433 w 10000"/>
                <a:gd name="connsiteY109" fmla="*/ 378 h 10000"/>
                <a:gd name="connsiteX110" fmla="*/ 9523 w 10000"/>
                <a:gd name="connsiteY110" fmla="*/ 307 h 10000"/>
                <a:gd name="connsiteX111" fmla="*/ 9572 w 10000"/>
                <a:gd name="connsiteY111" fmla="*/ 282 h 10000"/>
                <a:gd name="connsiteX112" fmla="*/ 9711 w 10000"/>
                <a:gd name="connsiteY112" fmla="*/ 189 h 10000"/>
                <a:gd name="connsiteX113" fmla="*/ 9812 w 10000"/>
                <a:gd name="connsiteY113" fmla="*/ 118 h 10000"/>
                <a:gd name="connsiteX114" fmla="*/ 9899 w 10000"/>
                <a:gd name="connsiteY114" fmla="*/ 71 h 10000"/>
                <a:gd name="connsiteX115" fmla="*/ 9962 w 10000"/>
                <a:gd name="connsiteY115" fmla="*/ 21 h 10000"/>
                <a:gd name="connsiteX116" fmla="*/ 10000 w 10000"/>
                <a:gd name="connsiteY11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418 w 10000"/>
                <a:gd name="connsiteY29" fmla="*/ 6738 h 10000"/>
                <a:gd name="connsiteX30" fmla="*/ 2456 w 10000"/>
                <a:gd name="connsiteY30" fmla="*/ 6713 h 10000"/>
                <a:gd name="connsiteX31" fmla="*/ 2532 w 10000"/>
                <a:gd name="connsiteY31" fmla="*/ 6620 h 10000"/>
                <a:gd name="connsiteX32" fmla="*/ 2582 w 10000"/>
                <a:gd name="connsiteY32" fmla="*/ 6570 h 10000"/>
                <a:gd name="connsiteX33" fmla="*/ 2620 w 10000"/>
                <a:gd name="connsiteY33" fmla="*/ 6524 h 10000"/>
                <a:gd name="connsiteX34" fmla="*/ 2721 w 10000"/>
                <a:gd name="connsiteY34" fmla="*/ 6452 h 10000"/>
                <a:gd name="connsiteX35" fmla="*/ 2759 w 10000"/>
                <a:gd name="connsiteY35" fmla="*/ 6406 h 10000"/>
                <a:gd name="connsiteX36" fmla="*/ 2808 w 10000"/>
                <a:gd name="connsiteY36" fmla="*/ 6381 h 10000"/>
                <a:gd name="connsiteX37" fmla="*/ 2884 w 10000"/>
                <a:gd name="connsiteY37" fmla="*/ 6335 h 10000"/>
                <a:gd name="connsiteX38" fmla="*/ 2922 w 10000"/>
                <a:gd name="connsiteY38" fmla="*/ 6314 h 10000"/>
                <a:gd name="connsiteX39" fmla="*/ 3023 w 10000"/>
                <a:gd name="connsiteY39" fmla="*/ 6217 h 10000"/>
                <a:gd name="connsiteX40" fmla="*/ 3148 w 10000"/>
                <a:gd name="connsiteY40" fmla="*/ 6053 h 10000"/>
                <a:gd name="connsiteX41" fmla="*/ 3200 w 10000"/>
                <a:gd name="connsiteY41" fmla="*/ 6028 h 10000"/>
                <a:gd name="connsiteX42" fmla="*/ 3238 w 10000"/>
                <a:gd name="connsiteY42" fmla="*/ 5982 h 10000"/>
                <a:gd name="connsiteX43" fmla="*/ 3350 w 10000"/>
                <a:gd name="connsiteY43" fmla="*/ 5935 h 10000"/>
                <a:gd name="connsiteX44" fmla="*/ 3388 w 10000"/>
                <a:gd name="connsiteY44" fmla="*/ 5910 h 10000"/>
                <a:gd name="connsiteX45" fmla="*/ 3439 w 10000"/>
                <a:gd name="connsiteY45" fmla="*/ 5885 h 10000"/>
                <a:gd name="connsiteX46" fmla="*/ 3527 w 10000"/>
                <a:gd name="connsiteY46" fmla="*/ 5792 h 10000"/>
                <a:gd name="connsiteX47" fmla="*/ 3641 w 10000"/>
                <a:gd name="connsiteY47" fmla="*/ 5696 h 10000"/>
                <a:gd name="connsiteX48" fmla="*/ 3704 w 10000"/>
                <a:gd name="connsiteY48" fmla="*/ 5603 h 10000"/>
                <a:gd name="connsiteX49" fmla="*/ 3780 w 10000"/>
                <a:gd name="connsiteY49" fmla="*/ 5532 h 10000"/>
                <a:gd name="connsiteX50" fmla="*/ 3930 w 10000"/>
                <a:gd name="connsiteY50" fmla="*/ 5414 h 10000"/>
                <a:gd name="connsiteX51" fmla="*/ 3968 w 10000"/>
                <a:gd name="connsiteY51" fmla="*/ 5389 h 10000"/>
                <a:gd name="connsiteX52" fmla="*/ 4082 w 10000"/>
                <a:gd name="connsiteY52" fmla="*/ 5343 h 10000"/>
                <a:gd name="connsiteX53" fmla="*/ 4169 w 10000"/>
                <a:gd name="connsiteY53" fmla="*/ 5271 h 10000"/>
                <a:gd name="connsiteX54" fmla="*/ 4207 w 10000"/>
                <a:gd name="connsiteY54" fmla="*/ 5246 h 10000"/>
                <a:gd name="connsiteX55" fmla="*/ 4245 w 10000"/>
                <a:gd name="connsiteY55" fmla="*/ 5200 h 10000"/>
                <a:gd name="connsiteX56" fmla="*/ 4283 w 10000"/>
                <a:gd name="connsiteY56" fmla="*/ 5179 h 10000"/>
                <a:gd name="connsiteX57" fmla="*/ 4384 w 10000"/>
                <a:gd name="connsiteY57" fmla="*/ 5082 h 10000"/>
                <a:gd name="connsiteX58" fmla="*/ 4433 w 10000"/>
                <a:gd name="connsiteY58" fmla="*/ 5057 h 10000"/>
                <a:gd name="connsiteX59" fmla="*/ 4559 w 10000"/>
                <a:gd name="connsiteY59" fmla="*/ 4918 h 10000"/>
                <a:gd name="connsiteX60" fmla="*/ 4610 w 10000"/>
                <a:gd name="connsiteY60" fmla="*/ 4868 h 10000"/>
                <a:gd name="connsiteX61" fmla="*/ 4660 w 10000"/>
                <a:gd name="connsiteY61" fmla="*/ 4800 h 10000"/>
                <a:gd name="connsiteX62" fmla="*/ 4698 w 10000"/>
                <a:gd name="connsiteY62" fmla="*/ 4775 h 10000"/>
                <a:gd name="connsiteX63" fmla="*/ 4760 w 10000"/>
                <a:gd name="connsiteY63" fmla="*/ 4729 h 10000"/>
                <a:gd name="connsiteX64" fmla="*/ 4837 w 10000"/>
                <a:gd name="connsiteY64" fmla="*/ 4632 h 10000"/>
                <a:gd name="connsiteX65" fmla="*/ 4899 w 10000"/>
                <a:gd name="connsiteY65" fmla="*/ 4586 h 10000"/>
                <a:gd name="connsiteX66" fmla="*/ 4937 w 10000"/>
                <a:gd name="connsiteY66" fmla="*/ 4540 h 10000"/>
                <a:gd name="connsiteX67" fmla="*/ 5038 w 10000"/>
                <a:gd name="connsiteY67" fmla="*/ 4443 h 10000"/>
                <a:gd name="connsiteX68" fmla="*/ 5139 w 10000"/>
                <a:gd name="connsiteY68" fmla="*/ 4325 h 10000"/>
                <a:gd name="connsiteX69" fmla="*/ 5240 w 10000"/>
                <a:gd name="connsiteY69" fmla="*/ 4233 h 10000"/>
                <a:gd name="connsiteX70" fmla="*/ 5316 w 10000"/>
                <a:gd name="connsiteY70" fmla="*/ 4182 h 10000"/>
                <a:gd name="connsiteX71" fmla="*/ 5428 w 10000"/>
                <a:gd name="connsiteY71" fmla="*/ 4065 h 10000"/>
                <a:gd name="connsiteX72" fmla="*/ 5466 w 10000"/>
                <a:gd name="connsiteY72" fmla="*/ 4044 h 10000"/>
                <a:gd name="connsiteX73" fmla="*/ 5542 w 10000"/>
                <a:gd name="connsiteY73" fmla="*/ 3947 h 10000"/>
                <a:gd name="connsiteX74" fmla="*/ 5593 w 10000"/>
                <a:gd name="connsiteY74" fmla="*/ 3901 h 10000"/>
                <a:gd name="connsiteX75" fmla="*/ 5629 w 10000"/>
                <a:gd name="connsiteY75" fmla="*/ 3829 h 10000"/>
                <a:gd name="connsiteX76" fmla="*/ 5656 w 10000"/>
                <a:gd name="connsiteY76" fmla="*/ 3758 h 10000"/>
                <a:gd name="connsiteX77" fmla="*/ 5806 w 10000"/>
                <a:gd name="connsiteY77" fmla="*/ 3426 h 10000"/>
                <a:gd name="connsiteX78" fmla="*/ 5858 w 10000"/>
                <a:gd name="connsiteY78" fmla="*/ 3144 h 10000"/>
                <a:gd name="connsiteX79" fmla="*/ 5907 w 10000"/>
                <a:gd name="connsiteY79" fmla="*/ 3001 h 10000"/>
                <a:gd name="connsiteX80" fmla="*/ 5931 w 10000"/>
                <a:gd name="connsiteY80" fmla="*/ 2930 h 10000"/>
                <a:gd name="connsiteX81" fmla="*/ 5958 w 10000"/>
                <a:gd name="connsiteY81" fmla="*/ 2858 h 10000"/>
                <a:gd name="connsiteX82" fmla="*/ 6171 w 10000"/>
                <a:gd name="connsiteY82" fmla="*/ 2388 h 10000"/>
                <a:gd name="connsiteX83" fmla="*/ 6274 w 10000"/>
                <a:gd name="connsiteY83" fmla="*/ 2266 h 10000"/>
                <a:gd name="connsiteX84" fmla="*/ 6373 w 10000"/>
                <a:gd name="connsiteY84" fmla="*/ 2148 h 10000"/>
                <a:gd name="connsiteX85" fmla="*/ 6511 w 10000"/>
                <a:gd name="connsiteY85" fmla="*/ 2102 h 10000"/>
                <a:gd name="connsiteX86" fmla="*/ 6563 w 10000"/>
                <a:gd name="connsiteY86" fmla="*/ 2081 h 10000"/>
                <a:gd name="connsiteX87" fmla="*/ 6939 w 10000"/>
                <a:gd name="connsiteY87" fmla="*/ 2009 h 10000"/>
                <a:gd name="connsiteX88" fmla="*/ 7105 w 10000"/>
                <a:gd name="connsiteY88" fmla="*/ 1984 h 10000"/>
                <a:gd name="connsiteX89" fmla="*/ 7326 w 10000"/>
                <a:gd name="connsiteY89" fmla="*/ 1971 h 10000"/>
                <a:gd name="connsiteX90" fmla="*/ 7682 w 10000"/>
                <a:gd name="connsiteY90" fmla="*/ 1652 h 10000"/>
                <a:gd name="connsiteX91" fmla="*/ 7936 w 10000"/>
                <a:gd name="connsiteY91" fmla="*/ 1442 h 10000"/>
                <a:gd name="connsiteX92" fmla="*/ 7974 w 10000"/>
                <a:gd name="connsiteY92" fmla="*/ 1396 h 10000"/>
                <a:gd name="connsiteX93" fmla="*/ 8200 w 10000"/>
                <a:gd name="connsiteY93" fmla="*/ 1206 h 10000"/>
                <a:gd name="connsiteX94" fmla="*/ 8238 w 10000"/>
                <a:gd name="connsiteY94" fmla="*/ 1181 h 10000"/>
                <a:gd name="connsiteX95" fmla="*/ 8276 w 10000"/>
                <a:gd name="connsiteY95" fmla="*/ 1135 h 10000"/>
                <a:gd name="connsiteX96" fmla="*/ 8325 w 10000"/>
                <a:gd name="connsiteY96" fmla="*/ 1110 h 10000"/>
                <a:gd name="connsiteX97" fmla="*/ 8363 w 10000"/>
                <a:gd name="connsiteY97" fmla="*/ 1084 h 10000"/>
                <a:gd name="connsiteX98" fmla="*/ 8415 w 10000"/>
                <a:gd name="connsiteY98" fmla="*/ 1063 h 10000"/>
                <a:gd name="connsiteX99" fmla="*/ 8464 w 10000"/>
                <a:gd name="connsiteY99" fmla="*/ 1017 h 10000"/>
                <a:gd name="connsiteX100" fmla="*/ 8616 w 10000"/>
                <a:gd name="connsiteY100" fmla="*/ 895 h 10000"/>
                <a:gd name="connsiteX101" fmla="*/ 8652 w 10000"/>
                <a:gd name="connsiteY101" fmla="*/ 874 h 10000"/>
                <a:gd name="connsiteX102" fmla="*/ 8753 w 10000"/>
                <a:gd name="connsiteY102" fmla="*/ 828 h 10000"/>
                <a:gd name="connsiteX103" fmla="*/ 8892 w 10000"/>
                <a:gd name="connsiteY103" fmla="*/ 731 h 10000"/>
                <a:gd name="connsiteX104" fmla="*/ 8981 w 10000"/>
                <a:gd name="connsiteY104" fmla="*/ 685 h 10000"/>
                <a:gd name="connsiteX105" fmla="*/ 9232 w 10000"/>
                <a:gd name="connsiteY105" fmla="*/ 517 h 10000"/>
                <a:gd name="connsiteX106" fmla="*/ 9322 w 10000"/>
                <a:gd name="connsiteY106" fmla="*/ 450 h 10000"/>
                <a:gd name="connsiteX107" fmla="*/ 9384 w 10000"/>
                <a:gd name="connsiteY107" fmla="*/ 399 h 10000"/>
                <a:gd name="connsiteX108" fmla="*/ 9433 w 10000"/>
                <a:gd name="connsiteY108" fmla="*/ 378 h 10000"/>
                <a:gd name="connsiteX109" fmla="*/ 9523 w 10000"/>
                <a:gd name="connsiteY109" fmla="*/ 307 h 10000"/>
                <a:gd name="connsiteX110" fmla="*/ 9572 w 10000"/>
                <a:gd name="connsiteY110" fmla="*/ 282 h 10000"/>
                <a:gd name="connsiteX111" fmla="*/ 9711 w 10000"/>
                <a:gd name="connsiteY111" fmla="*/ 189 h 10000"/>
                <a:gd name="connsiteX112" fmla="*/ 9812 w 10000"/>
                <a:gd name="connsiteY112" fmla="*/ 118 h 10000"/>
                <a:gd name="connsiteX113" fmla="*/ 9899 w 10000"/>
                <a:gd name="connsiteY113" fmla="*/ 71 h 10000"/>
                <a:gd name="connsiteX114" fmla="*/ 9962 w 10000"/>
                <a:gd name="connsiteY114" fmla="*/ 21 h 10000"/>
                <a:gd name="connsiteX115" fmla="*/ 10000 w 10000"/>
                <a:gd name="connsiteY11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418 w 10000"/>
                <a:gd name="connsiteY29" fmla="*/ 6738 h 10000"/>
                <a:gd name="connsiteX30" fmla="*/ 2532 w 10000"/>
                <a:gd name="connsiteY30" fmla="*/ 6620 h 10000"/>
                <a:gd name="connsiteX31" fmla="*/ 2582 w 10000"/>
                <a:gd name="connsiteY31" fmla="*/ 6570 h 10000"/>
                <a:gd name="connsiteX32" fmla="*/ 2620 w 10000"/>
                <a:gd name="connsiteY32" fmla="*/ 6524 h 10000"/>
                <a:gd name="connsiteX33" fmla="*/ 2721 w 10000"/>
                <a:gd name="connsiteY33" fmla="*/ 6452 h 10000"/>
                <a:gd name="connsiteX34" fmla="*/ 2759 w 10000"/>
                <a:gd name="connsiteY34" fmla="*/ 6406 h 10000"/>
                <a:gd name="connsiteX35" fmla="*/ 2808 w 10000"/>
                <a:gd name="connsiteY35" fmla="*/ 6381 h 10000"/>
                <a:gd name="connsiteX36" fmla="*/ 2884 w 10000"/>
                <a:gd name="connsiteY36" fmla="*/ 6335 h 10000"/>
                <a:gd name="connsiteX37" fmla="*/ 2922 w 10000"/>
                <a:gd name="connsiteY37" fmla="*/ 6314 h 10000"/>
                <a:gd name="connsiteX38" fmla="*/ 3023 w 10000"/>
                <a:gd name="connsiteY38" fmla="*/ 6217 h 10000"/>
                <a:gd name="connsiteX39" fmla="*/ 3148 w 10000"/>
                <a:gd name="connsiteY39" fmla="*/ 6053 h 10000"/>
                <a:gd name="connsiteX40" fmla="*/ 3200 w 10000"/>
                <a:gd name="connsiteY40" fmla="*/ 6028 h 10000"/>
                <a:gd name="connsiteX41" fmla="*/ 3238 w 10000"/>
                <a:gd name="connsiteY41" fmla="*/ 5982 h 10000"/>
                <a:gd name="connsiteX42" fmla="*/ 3350 w 10000"/>
                <a:gd name="connsiteY42" fmla="*/ 5935 h 10000"/>
                <a:gd name="connsiteX43" fmla="*/ 3388 w 10000"/>
                <a:gd name="connsiteY43" fmla="*/ 5910 h 10000"/>
                <a:gd name="connsiteX44" fmla="*/ 3439 w 10000"/>
                <a:gd name="connsiteY44" fmla="*/ 5885 h 10000"/>
                <a:gd name="connsiteX45" fmla="*/ 3527 w 10000"/>
                <a:gd name="connsiteY45" fmla="*/ 5792 h 10000"/>
                <a:gd name="connsiteX46" fmla="*/ 3641 w 10000"/>
                <a:gd name="connsiteY46" fmla="*/ 5696 h 10000"/>
                <a:gd name="connsiteX47" fmla="*/ 3704 w 10000"/>
                <a:gd name="connsiteY47" fmla="*/ 5603 h 10000"/>
                <a:gd name="connsiteX48" fmla="*/ 3780 w 10000"/>
                <a:gd name="connsiteY48" fmla="*/ 5532 h 10000"/>
                <a:gd name="connsiteX49" fmla="*/ 3930 w 10000"/>
                <a:gd name="connsiteY49" fmla="*/ 5414 h 10000"/>
                <a:gd name="connsiteX50" fmla="*/ 3968 w 10000"/>
                <a:gd name="connsiteY50" fmla="*/ 5389 h 10000"/>
                <a:gd name="connsiteX51" fmla="*/ 4082 w 10000"/>
                <a:gd name="connsiteY51" fmla="*/ 5343 h 10000"/>
                <a:gd name="connsiteX52" fmla="*/ 4169 w 10000"/>
                <a:gd name="connsiteY52" fmla="*/ 5271 h 10000"/>
                <a:gd name="connsiteX53" fmla="*/ 4207 w 10000"/>
                <a:gd name="connsiteY53" fmla="*/ 5246 h 10000"/>
                <a:gd name="connsiteX54" fmla="*/ 4245 w 10000"/>
                <a:gd name="connsiteY54" fmla="*/ 5200 h 10000"/>
                <a:gd name="connsiteX55" fmla="*/ 4283 w 10000"/>
                <a:gd name="connsiteY55" fmla="*/ 5179 h 10000"/>
                <a:gd name="connsiteX56" fmla="*/ 4384 w 10000"/>
                <a:gd name="connsiteY56" fmla="*/ 5082 h 10000"/>
                <a:gd name="connsiteX57" fmla="*/ 4433 w 10000"/>
                <a:gd name="connsiteY57" fmla="*/ 5057 h 10000"/>
                <a:gd name="connsiteX58" fmla="*/ 4559 w 10000"/>
                <a:gd name="connsiteY58" fmla="*/ 4918 h 10000"/>
                <a:gd name="connsiteX59" fmla="*/ 4610 w 10000"/>
                <a:gd name="connsiteY59" fmla="*/ 4868 h 10000"/>
                <a:gd name="connsiteX60" fmla="*/ 4660 w 10000"/>
                <a:gd name="connsiteY60" fmla="*/ 4800 h 10000"/>
                <a:gd name="connsiteX61" fmla="*/ 4698 w 10000"/>
                <a:gd name="connsiteY61" fmla="*/ 4775 h 10000"/>
                <a:gd name="connsiteX62" fmla="*/ 4760 w 10000"/>
                <a:gd name="connsiteY62" fmla="*/ 4729 h 10000"/>
                <a:gd name="connsiteX63" fmla="*/ 4837 w 10000"/>
                <a:gd name="connsiteY63" fmla="*/ 4632 h 10000"/>
                <a:gd name="connsiteX64" fmla="*/ 4899 w 10000"/>
                <a:gd name="connsiteY64" fmla="*/ 4586 h 10000"/>
                <a:gd name="connsiteX65" fmla="*/ 4937 w 10000"/>
                <a:gd name="connsiteY65" fmla="*/ 4540 h 10000"/>
                <a:gd name="connsiteX66" fmla="*/ 5038 w 10000"/>
                <a:gd name="connsiteY66" fmla="*/ 4443 h 10000"/>
                <a:gd name="connsiteX67" fmla="*/ 5139 w 10000"/>
                <a:gd name="connsiteY67" fmla="*/ 4325 h 10000"/>
                <a:gd name="connsiteX68" fmla="*/ 5240 w 10000"/>
                <a:gd name="connsiteY68" fmla="*/ 4233 h 10000"/>
                <a:gd name="connsiteX69" fmla="*/ 5316 w 10000"/>
                <a:gd name="connsiteY69" fmla="*/ 4182 h 10000"/>
                <a:gd name="connsiteX70" fmla="*/ 5428 w 10000"/>
                <a:gd name="connsiteY70" fmla="*/ 4065 h 10000"/>
                <a:gd name="connsiteX71" fmla="*/ 5466 w 10000"/>
                <a:gd name="connsiteY71" fmla="*/ 4044 h 10000"/>
                <a:gd name="connsiteX72" fmla="*/ 5542 w 10000"/>
                <a:gd name="connsiteY72" fmla="*/ 3947 h 10000"/>
                <a:gd name="connsiteX73" fmla="*/ 5593 w 10000"/>
                <a:gd name="connsiteY73" fmla="*/ 3901 h 10000"/>
                <a:gd name="connsiteX74" fmla="*/ 5629 w 10000"/>
                <a:gd name="connsiteY74" fmla="*/ 3829 h 10000"/>
                <a:gd name="connsiteX75" fmla="*/ 5656 w 10000"/>
                <a:gd name="connsiteY75" fmla="*/ 3758 h 10000"/>
                <a:gd name="connsiteX76" fmla="*/ 5806 w 10000"/>
                <a:gd name="connsiteY76" fmla="*/ 3426 h 10000"/>
                <a:gd name="connsiteX77" fmla="*/ 5858 w 10000"/>
                <a:gd name="connsiteY77" fmla="*/ 3144 h 10000"/>
                <a:gd name="connsiteX78" fmla="*/ 5907 w 10000"/>
                <a:gd name="connsiteY78" fmla="*/ 3001 h 10000"/>
                <a:gd name="connsiteX79" fmla="*/ 5931 w 10000"/>
                <a:gd name="connsiteY79" fmla="*/ 2930 h 10000"/>
                <a:gd name="connsiteX80" fmla="*/ 5958 w 10000"/>
                <a:gd name="connsiteY80" fmla="*/ 2858 h 10000"/>
                <a:gd name="connsiteX81" fmla="*/ 6171 w 10000"/>
                <a:gd name="connsiteY81" fmla="*/ 2388 h 10000"/>
                <a:gd name="connsiteX82" fmla="*/ 6274 w 10000"/>
                <a:gd name="connsiteY82" fmla="*/ 2266 h 10000"/>
                <a:gd name="connsiteX83" fmla="*/ 6373 w 10000"/>
                <a:gd name="connsiteY83" fmla="*/ 2148 h 10000"/>
                <a:gd name="connsiteX84" fmla="*/ 6511 w 10000"/>
                <a:gd name="connsiteY84" fmla="*/ 2102 h 10000"/>
                <a:gd name="connsiteX85" fmla="*/ 6563 w 10000"/>
                <a:gd name="connsiteY85" fmla="*/ 2081 h 10000"/>
                <a:gd name="connsiteX86" fmla="*/ 6939 w 10000"/>
                <a:gd name="connsiteY86" fmla="*/ 2009 h 10000"/>
                <a:gd name="connsiteX87" fmla="*/ 7105 w 10000"/>
                <a:gd name="connsiteY87" fmla="*/ 1984 h 10000"/>
                <a:gd name="connsiteX88" fmla="*/ 7326 w 10000"/>
                <a:gd name="connsiteY88" fmla="*/ 1971 h 10000"/>
                <a:gd name="connsiteX89" fmla="*/ 7682 w 10000"/>
                <a:gd name="connsiteY89" fmla="*/ 1652 h 10000"/>
                <a:gd name="connsiteX90" fmla="*/ 7936 w 10000"/>
                <a:gd name="connsiteY90" fmla="*/ 1442 h 10000"/>
                <a:gd name="connsiteX91" fmla="*/ 7974 w 10000"/>
                <a:gd name="connsiteY91" fmla="*/ 1396 h 10000"/>
                <a:gd name="connsiteX92" fmla="*/ 8200 w 10000"/>
                <a:gd name="connsiteY92" fmla="*/ 1206 h 10000"/>
                <a:gd name="connsiteX93" fmla="*/ 8238 w 10000"/>
                <a:gd name="connsiteY93" fmla="*/ 1181 h 10000"/>
                <a:gd name="connsiteX94" fmla="*/ 8276 w 10000"/>
                <a:gd name="connsiteY94" fmla="*/ 1135 h 10000"/>
                <a:gd name="connsiteX95" fmla="*/ 8325 w 10000"/>
                <a:gd name="connsiteY95" fmla="*/ 1110 h 10000"/>
                <a:gd name="connsiteX96" fmla="*/ 8363 w 10000"/>
                <a:gd name="connsiteY96" fmla="*/ 1084 h 10000"/>
                <a:gd name="connsiteX97" fmla="*/ 8415 w 10000"/>
                <a:gd name="connsiteY97" fmla="*/ 1063 h 10000"/>
                <a:gd name="connsiteX98" fmla="*/ 8464 w 10000"/>
                <a:gd name="connsiteY98" fmla="*/ 1017 h 10000"/>
                <a:gd name="connsiteX99" fmla="*/ 8616 w 10000"/>
                <a:gd name="connsiteY99" fmla="*/ 895 h 10000"/>
                <a:gd name="connsiteX100" fmla="*/ 8652 w 10000"/>
                <a:gd name="connsiteY100" fmla="*/ 874 h 10000"/>
                <a:gd name="connsiteX101" fmla="*/ 8753 w 10000"/>
                <a:gd name="connsiteY101" fmla="*/ 828 h 10000"/>
                <a:gd name="connsiteX102" fmla="*/ 8892 w 10000"/>
                <a:gd name="connsiteY102" fmla="*/ 731 h 10000"/>
                <a:gd name="connsiteX103" fmla="*/ 8981 w 10000"/>
                <a:gd name="connsiteY103" fmla="*/ 685 h 10000"/>
                <a:gd name="connsiteX104" fmla="*/ 9232 w 10000"/>
                <a:gd name="connsiteY104" fmla="*/ 517 h 10000"/>
                <a:gd name="connsiteX105" fmla="*/ 9322 w 10000"/>
                <a:gd name="connsiteY105" fmla="*/ 450 h 10000"/>
                <a:gd name="connsiteX106" fmla="*/ 9384 w 10000"/>
                <a:gd name="connsiteY106" fmla="*/ 399 h 10000"/>
                <a:gd name="connsiteX107" fmla="*/ 9433 w 10000"/>
                <a:gd name="connsiteY107" fmla="*/ 378 h 10000"/>
                <a:gd name="connsiteX108" fmla="*/ 9523 w 10000"/>
                <a:gd name="connsiteY108" fmla="*/ 307 h 10000"/>
                <a:gd name="connsiteX109" fmla="*/ 9572 w 10000"/>
                <a:gd name="connsiteY109" fmla="*/ 282 h 10000"/>
                <a:gd name="connsiteX110" fmla="*/ 9711 w 10000"/>
                <a:gd name="connsiteY110" fmla="*/ 189 h 10000"/>
                <a:gd name="connsiteX111" fmla="*/ 9812 w 10000"/>
                <a:gd name="connsiteY111" fmla="*/ 118 h 10000"/>
                <a:gd name="connsiteX112" fmla="*/ 9899 w 10000"/>
                <a:gd name="connsiteY112" fmla="*/ 71 h 10000"/>
                <a:gd name="connsiteX113" fmla="*/ 9962 w 10000"/>
                <a:gd name="connsiteY113" fmla="*/ 21 h 10000"/>
                <a:gd name="connsiteX114" fmla="*/ 10000 w 10000"/>
                <a:gd name="connsiteY11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532 w 10000"/>
                <a:gd name="connsiteY29" fmla="*/ 6620 h 10000"/>
                <a:gd name="connsiteX30" fmla="*/ 2582 w 10000"/>
                <a:gd name="connsiteY30" fmla="*/ 6570 h 10000"/>
                <a:gd name="connsiteX31" fmla="*/ 2620 w 10000"/>
                <a:gd name="connsiteY31" fmla="*/ 6524 h 10000"/>
                <a:gd name="connsiteX32" fmla="*/ 2721 w 10000"/>
                <a:gd name="connsiteY32" fmla="*/ 6452 h 10000"/>
                <a:gd name="connsiteX33" fmla="*/ 2759 w 10000"/>
                <a:gd name="connsiteY33" fmla="*/ 6406 h 10000"/>
                <a:gd name="connsiteX34" fmla="*/ 2808 w 10000"/>
                <a:gd name="connsiteY34" fmla="*/ 6381 h 10000"/>
                <a:gd name="connsiteX35" fmla="*/ 2884 w 10000"/>
                <a:gd name="connsiteY35" fmla="*/ 6335 h 10000"/>
                <a:gd name="connsiteX36" fmla="*/ 2922 w 10000"/>
                <a:gd name="connsiteY36" fmla="*/ 6314 h 10000"/>
                <a:gd name="connsiteX37" fmla="*/ 3023 w 10000"/>
                <a:gd name="connsiteY37" fmla="*/ 6217 h 10000"/>
                <a:gd name="connsiteX38" fmla="*/ 3148 w 10000"/>
                <a:gd name="connsiteY38" fmla="*/ 6053 h 10000"/>
                <a:gd name="connsiteX39" fmla="*/ 3200 w 10000"/>
                <a:gd name="connsiteY39" fmla="*/ 6028 h 10000"/>
                <a:gd name="connsiteX40" fmla="*/ 3238 w 10000"/>
                <a:gd name="connsiteY40" fmla="*/ 5982 h 10000"/>
                <a:gd name="connsiteX41" fmla="*/ 3350 w 10000"/>
                <a:gd name="connsiteY41" fmla="*/ 5935 h 10000"/>
                <a:gd name="connsiteX42" fmla="*/ 3388 w 10000"/>
                <a:gd name="connsiteY42" fmla="*/ 5910 h 10000"/>
                <a:gd name="connsiteX43" fmla="*/ 3439 w 10000"/>
                <a:gd name="connsiteY43" fmla="*/ 5885 h 10000"/>
                <a:gd name="connsiteX44" fmla="*/ 3527 w 10000"/>
                <a:gd name="connsiteY44" fmla="*/ 5792 h 10000"/>
                <a:gd name="connsiteX45" fmla="*/ 3641 w 10000"/>
                <a:gd name="connsiteY45" fmla="*/ 5696 h 10000"/>
                <a:gd name="connsiteX46" fmla="*/ 3704 w 10000"/>
                <a:gd name="connsiteY46" fmla="*/ 5603 h 10000"/>
                <a:gd name="connsiteX47" fmla="*/ 3780 w 10000"/>
                <a:gd name="connsiteY47" fmla="*/ 5532 h 10000"/>
                <a:gd name="connsiteX48" fmla="*/ 3930 w 10000"/>
                <a:gd name="connsiteY48" fmla="*/ 5414 h 10000"/>
                <a:gd name="connsiteX49" fmla="*/ 3968 w 10000"/>
                <a:gd name="connsiteY49" fmla="*/ 5389 h 10000"/>
                <a:gd name="connsiteX50" fmla="*/ 4082 w 10000"/>
                <a:gd name="connsiteY50" fmla="*/ 5343 h 10000"/>
                <a:gd name="connsiteX51" fmla="*/ 4169 w 10000"/>
                <a:gd name="connsiteY51" fmla="*/ 5271 h 10000"/>
                <a:gd name="connsiteX52" fmla="*/ 4207 w 10000"/>
                <a:gd name="connsiteY52" fmla="*/ 5246 h 10000"/>
                <a:gd name="connsiteX53" fmla="*/ 4245 w 10000"/>
                <a:gd name="connsiteY53" fmla="*/ 5200 h 10000"/>
                <a:gd name="connsiteX54" fmla="*/ 4283 w 10000"/>
                <a:gd name="connsiteY54" fmla="*/ 5179 h 10000"/>
                <a:gd name="connsiteX55" fmla="*/ 4384 w 10000"/>
                <a:gd name="connsiteY55" fmla="*/ 5082 h 10000"/>
                <a:gd name="connsiteX56" fmla="*/ 4433 w 10000"/>
                <a:gd name="connsiteY56" fmla="*/ 5057 h 10000"/>
                <a:gd name="connsiteX57" fmla="*/ 4559 w 10000"/>
                <a:gd name="connsiteY57" fmla="*/ 4918 h 10000"/>
                <a:gd name="connsiteX58" fmla="*/ 4610 w 10000"/>
                <a:gd name="connsiteY58" fmla="*/ 4868 h 10000"/>
                <a:gd name="connsiteX59" fmla="*/ 4660 w 10000"/>
                <a:gd name="connsiteY59" fmla="*/ 4800 h 10000"/>
                <a:gd name="connsiteX60" fmla="*/ 4698 w 10000"/>
                <a:gd name="connsiteY60" fmla="*/ 4775 h 10000"/>
                <a:gd name="connsiteX61" fmla="*/ 4760 w 10000"/>
                <a:gd name="connsiteY61" fmla="*/ 4729 h 10000"/>
                <a:gd name="connsiteX62" fmla="*/ 4837 w 10000"/>
                <a:gd name="connsiteY62" fmla="*/ 4632 h 10000"/>
                <a:gd name="connsiteX63" fmla="*/ 4899 w 10000"/>
                <a:gd name="connsiteY63" fmla="*/ 4586 h 10000"/>
                <a:gd name="connsiteX64" fmla="*/ 4937 w 10000"/>
                <a:gd name="connsiteY64" fmla="*/ 4540 h 10000"/>
                <a:gd name="connsiteX65" fmla="*/ 5038 w 10000"/>
                <a:gd name="connsiteY65" fmla="*/ 4443 h 10000"/>
                <a:gd name="connsiteX66" fmla="*/ 5139 w 10000"/>
                <a:gd name="connsiteY66" fmla="*/ 4325 h 10000"/>
                <a:gd name="connsiteX67" fmla="*/ 5240 w 10000"/>
                <a:gd name="connsiteY67" fmla="*/ 4233 h 10000"/>
                <a:gd name="connsiteX68" fmla="*/ 5316 w 10000"/>
                <a:gd name="connsiteY68" fmla="*/ 4182 h 10000"/>
                <a:gd name="connsiteX69" fmla="*/ 5428 w 10000"/>
                <a:gd name="connsiteY69" fmla="*/ 4065 h 10000"/>
                <a:gd name="connsiteX70" fmla="*/ 5466 w 10000"/>
                <a:gd name="connsiteY70" fmla="*/ 4044 h 10000"/>
                <a:gd name="connsiteX71" fmla="*/ 5542 w 10000"/>
                <a:gd name="connsiteY71" fmla="*/ 3947 h 10000"/>
                <a:gd name="connsiteX72" fmla="*/ 5593 w 10000"/>
                <a:gd name="connsiteY72" fmla="*/ 3901 h 10000"/>
                <a:gd name="connsiteX73" fmla="*/ 5629 w 10000"/>
                <a:gd name="connsiteY73" fmla="*/ 3829 h 10000"/>
                <a:gd name="connsiteX74" fmla="*/ 5656 w 10000"/>
                <a:gd name="connsiteY74" fmla="*/ 3758 h 10000"/>
                <a:gd name="connsiteX75" fmla="*/ 5806 w 10000"/>
                <a:gd name="connsiteY75" fmla="*/ 3426 h 10000"/>
                <a:gd name="connsiteX76" fmla="*/ 5858 w 10000"/>
                <a:gd name="connsiteY76" fmla="*/ 3144 h 10000"/>
                <a:gd name="connsiteX77" fmla="*/ 5907 w 10000"/>
                <a:gd name="connsiteY77" fmla="*/ 3001 h 10000"/>
                <a:gd name="connsiteX78" fmla="*/ 5931 w 10000"/>
                <a:gd name="connsiteY78" fmla="*/ 2930 h 10000"/>
                <a:gd name="connsiteX79" fmla="*/ 5958 w 10000"/>
                <a:gd name="connsiteY79" fmla="*/ 2858 h 10000"/>
                <a:gd name="connsiteX80" fmla="*/ 6171 w 10000"/>
                <a:gd name="connsiteY80" fmla="*/ 2388 h 10000"/>
                <a:gd name="connsiteX81" fmla="*/ 6274 w 10000"/>
                <a:gd name="connsiteY81" fmla="*/ 2266 h 10000"/>
                <a:gd name="connsiteX82" fmla="*/ 6373 w 10000"/>
                <a:gd name="connsiteY82" fmla="*/ 2148 h 10000"/>
                <a:gd name="connsiteX83" fmla="*/ 6511 w 10000"/>
                <a:gd name="connsiteY83" fmla="*/ 2102 h 10000"/>
                <a:gd name="connsiteX84" fmla="*/ 6563 w 10000"/>
                <a:gd name="connsiteY84" fmla="*/ 2081 h 10000"/>
                <a:gd name="connsiteX85" fmla="*/ 6939 w 10000"/>
                <a:gd name="connsiteY85" fmla="*/ 2009 h 10000"/>
                <a:gd name="connsiteX86" fmla="*/ 7105 w 10000"/>
                <a:gd name="connsiteY86" fmla="*/ 1984 h 10000"/>
                <a:gd name="connsiteX87" fmla="*/ 7326 w 10000"/>
                <a:gd name="connsiteY87" fmla="*/ 1971 h 10000"/>
                <a:gd name="connsiteX88" fmla="*/ 7682 w 10000"/>
                <a:gd name="connsiteY88" fmla="*/ 1652 h 10000"/>
                <a:gd name="connsiteX89" fmla="*/ 7936 w 10000"/>
                <a:gd name="connsiteY89" fmla="*/ 1442 h 10000"/>
                <a:gd name="connsiteX90" fmla="*/ 7974 w 10000"/>
                <a:gd name="connsiteY90" fmla="*/ 1396 h 10000"/>
                <a:gd name="connsiteX91" fmla="*/ 8200 w 10000"/>
                <a:gd name="connsiteY91" fmla="*/ 1206 h 10000"/>
                <a:gd name="connsiteX92" fmla="*/ 8238 w 10000"/>
                <a:gd name="connsiteY92" fmla="*/ 1181 h 10000"/>
                <a:gd name="connsiteX93" fmla="*/ 8276 w 10000"/>
                <a:gd name="connsiteY93" fmla="*/ 1135 h 10000"/>
                <a:gd name="connsiteX94" fmla="*/ 8325 w 10000"/>
                <a:gd name="connsiteY94" fmla="*/ 1110 h 10000"/>
                <a:gd name="connsiteX95" fmla="*/ 8363 w 10000"/>
                <a:gd name="connsiteY95" fmla="*/ 1084 h 10000"/>
                <a:gd name="connsiteX96" fmla="*/ 8415 w 10000"/>
                <a:gd name="connsiteY96" fmla="*/ 1063 h 10000"/>
                <a:gd name="connsiteX97" fmla="*/ 8464 w 10000"/>
                <a:gd name="connsiteY97" fmla="*/ 1017 h 10000"/>
                <a:gd name="connsiteX98" fmla="*/ 8616 w 10000"/>
                <a:gd name="connsiteY98" fmla="*/ 895 h 10000"/>
                <a:gd name="connsiteX99" fmla="*/ 8652 w 10000"/>
                <a:gd name="connsiteY99" fmla="*/ 874 h 10000"/>
                <a:gd name="connsiteX100" fmla="*/ 8753 w 10000"/>
                <a:gd name="connsiteY100" fmla="*/ 828 h 10000"/>
                <a:gd name="connsiteX101" fmla="*/ 8892 w 10000"/>
                <a:gd name="connsiteY101" fmla="*/ 731 h 10000"/>
                <a:gd name="connsiteX102" fmla="*/ 8981 w 10000"/>
                <a:gd name="connsiteY102" fmla="*/ 685 h 10000"/>
                <a:gd name="connsiteX103" fmla="*/ 9232 w 10000"/>
                <a:gd name="connsiteY103" fmla="*/ 517 h 10000"/>
                <a:gd name="connsiteX104" fmla="*/ 9322 w 10000"/>
                <a:gd name="connsiteY104" fmla="*/ 450 h 10000"/>
                <a:gd name="connsiteX105" fmla="*/ 9384 w 10000"/>
                <a:gd name="connsiteY105" fmla="*/ 399 h 10000"/>
                <a:gd name="connsiteX106" fmla="*/ 9433 w 10000"/>
                <a:gd name="connsiteY106" fmla="*/ 378 h 10000"/>
                <a:gd name="connsiteX107" fmla="*/ 9523 w 10000"/>
                <a:gd name="connsiteY107" fmla="*/ 307 h 10000"/>
                <a:gd name="connsiteX108" fmla="*/ 9572 w 10000"/>
                <a:gd name="connsiteY108" fmla="*/ 282 h 10000"/>
                <a:gd name="connsiteX109" fmla="*/ 9711 w 10000"/>
                <a:gd name="connsiteY109" fmla="*/ 189 h 10000"/>
                <a:gd name="connsiteX110" fmla="*/ 9812 w 10000"/>
                <a:gd name="connsiteY110" fmla="*/ 118 h 10000"/>
                <a:gd name="connsiteX111" fmla="*/ 9899 w 10000"/>
                <a:gd name="connsiteY111" fmla="*/ 71 h 10000"/>
                <a:gd name="connsiteX112" fmla="*/ 9962 w 10000"/>
                <a:gd name="connsiteY112" fmla="*/ 21 h 10000"/>
                <a:gd name="connsiteX113" fmla="*/ 10000 w 10000"/>
                <a:gd name="connsiteY11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532 w 10000"/>
                <a:gd name="connsiteY29" fmla="*/ 6620 h 10000"/>
                <a:gd name="connsiteX30" fmla="*/ 2582 w 10000"/>
                <a:gd name="connsiteY30" fmla="*/ 6570 h 10000"/>
                <a:gd name="connsiteX31" fmla="*/ 2620 w 10000"/>
                <a:gd name="connsiteY31" fmla="*/ 6524 h 10000"/>
                <a:gd name="connsiteX32" fmla="*/ 2721 w 10000"/>
                <a:gd name="connsiteY32" fmla="*/ 6452 h 10000"/>
                <a:gd name="connsiteX33" fmla="*/ 2759 w 10000"/>
                <a:gd name="connsiteY33" fmla="*/ 6406 h 10000"/>
                <a:gd name="connsiteX34" fmla="*/ 2808 w 10000"/>
                <a:gd name="connsiteY34" fmla="*/ 6381 h 10000"/>
                <a:gd name="connsiteX35" fmla="*/ 2884 w 10000"/>
                <a:gd name="connsiteY35" fmla="*/ 6335 h 10000"/>
                <a:gd name="connsiteX36" fmla="*/ 2922 w 10000"/>
                <a:gd name="connsiteY36" fmla="*/ 6314 h 10000"/>
                <a:gd name="connsiteX37" fmla="*/ 3023 w 10000"/>
                <a:gd name="connsiteY37" fmla="*/ 6217 h 10000"/>
                <a:gd name="connsiteX38" fmla="*/ 3148 w 10000"/>
                <a:gd name="connsiteY38" fmla="*/ 6053 h 10000"/>
                <a:gd name="connsiteX39" fmla="*/ 3238 w 10000"/>
                <a:gd name="connsiteY39" fmla="*/ 5982 h 10000"/>
                <a:gd name="connsiteX40" fmla="*/ 3350 w 10000"/>
                <a:gd name="connsiteY40" fmla="*/ 5935 h 10000"/>
                <a:gd name="connsiteX41" fmla="*/ 3388 w 10000"/>
                <a:gd name="connsiteY41" fmla="*/ 5910 h 10000"/>
                <a:gd name="connsiteX42" fmla="*/ 3439 w 10000"/>
                <a:gd name="connsiteY42" fmla="*/ 5885 h 10000"/>
                <a:gd name="connsiteX43" fmla="*/ 3527 w 10000"/>
                <a:gd name="connsiteY43" fmla="*/ 5792 h 10000"/>
                <a:gd name="connsiteX44" fmla="*/ 3641 w 10000"/>
                <a:gd name="connsiteY44" fmla="*/ 5696 h 10000"/>
                <a:gd name="connsiteX45" fmla="*/ 3704 w 10000"/>
                <a:gd name="connsiteY45" fmla="*/ 5603 h 10000"/>
                <a:gd name="connsiteX46" fmla="*/ 3780 w 10000"/>
                <a:gd name="connsiteY46" fmla="*/ 5532 h 10000"/>
                <a:gd name="connsiteX47" fmla="*/ 3930 w 10000"/>
                <a:gd name="connsiteY47" fmla="*/ 5414 h 10000"/>
                <a:gd name="connsiteX48" fmla="*/ 3968 w 10000"/>
                <a:gd name="connsiteY48" fmla="*/ 5389 h 10000"/>
                <a:gd name="connsiteX49" fmla="*/ 4082 w 10000"/>
                <a:gd name="connsiteY49" fmla="*/ 5343 h 10000"/>
                <a:gd name="connsiteX50" fmla="*/ 4169 w 10000"/>
                <a:gd name="connsiteY50" fmla="*/ 5271 h 10000"/>
                <a:gd name="connsiteX51" fmla="*/ 4207 w 10000"/>
                <a:gd name="connsiteY51" fmla="*/ 5246 h 10000"/>
                <a:gd name="connsiteX52" fmla="*/ 4245 w 10000"/>
                <a:gd name="connsiteY52" fmla="*/ 5200 h 10000"/>
                <a:gd name="connsiteX53" fmla="*/ 4283 w 10000"/>
                <a:gd name="connsiteY53" fmla="*/ 5179 h 10000"/>
                <a:gd name="connsiteX54" fmla="*/ 4384 w 10000"/>
                <a:gd name="connsiteY54" fmla="*/ 5082 h 10000"/>
                <a:gd name="connsiteX55" fmla="*/ 4433 w 10000"/>
                <a:gd name="connsiteY55" fmla="*/ 5057 h 10000"/>
                <a:gd name="connsiteX56" fmla="*/ 4559 w 10000"/>
                <a:gd name="connsiteY56" fmla="*/ 4918 h 10000"/>
                <a:gd name="connsiteX57" fmla="*/ 4610 w 10000"/>
                <a:gd name="connsiteY57" fmla="*/ 4868 h 10000"/>
                <a:gd name="connsiteX58" fmla="*/ 4660 w 10000"/>
                <a:gd name="connsiteY58" fmla="*/ 4800 h 10000"/>
                <a:gd name="connsiteX59" fmla="*/ 4698 w 10000"/>
                <a:gd name="connsiteY59" fmla="*/ 4775 h 10000"/>
                <a:gd name="connsiteX60" fmla="*/ 4760 w 10000"/>
                <a:gd name="connsiteY60" fmla="*/ 4729 h 10000"/>
                <a:gd name="connsiteX61" fmla="*/ 4837 w 10000"/>
                <a:gd name="connsiteY61" fmla="*/ 4632 h 10000"/>
                <a:gd name="connsiteX62" fmla="*/ 4899 w 10000"/>
                <a:gd name="connsiteY62" fmla="*/ 4586 h 10000"/>
                <a:gd name="connsiteX63" fmla="*/ 4937 w 10000"/>
                <a:gd name="connsiteY63" fmla="*/ 4540 h 10000"/>
                <a:gd name="connsiteX64" fmla="*/ 5038 w 10000"/>
                <a:gd name="connsiteY64" fmla="*/ 4443 h 10000"/>
                <a:gd name="connsiteX65" fmla="*/ 5139 w 10000"/>
                <a:gd name="connsiteY65" fmla="*/ 4325 h 10000"/>
                <a:gd name="connsiteX66" fmla="*/ 5240 w 10000"/>
                <a:gd name="connsiteY66" fmla="*/ 4233 h 10000"/>
                <a:gd name="connsiteX67" fmla="*/ 5316 w 10000"/>
                <a:gd name="connsiteY67" fmla="*/ 4182 h 10000"/>
                <a:gd name="connsiteX68" fmla="*/ 5428 w 10000"/>
                <a:gd name="connsiteY68" fmla="*/ 4065 h 10000"/>
                <a:gd name="connsiteX69" fmla="*/ 5466 w 10000"/>
                <a:gd name="connsiteY69" fmla="*/ 4044 h 10000"/>
                <a:gd name="connsiteX70" fmla="*/ 5542 w 10000"/>
                <a:gd name="connsiteY70" fmla="*/ 3947 h 10000"/>
                <a:gd name="connsiteX71" fmla="*/ 5593 w 10000"/>
                <a:gd name="connsiteY71" fmla="*/ 3901 h 10000"/>
                <a:gd name="connsiteX72" fmla="*/ 5629 w 10000"/>
                <a:gd name="connsiteY72" fmla="*/ 3829 h 10000"/>
                <a:gd name="connsiteX73" fmla="*/ 5656 w 10000"/>
                <a:gd name="connsiteY73" fmla="*/ 3758 h 10000"/>
                <a:gd name="connsiteX74" fmla="*/ 5806 w 10000"/>
                <a:gd name="connsiteY74" fmla="*/ 3426 h 10000"/>
                <a:gd name="connsiteX75" fmla="*/ 5858 w 10000"/>
                <a:gd name="connsiteY75" fmla="*/ 3144 h 10000"/>
                <a:gd name="connsiteX76" fmla="*/ 5907 w 10000"/>
                <a:gd name="connsiteY76" fmla="*/ 3001 h 10000"/>
                <a:gd name="connsiteX77" fmla="*/ 5931 w 10000"/>
                <a:gd name="connsiteY77" fmla="*/ 2930 h 10000"/>
                <a:gd name="connsiteX78" fmla="*/ 5958 w 10000"/>
                <a:gd name="connsiteY78" fmla="*/ 2858 h 10000"/>
                <a:gd name="connsiteX79" fmla="*/ 6171 w 10000"/>
                <a:gd name="connsiteY79" fmla="*/ 2388 h 10000"/>
                <a:gd name="connsiteX80" fmla="*/ 6274 w 10000"/>
                <a:gd name="connsiteY80" fmla="*/ 2266 h 10000"/>
                <a:gd name="connsiteX81" fmla="*/ 6373 w 10000"/>
                <a:gd name="connsiteY81" fmla="*/ 2148 h 10000"/>
                <a:gd name="connsiteX82" fmla="*/ 6511 w 10000"/>
                <a:gd name="connsiteY82" fmla="*/ 2102 h 10000"/>
                <a:gd name="connsiteX83" fmla="*/ 6563 w 10000"/>
                <a:gd name="connsiteY83" fmla="*/ 2081 h 10000"/>
                <a:gd name="connsiteX84" fmla="*/ 6939 w 10000"/>
                <a:gd name="connsiteY84" fmla="*/ 2009 h 10000"/>
                <a:gd name="connsiteX85" fmla="*/ 7105 w 10000"/>
                <a:gd name="connsiteY85" fmla="*/ 1984 h 10000"/>
                <a:gd name="connsiteX86" fmla="*/ 7326 w 10000"/>
                <a:gd name="connsiteY86" fmla="*/ 1971 h 10000"/>
                <a:gd name="connsiteX87" fmla="*/ 7682 w 10000"/>
                <a:gd name="connsiteY87" fmla="*/ 1652 h 10000"/>
                <a:gd name="connsiteX88" fmla="*/ 7936 w 10000"/>
                <a:gd name="connsiteY88" fmla="*/ 1442 h 10000"/>
                <a:gd name="connsiteX89" fmla="*/ 7974 w 10000"/>
                <a:gd name="connsiteY89" fmla="*/ 1396 h 10000"/>
                <a:gd name="connsiteX90" fmla="*/ 8200 w 10000"/>
                <a:gd name="connsiteY90" fmla="*/ 1206 h 10000"/>
                <a:gd name="connsiteX91" fmla="*/ 8238 w 10000"/>
                <a:gd name="connsiteY91" fmla="*/ 1181 h 10000"/>
                <a:gd name="connsiteX92" fmla="*/ 8276 w 10000"/>
                <a:gd name="connsiteY92" fmla="*/ 1135 h 10000"/>
                <a:gd name="connsiteX93" fmla="*/ 8325 w 10000"/>
                <a:gd name="connsiteY93" fmla="*/ 1110 h 10000"/>
                <a:gd name="connsiteX94" fmla="*/ 8363 w 10000"/>
                <a:gd name="connsiteY94" fmla="*/ 1084 h 10000"/>
                <a:gd name="connsiteX95" fmla="*/ 8415 w 10000"/>
                <a:gd name="connsiteY95" fmla="*/ 1063 h 10000"/>
                <a:gd name="connsiteX96" fmla="*/ 8464 w 10000"/>
                <a:gd name="connsiteY96" fmla="*/ 1017 h 10000"/>
                <a:gd name="connsiteX97" fmla="*/ 8616 w 10000"/>
                <a:gd name="connsiteY97" fmla="*/ 895 h 10000"/>
                <a:gd name="connsiteX98" fmla="*/ 8652 w 10000"/>
                <a:gd name="connsiteY98" fmla="*/ 874 h 10000"/>
                <a:gd name="connsiteX99" fmla="*/ 8753 w 10000"/>
                <a:gd name="connsiteY99" fmla="*/ 828 h 10000"/>
                <a:gd name="connsiteX100" fmla="*/ 8892 w 10000"/>
                <a:gd name="connsiteY100" fmla="*/ 731 h 10000"/>
                <a:gd name="connsiteX101" fmla="*/ 8981 w 10000"/>
                <a:gd name="connsiteY101" fmla="*/ 685 h 10000"/>
                <a:gd name="connsiteX102" fmla="*/ 9232 w 10000"/>
                <a:gd name="connsiteY102" fmla="*/ 517 h 10000"/>
                <a:gd name="connsiteX103" fmla="*/ 9322 w 10000"/>
                <a:gd name="connsiteY103" fmla="*/ 450 h 10000"/>
                <a:gd name="connsiteX104" fmla="*/ 9384 w 10000"/>
                <a:gd name="connsiteY104" fmla="*/ 399 h 10000"/>
                <a:gd name="connsiteX105" fmla="*/ 9433 w 10000"/>
                <a:gd name="connsiteY105" fmla="*/ 378 h 10000"/>
                <a:gd name="connsiteX106" fmla="*/ 9523 w 10000"/>
                <a:gd name="connsiteY106" fmla="*/ 307 h 10000"/>
                <a:gd name="connsiteX107" fmla="*/ 9572 w 10000"/>
                <a:gd name="connsiteY107" fmla="*/ 282 h 10000"/>
                <a:gd name="connsiteX108" fmla="*/ 9711 w 10000"/>
                <a:gd name="connsiteY108" fmla="*/ 189 h 10000"/>
                <a:gd name="connsiteX109" fmla="*/ 9812 w 10000"/>
                <a:gd name="connsiteY109" fmla="*/ 118 h 10000"/>
                <a:gd name="connsiteX110" fmla="*/ 9899 w 10000"/>
                <a:gd name="connsiteY110" fmla="*/ 71 h 10000"/>
                <a:gd name="connsiteX111" fmla="*/ 9962 w 10000"/>
                <a:gd name="connsiteY111" fmla="*/ 21 h 10000"/>
                <a:gd name="connsiteX112" fmla="*/ 10000 w 10000"/>
                <a:gd name="connsiteY11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532 w 10000"/>
                <a:gd name="connsiteY29" fmla="*/ 6620 h 10000"/>
                <a:gd name="connsiteX30" fmla="*/ 2582 w 10000"/>
                <a:gd name="connsiteY30" fmla="*/ 6570 h 10000"/>
                <a:gd name="connsiteX31" fmla="*/ 2620 w 10000"/>
                <a:gd name="connsiteY31" fmla="*/ 6524 h 10000"/>
                <a:gd name="connsiteX32" fmla="*/ 2721 w 10000"/>
                <a:gd name="connsiteY32" fmla="*/ 6452 h 10000"/>
                <a:gd name="connsiteX33" fmla="*/ 2759 w 10000"/>
                <a:gd name="connsiteY33" fmla="*/ 6406 h 10000"/>
                <a:gd name="connsiteX34" fmla="*/ 2808 w 10000"/>
                <a:gd name="connsiteY34" fmla="*/ 6381 h 10000"/>
                <a:gd name="connsiteX35" fmla="*/ 2884 w 10000"/>
                <a:gd name="connsiteY35" fmla="*/ 6335 h 10000"/>
                <a:gd name="connsiteX36" fmla="*/ 2922 w 10000"/>
                <a:gd name="connsiteY36" fmla="*/ 6314 h 10000"/>
                <a:gd name="connsiteX37" fmla="*/ 3023 w 10000"/>
                <a:gd name="connsiteY37" fmla="*/ 6217 h 10000"/>
                <a:gd name="connsiteX38" fmla="*/ 3148 w 10000"/>
                <a:gd name="connsiteY38" fmla="*/ 6053 h 10000"/>
                <a:gd name="connsiteX39" fmla="*/ 3238 w 10000"/>
                <a:gd name="connsiteY39" fmla="*/ 5982 h 10000"/>
                <a:gd name="connsiteX40" fmla="*/ 3350 w 10000"/>
                <a:gd name="connsiteY40" fmla="*/ 5935 h 10000"/>
                <a:gd name="connsiteX41" fmla="*/ 3388 w 10000"/>
                <a:gd name="connsiteY41" fmla="*/ 5910 h 10000"/>
                <a:gd name="connsiteX42" fmla="*/ 3439 w 10000"/>
                <a:gd name="connsiteY42" fmla="*/ 5885 h 10000"/>
                <a:gd name="connsiteX43" fmla="*/ 3527 w 10000"/>
                <a:gd name="connsiteY43" fmla="*/ 5792 h 10000"/>
                <a:gd name="connsiteX44" fmla="*/ 3641 w 10000"/>
                <a:gd name="connsiteY44" fmla="*/ 5696 h 10000"/>
                <a:gd name="connsiteX45" fmla="*/ 3704 w 10000"/>
                <a:gd name="connsiteY45" fmla="*/ 5603 h 10000"/>
                <a:gd name="connsiteX46" fmla="*/ 3780 w 10000"/>
                <a:gd name="connsiteY46" fmla="*/ 5532 h 10000"/>
                <a:gd name="connsiteX47" fmla="*/ 3930 w 10000"/>
                <a:gd name="connsiteY47" fmla="*/ 5414 h 10000"/>
                <a:gd name="connsiteX48" fmla="*/ 3968 w 10000"/>
                <a:gd name="connsiteY48" fmla="*/ 5389 h 10000"/>
                <a:gd name="connsiteX49" fmla="*/ 4082 w 10000"/>
                <a:gd name="connsiteY49" fmla="*/ 5343 h 10000"/>
                <a:gd name="connsiteX50" fmla="*/ 4169 w 10000"/>
                <a:gd name="connsiteY50" fmla="*/ 5271 h 10000"/>
                <a:gd name="connsiteX51" fmla="*/ 4207 w 10000"/>
                <a:gd name="connsiteY51" fmla="*/ 5246 h 10000"/>
                <a:gd name="connsiteX52" fmla="*/ 4245 w 10000"/>
                <a:gd name="connsiteY52" fmla="*/ 5200 h 10000"/>
                <a:gd name="connsiteX53" fmla="*/ 4283 w 10000"/>
                <a:gd name="connsiteY53" fmla="*/ 5179 h 10000"/>
                <a:gd name="connsiteX54" fmla="*/ 4384 w 10000"/>
                <a:gd name="connsiteY54" fmla="*/ 5082 h 10000"/>
                <a:gd name="connsiteX55" fmla="*/ 4559 w 10000"/>
                <a:gd name="connsiteY55" fmla="*/ 4918 h 10000"/>
                <a:gd name="connsiteX56" fmla="*/ 4610 w 10000"/>
                <a:gd name="connsiteY56" fmla="*/ 4868 h 10000"/>
                <a:gd name="connsiteX57" fmla="*/ 4660 w 10000"/>
                <a:gd name="connsiteY57" fmla="*/ 4800 h 10000"/>
                <a:gd name="connsiteX58" fmla="*/ 4698 w 10000"/>
                <a:gd name="connsiteY58" fmla="*/ 4775 h 10000"/>
                <a:gd name="connsiteX59" fmla="*/ 4760 w 10000"/>
                <a:gd name="connsiteY59" fmla="*/ 4729 h 10000"/>
                <a:gd name="connsiteX60" fmla="*/ 4837 w 10000"/>
                <a:gd name="connsiteY60" fmla="*/ 4632 h 10000"/>
                <a:gd name="connsiteX61" fmla="*/ 4899 w 10000"/>
                <a:gd name="connsiteY61" fmla="*/ 4586 h 10000"/>
                <a:gd name="connsiteX62" fmla="*/ 4937 w 10000"/>
                <a:gd name="connsiteY62" fmla="*/ 4540 h 10000"/>
                <a:gd name="connsiteX63" fmla="*/ 5038 w 10000"/>
                <a:gd name="connsiteY63" fmla="*/ 4443 h 10000"/>
                <a:gd name="connsiteX64" fmla="*/ 5139 w 10000"/>
                <a:gd name="connsiteY64" fmla="*/ 4325 h 10000"/>
                <a:gd name="connsiteX65" fmla="*/ 5240 w 10000"/>
                <a:gd name="connsiteY65" fmla="*/ 4233 h 10000"/>
                <a:gd name="connsiteX66" fmla="*/ 5316 w 10000"/>
                <a:gd name="connsiteY66" fmla="*/ 4182 h 10000"/>
                <a:gd name="connsiteX67" fmla="*/ 5428 w 10000"/>
                <a:gd name="connsiteY67" fmla="*/ 4065 h 10000"/>
                <a:gd name="connsiteX68" fmla="*/ 5466 w 10000"/>
                <a:gd name="connsiteY68" fmla="*/ 4044 h 10000"/>
                <a:gd name="connsiteX69" fmla="*/ 5542 w 10000"/>
                <a:gd name="connsiteY69" fmla="*/ 3947 h 10000"/>
                <a:gd name="connsiteX70" fmla="*/ 5593 w 10000"/>
                <a:gd name="connsiteY70" fmla="*/ 3901 h 10000"/>
                <a:gd name="connsiteX71" fmla="*/ 5629 w 10000"/>
                <a:gd name="connsiteY71" fmla="*/ 3829 h 10000"/>
                <a:gd name="connsiteX72" fmla="*/ 5656 w 10000"/>
                <a:gd name="connsiteY72" fmla="*/ 3758 h 10000"/>
                <a:gd name="connsiteX73" fmla="*/ 5806 w 10000"/>
                <a:gd name="connsiteY73" fmla="*/ 3426 h 10000"/>
                <a:gd name="connsiteX74" fmla="*/ 5858 w 10000"/>
                <a:gd name="connsiteY74" fmla="*/ 3144 h 10000"/>
                <a:gd name="connsiteX75" fmla="*/ 5907 w 10000"/>
                <a:gd name="connsiteY75" fmla="*/ 3001 h 10000"/>
                <a:gd name="connsiteX76" fmla="*/ 5931 w 10000"/>
                <a:gd name="connsiteY76" fmla="*/ 2930 h 10000"/>
                <a:gd name="connsiteX77" fmla="*/ 5958 w 10000"/>
                <a:gd name="connsiteY77" fmla="*/ 2858 h 10000"/>
                <a:gd name="connsiteX78" fmla="*/ 6171 w 10000"/>
                <a:gd name="connsiteY78" fmla="*/ 2388 h 10000"/>
                <a:gd name="connsiteX79" fmla="*/ 6274 w 10000"/>
                <a:gd name="connsiteY79" fmla="*/ 2266 h 10000"/>
                <a:gd name="connsiteX80" fmla="*/ 6373 w 10000"/>
                <a:gd name="connsiteY80" fmla="*/ 2148 h 10000"/>
                <a:gd name="connsiteX81" fmla="*/ 6511 w 10000"/>
                <a:gd name="connsiteY81" fmla="*/ 2102 h 10000"/>
                <a:gd name="connsiteX82" fmla="*/ 6563 w 10000"/>
                <a:gd name="connsiteY82" fmla="*/ 2081 h 10000"/>
                <a:gd name="connsiteX83" fmla="*/ 6939 w 10000"/>
                <a:gd name="connsiteY83" fmla="*/ 2009 h 10000"/>
                <a:gd name="connsiteX84" fmla="*/ 7105 w 10000"/>
                <a:gd name="connsiteY84" fmla="*/ 1984 h 10000"/>
                <a:gd name="connsiteX85" fmla="*/ 7326 w 10000"/>
                <a:gd name="connsiteY85" fmla="*/ 1971 h 10000"/>
                <a:gd name="connsiteX86" fmla="*/ 7682 w 10000"/>
                <a:gd name="connsiteY86" fmla="*/ 1652 h 10000"/>
                <a:gd name="connsiteX87" fmla="*/ 7936 w 10000"/>
                <a:gd name="connsiteY87" fmla="*/ 1442 h 10000"/>
                <a:gd name="connsiteX88" fmla="*/ 7974 w 10000"/>
                <a:gd name="connsiteY88" fmla="*/ 1396 h 10000"/>
                <a:gd name="connsiteX89" fmla="*/ 8200 w 10000"/>
                <a:gd name="connsiteY89" fmla="*/ 1206 h 10000"/>
                <a:gd name="connsiteX90" fmla="*/ 8238 w 10000"/>
                <a:gd name="connsiteY90" fmla="*/ 1181 h 10000"/>
                <a:gd name="connsiteX91" fmla="*/ 8276 w 10000"/>
                <a:gd name="connsiteY91" fmla="*/ 1135 h 10000"/>
                <a:gd name="connsiteX92" fmla="*/ 8325 w 10000"/>
                <a:gd name="connsiteY92" fmla="*/ 1110 h 10000"/>
                <a:gd name="connsiteX93" fmla="*/ 8363 w 10000"/>
                <a:gd name="connsiteY93" fmla="*/ 1084 h 10000"/>
                <a:gd name="connsiteX94" fmla="*/ 8415 w 10000"/>
                <a:gd name="connsiteY94" fmla="*/ 1063 h 10000"/>
                <a:gd name="connsiteX95" fmla="*/ 8464 w 10000"/>
                <a:gd name="connsiteY95" fmla="*/ 1017 h 10000"/>
                <a:gd name="connsiteX96" fmla="*/ 8616 w 10000"/>
                <a:gd name="connsiteY96" fmla="*/ 895 h 10000"/>
                <a:gd name="connsiteX97" fmla="*/ 8652 w 10000"/>
                <a:gd name="connsiteY97" fmla="*/ 874 h 10000"/>
                <a:gd name="connsiteX98" fmla="*/ 8753 w 10000"/>
                <a:gd name="connsiteY98" fmla="*/ 828 h 10000"/>
                <a:gd name="connsiteX99" fmla="*/ 8892 w 10000"/>
                <a:gd name="connsiteY99" fmla="*/ 731 h 10000"/>
                <a:gd name="connsiteX100" fmla="*/ 8981 w 10000"/>
                <a:gd name="connsiteY100" fmla="*/ 685 h 10000"/>
                <a:gd name="connsiteX101" fmla="*/ 9232 w 10000"/>
                <a:gd name="connsiteY101" fmla="*/ 517 h 10000"/>
                <a:gd name="connsiteX102" fmla="*/ 9322 w 10000"/>
                <a:gd name="connsiteY102" fmla="*/ 450 h 10000"/>
                <a:gd name="connsiteX103" fmla="*/ 9384 w 10000"/>
                <a:gd name="connsiteY103" fmla="*/ 399 h 10000"/>
                <a:gd name="connsiteX104" fmla="*/ 9433 w 10000"/>
                <a:gd name="connsiteY104" fmla="*/ 378 h 10000"/>
                <a:gd name="connsiteX105" fmla="*/ 9523 w 10000"/>
                <a:gd name="connsiteY105" fmla="*/ 307 h 10000"/>
                <a:gd name="connsiteX106" fmla="*/ 9572 w 10000"/>
                <a:gd name="connsiteY106" fmla="*/ 282 h 10000"/>
                <a:gd name="connsiteX107" fmla="*/ 9711 w 10000"/>
                <a:gd name="connsiteY107" fmla="*/ 189 h 10000"/>
                <a:gd name="connsiteX108" fmla="*/ 9812 w 10000"/>
                <a:gd name="connsiteY108" fmla="*/ 118 h 10000"/>
                <a:gd name="connsiteX109" fmla="*/ 9899 w 10000"/>
                <a:gd name="connsiteY109" fmla="*/ 71 h 10000"/>
                <a:gd name="connsiteX110" fmla="*/ 9962 w 10000"/>
                <a:gd name="connsiteY110" fmla="*/ 21 h 10000"/>
                <a:gd name="connsiteX111" fmla="*/ 10000 w 10000"/>
                <a:gd name="connsiteY11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01 w 10000"/>
                <a:gd name="connsiteY3" fmla="*/ 9054 h 10000"/>
                <a:gd name="connsiteX4" fmla="*/ 114 w 10000"/>
                <a:gd name="connsiteY4" fmla="*/ 8983 h 10000"/>
                <a:gd name="connsiteX5" fmla="*/ 188 w 10000"/>
                <a:gd name="connsiteY5" fmla="*/ 8890 h 10000"/>
                <a:gd name="connsiteX6" fmla="*/ 278 w 10000"/>
                <a:gd name="connsiteY6" fmla="*/ 8794 h 10000"/>
                <a:gd name="connsiteX7" fmla="*/ 316 w 10000"/>
                <a:gd name="connsiteY7" fmla="*/ 8722 h 10000"/>
                <a:gd name="connsiteX8" fmla="*/ 605 w 10000"/>
                <a:gd name="connsiteY8" fmla="*/ 8462 h 10000"/>
                <a:gd name="connsiteX9" fmla="*/ 882 w 10000"/>
                <a:gd name="connsiteY9" fmla="*/ 8155 h 10000"/>
                <a:gd name="connsiteX10" fmla="*/ 920 w 10000"/>
                <a:gd name="connsiteY10" fmla="*/ 8108 h 10000"/>
                <a:gd name="connsiteX11" fmla="*/ 970 w 10000"/>
                <a:gd name="connsiteY11" fmla="*/ 8083 h 10000"/>
                <a:gd name="connsiteX12" fmla="*/ 1008 w 10000"/>
                <a:gd name="connsiteY12" fmla="*/ 8037 h 10000"/>
                <a:gd name="connsiteX13" fmla="*/ 1185 w 10000"/>
                <a:gd name="connsiteY13" fmla="*/ 7802 h 10000"/>
                <a:gd name="connsiteX14" fmla="*/ 1223 w 10000"/>
                <a:gd name="connsiteY14" fmla="*/ 7776 h 10000"/>
                <a:gd name="connsiteX15" fmla="*/ 1386 w 10000"/>
                <a:gd name="connsiteY15" fmla="*/ 7612 h 10000"/>
                <a:gd name="connsiteX16" fmla="*/ 1473 w 10000"/>
                <a:gd name="connsiteY16" fmla="*/ 7541 h 10000"/>
                <a:gd name="connsiteX17" fmla="*/ 1574 w 10000"/>
                <a:gd name="connsiteY17" fmla="*/ 7423 h 10000"/>
                <a:gd name="connsiteX18" fmla="*/ 1612 w 10000"/>
                <a:gd name="connsiteY18" fmla="*/ 7398 h 10000"/>
                <a:gd name="connsiteX19" fmla="*/ 1688 w 10000"/>
                <a:gd name="connsiteY19" fmla="*/ 7306 h 10000"/>
                <a:gd name="connsiteX20" fmla="*/ 1726 w 10000"/>
                <a:gd name="connsiteY20" fmla="*/ 7280 h 10000"/>
                <a:gd name="connsiteX21" fmla="*/ 1800 w 10000"/>
                <a:gd name="connsiteY21" fmla="*/ 7188 h 10000"/>
                <a:gd name="connsiteX22" fmla="*/ 1928 w 10000"/>
                <a:gd name="connsiteY22" fmla="*/ 7091 h 10000"/>
                <a:gd name="connsiteX23" fmla="*/ 1966 w 10000"/>
                <a:gd name="connsiteY23" fmla="*/ 7045 h 10000"/>
                <a:gd name="connsiteX24" fmla="*/ 2091 w 10000"/>
                <a:gd name="connsiteY24" fmla="*/ 6999 h 10000"/>
                <a:gd name="connsiteX25" fmla="*/ 2129 w 10000"/>
                <a:gd name="connsiteY25" fmla="*/ 6948 h 10000"/>
                <a:gd name="connsiteX26" fmla="*/ 2167 w 10000"/>
                <a:gd name="connsiteY26" fmla="*/ 6927 h 10000"/>
                <a:gd name="connsiteX27" fmla="*/ 2230 w 10000"/>
                <a:gd name="connsiteY27" fmla="*/ 6881 h 10000"/>
                <a:gd name="connsiteX28" fmla="*/ 2304 w 10000"/>
                <a:gd name="connsiteY28" fmla="*/ 6831 h 10000"/>
                <a:gd name="connsiteX29" fmla="*/ 2532 w 10000"/>
                <a:gd name="connsiteY29" fmla="*/ 6620 h 10000"/>
                <a:gd name="connsiteX30" fmla="*/ 2582 w 10000"/>
                <a:gd name="connsiteY30" fmla="*/ 6570 h 10000"/>
                <a:gd name="connsiteX31" fmla="*/ 2620 w 10000"/>
                <a:gd name="connsiteY31" fmla="*/ 6524 h 10000"/>
                <a:gd name="connsiteX32" fmla="*/ 2721 w 10000"/>
                <a:gd name="connsiteY32" fmla="*/ 6452 h 10000"/>
                <a:gd name="connsiteX33" fmla="*/ 2759 w 10000"/>
                <a:gd name="connsiteY33" fmla="*/ 6406 h 10000"/>
                <a:gd name="connsiteX34" fmla="*/ 2808 w 10000"/>
                <a:gd name="connsiteY34" fmla="*/ 6381 h 10000"/>
                <a:gd name="connsiteX35" fmla="*/ 2884 w 10000"/>
                <a:gd name="connsiteY35" fmla="*/ 6335 h 10000"/>
                <a:gd name="connsiteX36" fmla="*/ 2922 w 10000"/>
                <a:gd name="connsiteY36" fmla="*/ 6314 h 10000"/>
                <a:gd name="connsiteX37" fmla="*/ 3023 w 10000"/>
                <a:gd name="connsiteY37" fmla="*/ 6217 h 10000"/>
                <a:gd name="connsiteX38" fmla="*/ 3148 w 10000"/>
                <a:gd name="connsiteY38" fmla="*/ 6053 h 10000"/>
                <a:gd name="connsiteX39" fmla="*/ 3238 w 10000"/>
                <a:gd name="connsiteY39" fmla="*/ 5982 h 10000"/>
                <a:gd name="connsiteX40" fmla="*/ 3350 w 10000"/>
                <a:gd name="connsiteY40" fmla="*/ 5935 h 10000"/>
                <a:gd name="connsiteX41" fmla="*/ 3388 w 10000"/>
                <a:gd name="connsiteY41" fmla="*/ 5910 h 10000"/>
                <a:gd name="connsiteX42" fmla="*/ 3439 w 10000"/>
                <a:gd name="connsiteY42" fmla="*/ 5885 h 10000"/>
                <a:gd name="connsiteX43" fmla="*/ 3527 w 10000"/>
                <a:gd name="connsiteY43" fmla="*/ 5792 h 10000"/>
                <a:gd name="connsiteX44" fmla="*/ 3641 w 10000"/>
                <a:gd name="connsiteY44" fmla="*/ 5696 h 10000"/>
                <a:gd name="connsiteX45" fmla="*/ 3704 w 10000"/>
                <a:gd name="connsiteY45" fmla="*/ 5603 h 10000"/>
                <a:gd name="connsiteX46" fmla="*/ 3780 w 10000"/>
                <a:gd name="connsiteY46" fmla="*/ 5532 h 10000"/>
                <a:gd name="connsiteX47" fmla="*/ 3930 w 10000"/>
                <a:gd name="connsiteY47" fmla="*/ 5414 h 10000"/>
                <a:gd name="connsiteX48" fmla="*/ 3968 w 10000"/>
                <a:gd name="connsiteY48" fmla="*/ 5389 h 10000"/>
                <a:gd name="connsiteX49" fmla="*/ 4169 w 10000"/>
                <a:gd name="connsiteY49" fmla="*/ 5271 h 10000"/>
                <a:gd name="connsiteX50" fmla="*/ 4207 w 10000"/>
                <a:gd name="connsiteY50" fmla="*/ 5246 h 10000"/>
                <a:gd name="connsiteX51" fmla="*/ 4245 w 10000"/>
                <a:gd name="connsiteY51" fmla="*/ 5200 h 10000"/>
                <a:gd name="connsiteX52" fmla="*/ 4283 w 10000"/>
                <a:gd name="connsiteY52" fmla="*/ 5179 h 10000"/>
                <a:gd name="connsiteX53" fmla="*/ 4384 w 10000"/>
                <a:gd name="connsiteY53" fmla="*/ 5082 h 10000"/>
                <a:gd name="connsiteX54" fmla="*/ 4559 w 10000"/>
                <a:gd name="connsiteY54" fmla="*/ 4918 h 10000"/>
                <a:gd name="connsiteX55" fmla="*/ 4610 w 10000"/>
                <a:gd name="connsiteY55" fmla="*/ 4868 h 10000"/>
                <a:gd name="connsiteX56" fmla="*/ 4660 w 10000"/>
                <a:gd name="connsiteY56" fmla="*/ 4800 h 10000"/>
                <a:gd name="connsiteX57" fmla="*/ 4698 w 10000"/>
                <a:gd name="connsiteY57" fmla="*/ 4775 h 10000"/>
                <a:gd name="connsiteX58" fmla="*/ 4760 w 10000"/>
                <a:gd name="connsiteY58" fmla="*/ 4729 h 10000"/>
                <a:gd name="connsiteX59" fmla="*/ 4837 w 10000"/>
                <a:gd name="connsiteY59" fmla="*/ 4632 h 10000"/>
                <a:gd name="connsiteX60" fmla="*/ 4899 w 10000"/>
                <a:gd name="connsiteY60" fmla="*/ 4586 h 10000"/>
                <a:gd name="connsiteX61" fmla="*/ 4937 w 10000"/>
                <a:gd name="connsiteY61" fmla="*/ 4540 h 10000"/>
                <a:gd name="connsiteX62" fmla="*/ 5038 w 10000"/>
                <a:gd name="connsiteY62" fmla="*/ 4443 h 10000"/>
                <a:gd name="connsiteX63" fmla="*/ 5139 w 10000"/>
                <a:gd name="connsiteY63" fmla="*/ 4325 h 10000"/>
                <a:gd name="connsiteX64" fmla="*/ 5240 w 10000"/>
                <a:gd name="connsiteY64" fmla="*/ 4233 h 10000"/>
                <a:gd name="connsiteX65" fmla="*/ 5316 w 10000"/>
                <a:gd name="connsiteY65" fmla="*/ 4182 h 10000"/>
                <a:gd name="connsiteX66" fmla="*/ 5428 w 10000"/>
                <a:gd name="connsiteY66" fmla="*/ 4065 h 10000"/>
                <a:gd name="connsiteX67" fmla="*/ 5466 w 10000"/>
                <a:gd name="connsiteY67" fmla="*/ 4044 h 10000"/>
                <a:gd name="connsiteX68" fmla="*/ 5542 w 10000"/>
                <a:gd name="connsiteY68" fmla="*/ 3947 h 10000"/>
                <a:gd name="connsiteX69" fmla="*/ 5593 w 10000"/>
                <a:gd name="connsiteY69" fmla="*/ 3901 h 10000"/>
                <a:gd name="connsiteX70" fmla="*/ 5629 w 10000"/>
                <a:gd name="connsiteY70" fmla="*/ 3829 h 10000"/>
                <a:gd name="connsiteX71" fmla="*/ 5656 w 10000"/>
                <a:gd name="connsiteY71" fmla="*/ 3758 h 10000"/>
                <a:gd name="connsiteX72" fmla="*/ 5806 w 10000"/>
                <a:gd name="connsiteY72" fmla="*/ 3426 h 10000"/>
                <a:gd name="connsiteX73" fmla="*/ 5858 w 10000"/>
                <a:gd name="connsiteY73" fmla="*/ 3144 h 10000"/>
                <a:gd name="connsiteX74" fmla="*/ 5907 w 10000"/>
                <a:gd name="connsiteY74" fmla="*/ 3001 h 10000"/>
                <a:gd name="connsiteX75" fmla="*/ 5931 w 10000"/>
                <a:gd name="connsiteY75" fmla="*/ 2930 h 10000"/>
                <a:gd name="connsiteX76" fmla="*/ 5958 w 10000"/>
                <a:gd name="connsiteY76" fmla="*/ 2858 h 10000"/>
                <a:gd name="connsiteX77" fmla="*/ 6171 w 10000"/>
                <a:gd name="connsiteY77" fmla="*/ 2388 h 10000"/>
                <a:gd name="connsiteX78" fmla="*/ 6274 w 10000"/>
                <a:gd name="connsiteY78" fmla="*/ 2266 h 10000"/>
                <a:gd name="connsiteX79" fmla="*/ 6373 w 10000"/>
                <a:gd name="connsiteY79" fmla="*/ 2148 h 10000"/>
                <a:gd name="connsiteX80" fmla="*/ 6511 w 10000"/>
                <a:gd name="connsiteY80" fmla="*/ 2102 h 10000"/>
                <a:gd name="connsiteX81" fmla="*/ 6563 w 10000"/>
                <a:gd name="connsiteY81" fmla="*/ 2081 h 10000"/>
                <a:gd name="connsiteX82" fmla="*/ 6939 w 10000"/>
                <a:gd name="connsiteY82" fmla="*/ 2009 h 10000"/>
                <a:gd name="connsiteX83" fmla="*/ 7105 w 10000"/>
                <a:gd name="connsiteY83" fmla="*/ 1984 h 10000"/>
                <a:gd name="connsiteX84" fmla="*/ 7326 w 10000"/>
                <a:gd name="connsiteY84" fmla="*/ 1971 h 10000"/>
                <a:gd name="connsiteX85" fmla="*/ 7682 w 10000"/>
                <a:gd name="connsiteY85" fmla="*/ 1652 h 10000"/>
                <a:gd name="connsiteX86" fmla="*/ 7936 w 10000"/>
                <a:gd name="connsiteY86" fmla="*/ 1442 h 10000"/>
                <a:gd name="connsiteX87" fmla="*/ 7974 w 10000"/>
                <a:gd name="connsiteY87" fmla="*/ 1396 h 10000"/>
                <a:gd name="connsiteX88" fmla="*/ 8200 w 10000"/>
                <a:gd name="connsiteY88" fmla="*/ 1206 h 10000"/>
                <a:gd name="connsiteX89" fmla="*/ 8238 w 10000"/>
                <a:gd name="connsiteY89" fmla="*/ 1181 h 10000"/>
                <a:gd name="connsiteX90" fmla="*/ 8276 w 10000"/>
                <a:gd name="connsiteY90" fmla="*/ 1135 h 10000"/>
                <a:gd name="connsiteX91" fmla="*/ 8325 w 10000"/>
                <a:gd name="connsiteY91" fmla="*/ 1110 h 10000"/>
                <a:gd name="connsiteX92" fmla="*/ 8363 w 10000"/>
                <a:gd name="connsiteY92" fmla="*/ 1084 h 10000"/>
                <a:gd name="connsiteX93" fmla="*/ 8415 w 10000"/>
                <a:gd name="connsiteY93" fmla="*/ 1063 h 10000"/>
                <a:gd name="connsiteX94" fmla="*/ 8464 w 10000"/>
                <a:gd name="connsiteY94" fmla="*/ 1017 h 10000"/>
                <a:gd name="connsiteX95" fmla="*/ 8616 w 10000"/>
                <a:gd name="connsiteY95" fmla="*/ 895 h 10000"/>
                <a:gd name="connsiteX96" fmla="*/ 8652 w 10000"/>
                <a:gd name="connsiteY96" fmla="*/ 874 h 10000"/>
                <a:gd name="connsiteX97" fmla="*/ 8753 w 10000"/>
                <a:gd name="connsiteY97" fmla="*/ 828 h 10000"/>
                <a:gd name="connsiteX98" fmla="*/ 8892 w 10000"/>
                <a:gd name="connsiteY98" fmla="*/ 731 h 10000"/>
                <a:gd name="connsiteX99" fmla="*/ 8981 w 10000"/>
                <a:gd name="connsiteY99" fmla="*/ 685 h 10000"/>
                <a:gd name="connsiteX100" fmla="*/ 9232 w 10000"/>
                <a:gd name="connsiteY100" fmla="*/ 517 h 10000"/>
                <a:gd name="connsiteX101" fmla="*/ 9322 w 10000"/>
                <a:gd name="connsiteY101" fmla="*/ 450 h 10000"/>
                <a:gd name="connsiteX102" fmla="*/ 9384 w 10000"/>
                <a:gd name="connsiteY102" fmla="*/ 399 h 10000"/>
                <a:gd name="connsiteX103" fmla="*/ 9433 w 10000"/>
                <a:gd name="connsiteY103" fmla="*/ 378 h 10000"/>
                <a:gd name="connsiteX104" fmla="*/ 9523 w 10000"/>
                <a:gd name="connsiteY104" fmla="*/ 307 h 10000"/>
                <a:gd name="connsiteX105" fmla="*/ 9572 w 10000"/>
                <a:gd name="connsiteY105" fmla="*/ 282 h 10000"/>
                <a:gd name="connsiteX106" fmla="*/ 9711 w 10000"/>
                <a:gd name="connsiteY106" fmla="*/ 189 h 10000"/>
                <a:gd name="connsiteX107" fmla="*/ 9812 w 10000"/>
                <a:gd name="connsiteY107" fmla="*/ 118 h 10000"/>
                <a:gd name="connsiteX108" fmla="*/ 9899 w 10000"/>
                <a:gd name="connsiteY108" fmla="*/ 71 h 10000"/>
                <a:gd name="connsiteX109" fmla="*/ 9962 w 10000"/>
                <a:gd name="connsiteY109" fmla="*/ 21 h 10000"/>
                <a:gd name="connsiteX110" fmla="*/ 10000 w 10000"/>
                <a:gd name="connsiteY11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38 w 10000"/>
                <a:gd name="connsiteY2" fmla="*/ 9243 h 10000"/>
                <a:gd name="connsiteX3" fmla="*/ 114 w 10000"/>
                <a:gd name="connsiteY3" fmla="*/ 8983 h 10000"/>
                <a:gd name="connsiteX4" fmla="*/ 188 w 10000"/>
                <a:gd name="connsiteY4" fmla="*/ 8890 h 10000"/>
                <a:gd name="connsiteX5" fmla="*/ 278 w 10000"/>
                <a:gd name="connsiteY5" fmla="*/ 8794 h 10000"/>
                <a:gd name="connsiteX6" fmla="*/ 316 w 10000"/>
                <a:gd name="connsiteY6" fmla="*/ 8722 h 10000"/>
                <a:gd name="connsiteX7" fmla="*/ 605 w 10000"/>
                <a:gd name="connsiteY7" fmla="*/ 8462 h 10000"/>
                <a:gd name="connsiteX8" fmla="*/ 882 w 10000"/>
                <a:gd name="connsiteY8" fmla="*/ 8155 h 10000"/>
                <a:gd name="connsiteX9" fmla="*/ 920 w 10000"/>
                <a:gd name="connsiteY9" fmla="*/ 8108 h 10000"/>
                <a:gd name="connsiteX10" fmla="*/ 970 w 10000"/>
                <a:gd name="connsiteY10" fmla="*/ 8083 h 10000"/>
                <a:gd name="connsiteX11" fmla="*/ 1008 w 10000"/>
                <a:gd name="connsiteY11" fmla="*/ 8037 h 10000"/>
                <a:gd name="connsiteX12" fmla="*/ 1185 w 10000"/>
                <a:gd name="connsiteY12" fmla="*/ 7802 h 10000"/>
                <a:gd name="connsiteX13" fmla="*/ 1223 w 10000"/>
                <a:gd name="connsiteY13" fmla="*/ 7776 h 10000"/>
                <a:gd name="connsiteX14" fmla="*/ 1386 w 10000"/>
                <a:gd name="connsiteY14" fmla="*/ 7612 h 10000"/>
                <a:gd name="connsiteX15" fmla="*/ 1473 w 10000"/>
                <a:gd name="connsiteY15" fmla="*/ 7541 h 10000"/>
                <a:gd name="connsiteX16" fmla="*/ 1574 w 10000"/>
                <a:gd name="connsiteY16" fmla="*/ 7423 h 10000"/>
                <a:gd name="connsiteX17" fmla="*/ 1612 w 10000"/>
                <a:gd name="connsiteY17" fmla="*/ 7398 h 10000"/>
                <a:gd name="connsiteX18" fmla="*/ 1688 w 10000"/>
                <a:gd name="connsiteY18" fmla="*/ 7306 h 10000"/>
                <a:gd name="connsiteX19" fmla="*/ 1726 w 10000"/>
                <a:gd name="connsiteY19" fmla="*/ 7280 h 10000"/>
                <a:gd name="connsiteX20" fmla="*/ 1800 w 10000"/>
                <a:gd name="connsiteY20" fmla="*/ 7188 h 10000"/>
                <a:gd name="connsiteX21" fmla="*/ 1928 w 10000"/>
                <a:gd name="connsiteY21" fmla="*/ 7091 h 10000"/>
                <a:gd name="connsiteX22" fmla="*/ 1966 w 10000"/>
                <a:gd name="connsiteY22" fmla="*/ 7045 h 10000"/>
                <a:gd name="connsiteX23" fmla="*/ 2091 w 10000"/>
                <a:gd name="connsiteY23" fmla="*/ 6999 h 10000"/>
                <a:gd name="connsiteX24" fmla="*/ 2129 w 10000"/>
                <a:gd name="connsiteY24" fmla="*/ 6948 h 10000"/>
                <a:gd name="connsiteX25" fmla="*/ 2167 w 10000"/>
                <a:gd name="connsiteY25" fmla="*/ 6927 h 10000"/>
                <a:gd name="connsiteX26" fmla="*/ 2230 w 10000"/>
                <a:gd name="connsiteY26" fmla="*/ 6881 h 10000"/>
                <a:gd name="connsiteX27" fmla="*/ 2304 w 10000"/>
                <a:gd name="connsiteY27" fmla="*/ 6831 h 10000"/>
                <a:gd name="connsiteX28" fmla="*/ 2532 w 10000"/>
                <a:gd name="connsiteY28" fmla="*/ 6620 h 10000"/>
                <a:gd name="connsiteX29" fmla="*/ 2582 w 10000"/>
                <a:gd name="connsiteY29" fmla="*/ 6570 h 10000"/>
                <a:gd name="connsiteX30" fmla="*/ 2620 w 10000"/>
                <a:gd name="connsiteY30" fmla="*/ 6524 h 10000"/>
                <a:gd name="connsiteX31" fmla="*/ 2721 w 10000"/>
                <a:gd name="connsiteY31" fmla="*/ 6452 h 10000"/>
                <a:gd name="connsiteX32" fmla="*/ 2759 w 10000"/>
                <a:gd name="connsiteY32" fmla="*/ 6406 h 10000"/>
                <a:gd name="connsiteX33" fmla="*/ 2808 w 10000"/>
                <a:gd name="connsiteY33" fmla="*/ 6381 h 10000"/>
                <a:gd name="connsiteX34" fmla="*/ 2884 w 10000"/>
                <a:gd name="connsiteY34" fmla="*/ 6335 h 10000"/>
                <a:gd name="connsiteX35" fmla="*/ 2922 w 10000"/>
                <a:gd name="connsiteY35" fmla="*/ 6314 h 10000"/>
                <a:gd name="connsiteX36" fmla="*/ 3023 w 10000"/>
                <a:gd name="connsiteY36" fmla="*/ 6217 h 10000"/>
                <a:gd name="connsiteX37" fmla="*/ 3148 w 10000"/>
                <a:gd name="connsiteY37" fmla="*/ 6053 h 10000"/>
                <a:gd name="connsiteX38" fmla="*/ 3238 w 10000"/>
                <a:gd name="connsiteY38" fmla="*/ 5982 h 10000"/>
                <a:gd name="connsiteX39" fmla="*/ 3350 w 10000"/>
                <a:gd name="connsiteY39" fmla="*/ 5935 h 10000"/>
                <a:gd name="connsiteX40" fmla="*/ 3388 w 10000"/>
                <a:gd name="connsiteY40" fmla="*/ 5910 h 10000"/>
                <a:gd name="connsiteX41" fmla="*/ 3439 w 10000"/>
                <a:gd name="connsiteY41" fmla="*/ 5885 h 10000"/>
                <a:gd name="connsiteX42" fmla="*/ 3527 w 10000"/>
                <a:gd name="connsiteY42" fmla="*/ 5792 h 10000"/>
                <a:gd name="connsiteX43" fmla="*/ 3641 w 10000"/>
                <a:gd name="connsiteY43" fmla="*/ 5696 h 10000"/>
                <a:gd name="connsiteX44" fmla="*/ 3704 w 10000"/>
                <a:gd name="connsiteY44" fmla="*/ 5603 h 10000"/>
                <a:gd name="connsiteX45" fmla="*/ 3780 w 10000"/>
                <a:gd name="connsiteY45" fmla="*/ 5532 h 10000"/>
                <a:gd name="connsiteX46" fmla="*/ 3930 w 10000"/>
                <a:gd name="connsiteY46" fmla="*/ 5414 h 10000"/>
                <a:gd name="connsiteX47" fmla="*/ 3968 w 10000"/>
                <a:gd name="connsiteY47" fmla="*/ 5389 h 10000"/>
                <a:gd name="connsiteX48" fmla="*/ 4169 w 10000"/>
                <a:gd name="connsiteY48" fmla="*/ 5271 h 10000"/>
                <a:gd name="connsiteX49" fmla="*/ 4207 w 10000"/>
                <a:gd name="connsiteY49" fmla="*/ 5246 h 10000"/>
                <a:gd name="connsiteX50" fmla="*/ 4245 w 10000"/>
                <a:gd name="connsiteY50" fmla="*/ 5200 h 10000"/>
                <a:gd name="connsiteX51" fmla="*/ 4283 w 10000"/>
                <a:gd name="connsiteY51" fmla="*/ 5179 h 10000"/>
                <a:gd name="connsiteX52" fmla="*/ 4384 w 10000"/>
                <a:gd name="connsiteY52" fmla="*/ 5082 h 10000"/>
                <a:gd name="connsiteX53" fmla="*/ 4559 w 10000"/>
                <a:gd name="connsiteY53" fmla="*/ 4918 h 10000"/>
                <a:gd name="connsiteX54" fmla="*/ 4610 w 10000"/>
                <a:gd name="connsiteY54" fmla="*/ 4868 h 10000"/>
                <a:gd name="connsiteX55" fmla="*/ 4660 w 10000"/>
                <a:gd name="connsiteY55" fmla="*/ 4800 h 10000"/>
                <a:gd name="connsiteX56" fmla="*/ 4698 w 10000"/>
                <a:gd name="connsiteY56" fmla="*/ 4775 h 10000"/>
                <a:gd name="connsiteX57" fmla="*/ 4760 w 10000"/>
                <a:gd name="connsiteY57" fmla="*/ 4729 h 10000"/>
                <a:gd name="connsiteX58" fmla="*/ 4837 w 10000"/>
                <a:gd name="connsiteY58" fmla="*/ 4632 h 10000"/>
                <a:gd name="connsiteX59" fmla="*/ 4899 w 10000"/>
                <a:gd name="connsiteY59" fmla="*/ 4586 h 10000"/>
                <a:gd name="connsiteX60" fmla="*/ 4937 w 10000"/>
                <a:gd name="connsiteY60" fmla="*/ 4540 h 10000"/>
                <a:gd name="connsiteX61" fmla="*/ 5038 w 10000"/>
                <a:gd name="connsiteY61" fmla="*/ 4443 h 10000"/>
                <a:gd name="connsiteX62" fmla="*/ 5139 w 10000"/>
                <a:gd name="connsiteY62" fmla="*/ 4325 h 10000"/>
                <a:gd name="connsiteX63" fmla="*/ 5240 w 10000"/>
                <a:gd name="connsiteY63" fmla="*/ 4233 h 10000"/>
                <a:gd name="connsiteX64" fmla="*/ 5316 w 10000"/>
                <a:gd name="connsiteY64" fmla="*/ 4182 h 10000"/>
                <a:gd name="connsiteX65" fmla="*/ 5428 w 10000"/>
                <a:gd name="connsiteY65" fmla="*/ 4065 h 10000"/>
                <a:gd name="connsiteX66" fmla="*/ 5466 w 10000"/>
                <a:gd name="connsiteY66" fmla="*/ 4044 h 10000"/>
                <a:gd name="connsiteX67" fmla="*/ 5542 w 10000"/>
                <a:gd name="connsiteY67" fmla="*/ 3947 h 10000"/>
                <a:gd name="connsiteX68" fmla="*/ 5593 w 10000"/>
                <a:gd name="connsiteY68" fmla="*/ 3901 h 10000"/>
                <a:gd name="connsiteX69" fmla="*/ 5629 w 10000"/>
                <a:gd name="connsiteY69" fmla="*/ 3829 h 10000"/>
                <a:gd name="connsiteX70" fmla="*/ 5656 w 10000"/>
                <a:gd name="connsiteY70" fmla="*/ 3758 h 10000"/>
                <a:gd name="connsiteX71" fmla="*/ 5806 w 10000"/>
                <a:gd name="connsiteY71" fmla="*/ 3426 h 10000"/>
                <a:gd name="connsiteX72" fmla="*/ 5858 w 10000"/>
                <a:gd name="connsiteY72" fmla="*/ 3144 h 10000"/>
                <a:gd name="connsiteX73" fmla="*/ 5907 w 10000"/>
                <a:gd name="connsiteY73" fmla="*/ 3001 h 10000"/>
                <a:gd name="connsiteX74" fmla="*/ 5931 w 10000"/>
                <a:gd name="connsiteY74" fmla="*/ 2930 h 10000"/>
                <a:gd name="connsiteX75" fmla="*/ 5958 w 10000"/>
                <a:gd name="connsiteY75" fmla="*/ 2858 h 10000"/>
                <a:gd name="connsiteX76" fmla="*/ 6171 w 10000"/>
                <a:gd name="connsiteY76" fmla="*/ 2388 h 10000"/>
                <a:gd name="connsiteX77" fmla="*/ 6274 w 10000"/>
                <a:gd name="connsiteY77" fmla="*/ 2266 h 10000"/>
                <a:gd name="connsiteX78" fmla="*/ 6373 w 10000"/>
                <a:gd name="connsiteY78" fmla="*/ 2148 h 10000"/>
                <a:gd name="connsiteX79" fmla="*/ 6511 w 10000"/>
                <a:gd name="connsiteY79" fmla="*/ 2102 h 10000"/>
                <a:gd name="connsiteX80" fmla="*/ 6563 w 10000"/>
                <a:gd name="connsiteY80" fmla="*/ 2081 h 10000"/>
                <a:gd name="connsiteX81" fmla="*/ 6939 w 10000"/>
                <a:gd name="connsiteY81" fmla="*/ 2009 h 10000"/>
                <a:gd name="connsiteX82" fmla="*/ 7105 w 10000"/>
                <a:gd name="connsiteY82" fmla="*/ 1984 h 10000"/>
                <a:gd name="connsiteX83" fmla="*/ 7326 w 10000"/>
                <a:gd name="connsiteY83" fmla="*/ 1971 h 10000"/>
                <a:gd name="connsiteX84" fmla="*/ 7682 w 10000"/>
                <a:gd name="connsiteY84" fmla="*/ 1652 h 10000"/>
                <a:gd name="connsiteX85" fmla="*/ 7936 w 10000"/>
                <a:gd name="connsiteY85" fmla="*/ 1442 h 10000"/>
                <a:gd name="connsiteX86" fmla="*/ 7974 w 10000"/>
                <a:gd name="connsiteY86" fmla="*/ 1396 h 10000"/>
                <a:gd name="connsiteX87" fmla="*/ 8200 w 10000"/>
                <a:gd name="connsiteY87" fmla="*/ 1206 h 10000"/>
                <a:gd name="connsiteX88" fmla="*/ 8238 w 10000"/>
                <a:gd name="connsiteY88" fmla="*/ 1181 h 10000"/>
                <a:gd name="connsiteX89" fmla="*/ 8276 w 10000"/>
                <a:gd name="connsiteY89" fmla="*/ 1135 h 10000"/>
                <a:gd name="connsiteX90" fmla="*/ 8325 w 10000"/>
                <a:gd name="connsiteY90" fmla="*/ 1110 h 10000"/>
                <a:gd name="connsiteX91" fmla="*/ 8363 w 10000"/>
                <a:gd name="connsiteY91" fmla="*/ 1084 h 10000"/>
                <a:gd name="connsiteX92" fmla="*/ 8415 w 10000"/>
                <a:gd name="connsiteY92" fmla="*/ 1063 h 10000"/>
                <a:gd name="connsiteX93" fmla="*/ 8464 w 10000"/>
                <a:gd name="connsiteY93" fmla="*/ 1017 h 10000"/>
                <a:gd name="connsiteX94" fmla="*/ 8616 w 10000"/>
                <a:gd name="connsiteY94" fmla="*/ 895 h 10000"/>
                <a:gd name="connsiteX95" fmla="*/ 8652 w 10000"/>
                <a:gd name="connsiteY95" fmla="*/ 874 h 10000"/>
                <a:gd name="connsiteX96" fmla="*/ 8753 w 10000"/>
                <a:gd name="connsiteY96" fmla="*/ 828 h 10000"/>
                <a:gd name="connsiteX97" fmla="*/ 8892 w 10000"/>
                <a:gd name="connsiteY97" fmla="*/ 731 h 10000"/>
                <a:gd name="connsiteX98" fmla="*/ 8981 w 10000"/>
                <a:gd name="connsiteY98" fmla="*/ 685 h 10000"/>
                <a:gd name="connsiteX99" fmla="*/ 9232 w 10000"/>
                <a:gd name="connsiteY99" fmla="*/ 517 h 10000"/>
                <a:gd name="connsiteX100" fmla="*/ 9322 w 10000"/>
                <a:gd name="connsiteY100" fmla="*/ 450 h 10000"/>
                <a:gd name="connsiteX101" fmla="*/ 9384 w 10000"/>
                <a:gd name="connsiteY101" fmla="*/ 399 h 10000"/>
                <a:gd name="connsiteX102" fmla="*/ 9433 w 10000"/>
                <a:gd name="connsiteY102" fmla="*/ 378 h 10000"/>
                <a:gd name="connsiteX103" fmla="*/ 9523 w 10000"/>
                <a:gd name="connsiteY103" fmla="*/ 307 h 10000"/>
                <a:gd name="connsiteX104" fmla="*/ 9572 w 10000"/>
                <a:gd name="connsiteY104" fmla="*/ 282 h 10000"/>
                <a:gd name="connsiteX105" fmla="*/ 9711 w 10000"/>
                <a:gd name="connsiteY105" fmla="*/ 189 h 10000"/>
                <a:gd name="connsiteX106" fmla="*/ 9812 w 10000"/>
                <a:gd name="connsiteY106" fmla="*/ 118 h 10000"/>
                <a:gd name="connsiteX107" fmla="*/ 9899 w 10000"/>
                <a:gd name="connsiteY107" fmla="*/ 71 h 10000"/>
                <a:gd name="connsiteX108" fmla="*/ 9962 w 10000"/>
                <a:gd name="connsiteY108" fmla="*/ 21 h 10000"/>
                <a:gd name="connsiteX109" fmla="*/ 10000 w 10000"/>
                <a:gd name="connsiteY10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316 w 10000"/>
                <a:gd name="connsiteY5" fmla="*/ 8722 h 10000"/>
                <a:gd name="connsiteX6" fmla="*/ 605 w 10000"/>
                <a:gd name="connsiteY6" fmla="*/ 8462 h 10000"/>
                <a:gd name="connsiteX7" fmla="*/ 882 w 10000"/>
                <a:gd name="connsiteY7" fmla="*/ 8155 h 10000"/>
                <a:gd name="connsiteX8" fmla="*/ 920 w 10000"/>
                <a:gd name="connsiteY8" fmla="*/ 8108 h 10000"/>
                <a:gd name="connsiteX9" fmla="*/ 970 w 10000"/>
                <a:gd name="connsiteY9" fmla="*/ 8083 h 10000"/>
                <a:gd name="connsiteX10" fmla="*/ 1008 w 10000"/>
                <a:gd name="connsiteY10" fmla="*/ 8037 h 10000"/>
                <a:gd name="connsiteX11" fmla="*/ 1185 w 10000"/>
                <a:gd name="connsiteY11" fmla="*/ 7802 h 10000"/>
                <a:gd name="connsiteX12" fmla="*/ 1223 w 10000"/>
                <a:gd name="connsiteY12" fmla="*/ 7776 h 10000"/>
                <a:gd name="connsiteX13" fmla="*/ 1386 w 10000"/>
                <a:gd name="connsiteY13" fmla="*/ 7612 h 10000"/>
                <a:gd name="connsiteX14" fmla="*/ 1473 w 10000"/>
                <a:gd name="connsiteY14" fmla="*/ 7541 h 10000"/>
                <a:gd name="connsiteX15" fmla="*/ 1574 w 10000"/>
                <a:gd name="connsiteY15" fmla="*/ 7423 h 10000"/>
                <a:gd name="connsiteX16" fmla="*/ 1612 w 10000"/>
                <a:gd name="connsiteY16" fmla="*/ 7398 h 10000"/>
                <a:gd name="connsiteX17" fmla="*/ 1688 w 10000"/>
                <a:gd name="connsiteY17" fmla="*/ 7306 h 10000"/>
                <a:gd name="connsiteX18" fmla="*/ 1726 w 10000"/>
                <a:gd name="connsiteY18" fmla="*/ 7280 h 10000"/>
                <a:gd name="connsiteX19" fmla="*/ 1800 w 10000"/>
                <a:gd name="connsiteY19" fmla="*/ 7188 h 10000"/>
                <a:gd name="connsiteX20" fmla="*/ 1928 w 10000"/>
                <a:gd name="connsiteY20" fmla="*/ 7091 h 10000"/>
                <a:gd name="connsiteX21" fmla="*/ 1966 w 10000"/>
                <a:gd name="connsiteY21" fmla="*/ 7045 h 10000"/>
                <a:gd name="connsiteX22" fmla="*/ 2091 w 10000"/>
                <a:gd name="connsiteY22" fmla="*/ 6999 h 10000"/>
                <a:gd name="connsiteX23" fmla="*/ 2129 w 10000"/>
                <a:gd name="connsiteY23" fmla="*/ 6948 h 10000"/>
                <a:gd name="connsiteX24" fmla="*/ 2167 w 10000"/>
                <a:gd name="connsiteY24" fmla="*/ 6927 h 10000"/>
                <a:gd name="connsiteX25" fmla="*/ 2230 w 10000"/>
                <a:gd name="connsiteY25" fmla="*/ 6881 h 10000"/>
                <a:gd name="connsiteX26" fmla="*/ 2304 w 10000"/>
                <a:gd name="connsiteY26" fmla="*/ 6831 h 10000"/>
                <a:gd name="connsiteX27" fmla="*/ 2532 w 10000"/>
                <a:gd name="connsiteY27" fmla="*/ 6620 h 10000"/>
                <a:gd name="connsiteX28" fmla="*/ 2582 w 10000"/>
                <a:gd name="connsiteY28" fmla="*/ 6570 h 10000"/>
                <a:gd name="connsiteX29" fmla="*/ 2620 w 10000"/>
                <a:gd name="connsiteY29" fmla="*/ 6524 h 10000"/>
                <a:gd name="connsiteX30" fmla="*/ 2721 w 10000"/>
                <a:gd name="connsiteY30" fmla="*/ 6452 h 10000"/>
                <a:gd name="connsiteX31" fmla="*/ 2759 w 10000"/>
                <a:gd name="connsiteY31" fmla="*/ 6406 h 10000"/>
                <a:gd name="connsiteX32" fmla="*/ 2808 w 10000"/>
                <a:gd name="connsiteY32" fmla="*/ 6381 h 10000"/>
                <a:gd name="connsiteX33" fmla="*/ 2884 w 10000"/>
                <a:gd name="connsiteY33" fmla="*/ 6335 h 10000"/>
                <a:gd name="connsiteX34" fmla="*/ 2922 w 10000"/>
                <a:gd name="connsiteY34" fmla="*/ 6314 h 10000"/>
                <a:gd name="connsiteX35" fmla="*/ 3023 w 10000"/>
                <a:gd name="connsiteY35" fmla="*/ 6217 h 10000"/>
                <a:gd name="connsiteX36" fmla="*/ 3148 w 10000"/>
                <a:gd name="connsiteY36" fmla="*/ 6053 h 10000"/>
                <a:gd name="connsiteX37" fmla="*/ 3238 w 10000"/>
                <a:gd name="connsiteY37" fmla="*/ 5982 h 10000"/>
                <a:gd name="connsiteX38" fmla="*/ 3350 w 10000"/>
                <a:gd name="connsiteY38" fmla="*/ 5935 h 10000"/>
                <a:gd name="connsiteX39" fmla="*/ 3388 w 10000"/>
                <a:gd name="connsiteY39" fmla="*/ 5910 h 10000"/>
                <a:gd name="connsiteX40" fmla="*/ 3439 w 10000"/>
                <a:gd name="connsiteY40" fmla="*/ 5885 h 10000"/>
                <a:gd name="connsiteX41" fmla="*/ 3527 w 10000"/>
                <a:gd name="connsiteY41" fmla="*/ 5792 h 10000"/>
                <a:gd name="connsiteX42" fmla="*/ 3641 w 10000"/>
                <a:gd name="connsiteY42" fmla="*/ 5696 h 10000"/>
                <a:gd name="connsiteX43" fmla="*/ 3704 w 10000"/>
                <a:gd name="connsiteY43" fmla="*/ 5603 h 10000"/>
                <a:gd name="connsiteX44" fmla="*/ 3780 w 10000"/>
                <a:gd name="connsiteY44" fmla="*/ 5532 h 10000"/>
                <a:gd name="connsiteX45" fmla="*/ 3930 w 10000"/>
                <a:gd name="connsiteY45" fmla="*/ 5414 h 10000"/>
                <a:gd name="connsiteX46" fmla="*/ 3968 w 10000"/>
                <a:gd name="connsiteY46" fmla="*/ 5389 h 10000"/>
                <a:gd name="connsiteX47" fmla="*/ 4169 w 10000"/>
                <a:gd name="connsiteY47" fmla="*/ 5271 h 10000"/>
                <a:gd name="connsiteX48" fmla="*/ 4207 w 10000"/>
                <a:gd name="connsiteY48" fmla="*/ 5246 h 10000"/>
                <a:gd name="connsiteX49" fmla="*/ 4245 w 10000"/>
                <a:gd name="connsiteY49" fmla="*/ 5200 h 10000"/>
                <a:gd name="connsiteX50" fmla="*/ 4283 w 10000"/>
                <a:gd name="connsiteY50" fmla="*/ 5179 h 10000"/>
                <a:gd name="connsiteX51" fmla="*/ 4384 w 10000"/>
                <a:gd name="connsiteY51" fmla="*/ 5082 h 10000"/>
                <a:gd name="connsiteX52" fmla="*/ 4559 w 10000"/>
                <a:gd name="connsiteY52" fmla="*/ 4918 h 10000"/>
                <a:gd name="connsiteX53" fmla="*/ 4610 w 10000"/>
                <a:gd name="connsiteY53" fmla="*/ 4868 h 10000"/>
                <a:gd name="connsiteX54" fmla="*/ 4660 w 10000"/>
                <a:gd name="connsiteY54" fmla="*/ 4800 h 10000"/>
                <a:gd name="connsiteX55" fmla="*/ 4698 w 10000"/>
                <a:gd name="connsiteY55" fmla="*/ 4775 h 10000"/>
                <a:gd name="connsiteX56" fmla="*/ 4760 w 10000"/>
                <a:gd name="connsiteY56" fmla="*/ 4729 h 10000"/>
                <a:gd name="connsiteX57" fmla="*/ 4837 w 10000"/>
                <a:gd name="connsiteY57" fmla="*/ 4632 h 10000"/>
                <a:gd name="connsiteX58" fmla="*/ 4899 w 10000"/>
                <a:gd name="connsiteY58" fmla="*/ 4586 h 10000"/>
                <a:gd name="connsiteX59" fmla="*/ 4937 w 10000"/>
                <a:gd name="connsiteY59" fmla="*/ 4540 h 10000"/>
                <a:gd name="connsiteX60" fmla="*/ 5038 w 10000"/>
                <a:gd name="connsiteY60" fmla="*/ 4443 h 10000"/>
                <a:gd name="connsiteX61" fmla="*/ 5139 w 10000"/>
                <a:gd name="connsiteY61" fmla="*/ 4325 h 10000"/>
                <a:gd name="connsiteX62" fmla="*/ 5240 w 10000"/>
                <a:gd name="connsiteY62" fmla="*/ 4233 h 10000"/>
                <a:gd name="connsiteX63" fmla="*/ 5316 w 10000"/>
                <a:gd name="connsiteY63" fmla="*/ 4182 h 10000"/>
                <a:gd name="connsiteX64" fmla="*/ 5428 w 10000"/>
                <a:gd name="connsiteY64" fmla="*/ 4065 h 10000"/>
                <a:gd name="connsiteX65" fmla="*/ 5466 w 10000"/>
                <a:gd name="connsiteY65" fmla="*/ 4044 h 10000"/>
                <a:gd name="connsiteX66" fmla="*/ 5542 w 10000"/>
                <a:gd name="connsiteY66" fmla="*/ 3947 h 10000"/>
                <a:gd name="connsiteX67" fmla="*/ 5593 w 10000"/>
                <a:gd name="connsiteY67" fmla="*/ 3901 h 10000"/>
                <a:gd name="connsiteX68" fmla="*/ 5629 w 10000"/>
                <a:gd name="connsiteY68" fmla="*/ 3829 h 10000"/>
                <a:gd name="connsiteX69" fmla="*/ 5656 w 10000"/>
                <a:gd name="connsiteY69" fmla="*/ 3758 h 10000"/>
                <a:gd name="connsiteX70" fmla="*/ 5806 w 10000"/>
                <a:gd name="connsiteY70" fmla="*/ 3426 h 10000"/>
                <a:gd name="connsiteX71" fmla="*/ 5858 w 10000"/>
                <a:gd name="connsiteY71" fmla="*/ 3144 h 10000"/>
                <a:gd name="connsiteX72" fmla="*/ 5907 w 10000"/>
                <a:gd name="connsiteY72" fmla="*/ 3001 h 10000"/>
                <a:gd name="connsiteX73" fmla="*/ 5931 w 10000"/>
                <a:gd name="connsiteY73" fmla="*/ 2930 h 10000"/>
                <a:gd name="connsiteX74" fmla="*/ 5958 w 10000"/>
                <a:gd name="connsiteY74" fmla="*/ 2858 h 10000"/>
                <a:gd name="connsiteX75" fmla="*/ 6171 w 10000"/>
                <a:gd name="connsiteY75" fmla="*/ 2388 h 10000"/>
                <a:gd name="connsiteX76" fmla="*/ 6274 w 10000"/>
                <a:gd name="connsiteY76" fmla="*/ 2266 h 10000"/>
                <a:gd name="connsiteX77" fmla="*/ 6373 w 10000"/>
                <a:gd name="connsiteY77" fmla="*/ 2148 h 10000"/>
                <a:gd name="connsiteX78" fmla="*/ 6511 w 10000"/>
                <a:gd name="connsiteY78" fmla="*/ 2102 h 10000"/>
                <a:gd name="connsiteX79" fmla="*/ 6563 w 10000"/>
                <a:gd name="connsiteY79" fmla="*/ 2081 h 10000"/>
                <a:gd name="connsiteX80" fmla="*/ 6939 w 10000"/>
                <a:gd name="connsiteY80" fmla="*/ 2009 h 10000"/>
                <a:gd name="connsiteX81" fmla="*/ 7105 w 10000"/>
                <a:gd name="connsiteY81" fmla="*/ 1984 h 10000"/>
                <a:gd name="connsiteX82" fmla="*/ 7326 w 10000"/>
                <a:gd name="connsiteY82" fmla="*/ 1971 h 10000"/>
                <a:gd name="connsiteX83" fmla="*/ 7682 w 10000"/>
                <a:gd name="connsiteY83" fmla="*/ 1652 h 10000"/>
                <a:gd name="connsiteX84" fmla="*/ 7936 w 10000"/>
                <a:gd name="connsiteY84" fmla="*/ 1442 h 10000"/>
                <a:gd name="connsiteX85" fmla="*/ 7974 w 10000"/>
                <a:gd name="connsiteY85" fmla="*/ 1396 h 10000"/>
                <a:gd name="connsiteX86" fmla="*/ 8200 w 10000"/>
                <a:gd name="connsiteY86" fmla="*/ 1206 h 10000"/>
                <a:gd name="connsiteX87" fmla="*/ 8238 w 10000"/>
                <a:gd name="connsiteY87" fmla="*/ 1181 h 10000"/>
                <a:gd name="connsiteX88" fmla="*/ 8276 w 10000"/>
                <a:gd name="connsiteY88" fmla="*/ 1135 h 10000"/>
                <a:gd name="connsiteX89" fmla="*/ 8325 w 10000"/>
                <a:gd name="connsiteY89" fmla="*/ 1110 h 10000"/>
                <a:gd name="connsiteX90" fmla="*/ 8363 w 10000"/>
                <a:gd name="connsiteY90" fmla="*/ 1084 h 10000"/>
                <a:gd name="connsiteX91" fmla="*/ 8415 w 10000"/>
                <a:gd name="connsiteY91" fmla="*/ 1063 h 10000"/>
                <a:gd name="connsiteX92" fmla="*/ 8464 w 10000"/>
                <a:gd name="connsiteY92" fmla="*/ 1017 h 10000"/>
                <a:gd name="connsiteX93" fmla="*/ 8616 w 10000"/>
                <a:gd name="connsiteY93" fmla="*/ 895 h 10000"/>
                <a:gd name="connsiteX94" fmla="*/ 8652 w 10000"/>
                <a:gd name="connsiteY94" fmla="*/ 874 h 10000"/>
                <a:gd name="connsiteX95" fmla="*/ 8753 w 10000"/>
                <a:gd name="connsiteY95" fmla="*/ 828 h 10000"/>
                <a:gd name="connsiteX96" fmla="*/ 8892 w 10000"/>
                <a:gd name="connsiteY96" fmla="*/ 731 h 10000"/>
                <a:gd name="connsiteX97" fmla="*/ 8981 w 10000"/>
                <a:gd name="connsiteY97" fmla="*/ 685 h 10000"/>
                <a:gd name="connsiteX98" fmla="*/ 9232 w 10000"/>
                <a:gd name="connsiteY98" fmla="*/ 517 h 10000"/>
                <a:gd name="connsiteX99" fmla="*/ 9322 w 10000"/>
                <a:gd name="connsiteY99" fmla="*/ 450 h 10000"/>
                <a:gd name="connsiteX100" fmla="*/ 9384 w 10000"/>
                <a:gd name="connsiteY100" fmla="*/ 399 h 10000"/>
                <a:gd name="connsiteX101" fmla="*/ 9433 w 10000"/>
                <a:gd name="connsiteY101" fmla="*/ 378 h 10000"/>
                <a:gd name="connsiteX102" fmla="*/ 9523 w 10000"/>
                <a:gd name="connsiteY102" fmla="*/ 307 h 10000"/>
                <a:gd name="connsiteX103" fmla="*/ 9572 w 10000"/>
                <a:gd name="connsiteY103" fmla="*/ 282 h 10000"/>
                <a:gd name="connsiteX104" fmla="*/ 9711 w 10000"/>
                <a:gd name="connsiteY104" fmla="*/ 189 h 10000"/>
                <a:gd name="connsiteX105" fmla="*/ 9812 w 10000"/>
                <a:gd name="connsiteY105" fmla="*/ 118 h 10000"/>
                <a:gd name="connsiteX106" fmla="*/ 9899 w 10000"/>
                <a:gd name="connsiteY106" fmla="*/ 71 h 10000"/>
                <a:gd name="connsiteX107" fmla="*/ 9962 w 10000"/>
                <a:gd name="connsiteY107" fmla="*/ 21 h 10000"/>
                <a:gd name="connsiteX108" fmla="*/ 10000 w 10000"/>
                <a:gd name="connsiteY10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970 w 10000"/>
                <a:gd name="connsiteY8" fmla="*/ 8083 h 10000"/>
                <a:gd name="connsiteX9" fmla="*/ 1008 w 10000"/>
                <a:gd name="connsiteY9" fmla="*/ 8037 h 10000"/>
                <a:gd name="connsiteX10" fmla="*/ 1185 w 10000"/>
                <a:gd name="connsiteY10" fmla="*/ 7802 h 10000"/>
                <a:gd name="connsiteX11" fmla="*/ 1223 w 10000"/>
                <a:gd name="connsiteY11" fmla="*/ 7776 h 10000"/>
                <a:gd name="connsiteX12" fmla="*/ 1386 w 10000"/>
                <a:gd name="connsiteY12" fmla="*/ 7612 h 10000"/>
                <a:gd name="connsiteX13" fmla="*/ 1473 w 10000"/>
                <a:gd name="connsiteY13" fmla="*/ 7541 h 10000"/>
                <a:gd name="connsiteX14" fmla="*/ 1574 w 10000"/>
                <a:gd name="connsiteY14" fmla="*/ 7423 h 10000"/>
                <a:gd name="connsiteX15" fmla="*/ 1612 w 10000"/>
                <a:gd name="connsiteY15" fmla="*/ 7398 h 10000"/>
                <a:gd name="connsiteX16" fmla="*/ 1688 w 10000"/>
                <a:gd name="connsiteY16" fmla="*/ 7306 h 10000"/>
                <a:gd name="connsiteX17" fmla="*/ 1726 w 10000"/>
                <a:gd name="connsiteY17" fmla="*/ 7280 h 10000"/>
                <a:gd name="connsiteX18" fmla="*/ 1800 w 10000"/>
                <a:gd name="connsiteY18" fmla="*/ 7188 h 10000"/>
                <a:gd name="connsiteX19" fmla="*/ 1928 w 10000"/>
                <a:gd name="connsiteY19" fmla="*/ 7091 h 10000"/>
                <a:gd name="connsiteX20" fmla="*/ 1966 w 10000"/>
                <a:gd name="connsiteY20" fmla="*/ 7045 h 10000"/>
                <a:gd name="connsiteX21" fmla="*/ 2091 w 10000"/>
                <a:gd name="connsiteY21" fmla="*/ 6999 h 10000"/>
                <a:gd name="connsiteX22" fmla="*/ 2129 w 10000"/>
                <a:gd name="connsiteY22" fmla="*/ 6948 h 10000"/>
                <a:gd name="connsiteX23" fmla="*/ 2167 w 10000"/>
                <a:gd name="connsiteY23" fmla="*/ 6927 h 10000"/>
                <a:gd name="connsiteX24" fmla="*/ 2230 w 10000"/>
                <a:gd name="connsiteY24" fmla="*/ 6881 h 10000"/>
                <a:gd name="connsiteX25" fmla="*/ 2304 w 10000"/>
                <a:gd name="connsiteY25" fmla="*/ 6831 h 10000"/>
                <a:gd name="connsiteX26" fmla="*/ 2532 w 10000"/>
                <a:gd name="connsiteY26" fmla="*/ 6620 h 10000"/>
                <a:gd name="connsiteX27" fmla="*/ 2582 w 10000"/>
                <a:gd name="connsiteY27" fmla="*/ 6570 h 10000"/>
                <a:gd name="connsiteX28" fmla="*/ 2620 w 10000"/>
                <a:gd name="connsiteY28" fmla="*/ 6524 h 10000"/>
                <a:gd name="connsiteX29" fmla="*/ 2721 w 10000"/>
                <a:gd name="connsiteY29" fmla="*/ 6452 h 10000"/>
                <a:gd name="connsiteX30" fmla="*/ 2759 w 10000"/>
                <a:gd name="connsiteY30" fmla="*/ 6406 h 10000"/>
                <a:gd name="connsiteX31" fmla="*/ 2808 w 10000"/>
                <a:gd name="connsiteY31" fmla="*/ 6381 h 10000"/>
                <a:gd name="connsiteX32" fmla="*/ 2884 w 10000"/>
                <a:gd name="connsiteY32" fmla="*/ 6335 h 10000"/>
                <a:gd name="connsiteX33" fmla="*/ 2922 w 10000"/>
                <a:gd name="connsiteY33" fmla="*/ 6314 h 10000"/>
                <a:gd name="connsiteX34" fmla="*/ 3023 w 10000"/>
                <a:gd name="connsiteY34" fmla="*/ 6217 h 10000"/>
                <a:gd name="connsiteX35" fmla="*/ 3148 w 10000"/>
                <a:gd name="connsiteY35" fmla="*/ 6053 h 10000"/>
                <a:gd name="connsiteX36" fmla="*/ 3238 w 10000"/>
                <a:gd name="connsiteY36" fmla="*/ 5982 h 10000"/>
                <a:gd name="connsiteX37" fmla="*/ 3350 w 10000"/>
                <a:gd name="connsiteY37" fmla="*/ 5935 h 10000"/>
                <a:gd name="connsiteX38" fmla="*/ 3388 w 10000"/>
                <a:gd name="connsiteY38" fmla="*/ 5910 h 10000"/>
                <a:gd name="connsiteX39" fmla="*/ 3439 w 10000"/>
                <a:gd name="connsiteY39" fmla="*/ 5885 h 10000"/>
                <a:gd name="connsiteX40" fmla="*/ 3527 w 10000"/>
                <a:gd name="connsiteY40" fmla="*/ 5792 h 10000"/>
                <a:gd name="connsiteX41" fmla="*/ 3641 w 10000"/>
                <a:gd name="connsiteY41" fmla="*/ 5696 h 10000"/>
                <a:gd name="connsiteX42" fmla="*/ 3704 w 10000"/>
                <a:gd name="connsiteY42" fmla="*/ 5603 h 10000"/>
                <a:gd name="connsiteX43" fmla="*/ 3780 w 10000"/>
                <a:gd name="connsiteY43" fmla="*/ 5532 h 10000"/>
                <a:gd name="connsiteX44" fmla="*/ 3930 w 10000"/>
                <a:gd name="connsiteY44" fmla="*/ 5414 h 10000"/>
                <a:gd name="connsiteX45" fmla="*/ 3968 w 10000"/>
                <a:gd name="connsiteY45" fmla="*/ 5389 h 10000"/>
                <a:gd name="connsiteX46" fmla="*/ 4169 w 10000"/>
                <a:gd name="connsiteY46" fmla="*/ 5271 h 10000"/>
                <a:gd name="connsiteX47" fmla="*/ 4207 w 10000"/>
                <a:gd name="connsiteY47" fmla="*/ 5246 h 10000"/>
                <a:gd name="connsiteX48" fmla="*/ 4245 w 10000"/>
                <a:gd name="connsiteY48" fmla="*/ 5200 h 10000"/>
                <a:gd name="connsiteX49" fmla="*/ 4283 w 10000"/>
                <a:gd name="connsiteY49" fmla="*/ 5179 h 10000"/>
                <a:gd name="connsiteX50" fmla="*/ 4384 w 10000"/>
                <a:gd name="connsiteY50" fmla="*/ 5082 h 10000"/>
                <a:gd name="connsiteX51" fmla="*/ 4559 w 10000"/>
                <a:gd name="connsiteY51" fmla="*/ 4918 h 10000"/>
                <a:gd name="connsiteX52" fmla="*/ 4610 w 10000"/>
                <a:gd name="connsiteY52" fmla="*/ 4868 h 10000"/>
                <a:gd name="connsiteX53" fmla="*/ 4660 w 10000"/>
                <a:gd name="connsiteY53" fmla="*/ 4800 h 10000"/>
                <a:gd name="connsiteX54" fmla="*/ 4698 w 10000"/>
                <a:gd name="connsiteY54" fmla="*/ 4775 h 10000"/>
                <a:gd name="connsiteX55" fmla="*/ 4760 w 10000"/>
                <a:gd name="connsiteY55" fmla="*/ 4729 h 10000"/>
                <a:gd name="connsiteX56" fmla="*/ 4837 w 10000"/>
                <a:gd name="connsiteY56" fmla="*/ 4632 h 10000"/>
                <a:gd name="connsiteX57" fmla="*/ 4899 w 10000"/>
                <a:gd name="connsiteY57" fmla="*/ 4586 h 10000"/>
                <a:gd name="connsiteX58" fmla="*/ 4937 w 10000"/>
                <a:gd name="connsiteY58" fmla="*/ 4540 h 10000"/>
                <a:gd name="connsiteX59" fmla="*/ 5038 w 10000"/>
                <a:gd name="connsiteY59" fmla="*/ 4443 h 10000"/>
                <a:gd name="connsiteX60" fmla="*/ 5139 w 10000"/>
                <a:gd name="connsiteY60" fmla="*/ 4325 h 10000"/>
                <a:gd name="connsiteX61" fmla="*/ 5240 w 10000"/>
                <a:gd name="connsiteY61" fmla="*/ 4233 h 10000"/>
                <a:gd name="connsiteX62" fmla="*/ 5316 w 10000"/>
                <a:gd name="connsiteY62" fmla="*/ 4182 h 10000"/>
                <a:gd name="connsiteX63" fmla="*/ 5428 w 10000"/>
                <a:gd name="connsiteY63" fmla="*/ 4065 h 10000"/>
                <a:gd name="connsiteX64" fmla="*/ 5466 w 10000"/>
                <a:gd name="connsiteY64" fmla="*/ 4044 h 10000"/>
                <a:gd name="connsiteX65" fmla="*/ 5542 w 10000"/>
                <a:gd name="connsiteY65" fmla="*/ 3947 h 10000"/>
                <a:gd name="connsiteX66" fmla="*/ 5593 w 10000"/>
                <a:gd name="connsiteY66" fmla="*/ 3901 h 10000"/>
                <a:gd name="connsiteX67" fmla="*/ 5629 w 10000"/>
                <a:gd name="connsiteY67" fmla="*/ 3829 h 10000"/>
                <a:gd name="connsiteX68" fmla="*/ 5656 w 10000"/>
                <a:gd name="connsiteY68" fmla="*/ 3758 h 10000"/>
                <a:gd name="connsiteX69" fmla="*/ 5806 w 10000"/>
                <a:gd name="connsiteY69" fmla="*/ 3426 h 10000"/>
                <a:gd name="connsiteX70" fmla="*/ 5858 w 10000"/>
                <a:gd name="connsiteY70" fmla="*/ 3144 h 10000"/>
                <a:gd name="connsiteX71" fmla="*/ 5907 w 10000"/>
                <a:gd name="connsiteY71" fmla="*/ 3001 h 10000"/>
                <a:gd name="connsiteX72" fmla="*/ 5931 w 10000"/>
                <a:gd name="connsiteY72" fmla="*/ 2930 h 10000"/>
                <a:gd name="connsiteX73" fmla="*/ 5958 w 10000"/>
                <a:gd name="connsiteY73" fmla="*/ 2858 h 10000"/>
                <a:gd name="connsiteX74" fmla="*/ 6171 w 10000"/>
                <a:gd name="connsiteY74" fmla="*/ 2388 h 10000"/>
                <a:gd name="connsiteX75" fmla="*/ 6274 w 10000"/>
                <a:gd name="connsiteY75" fmla="*/ 2266 h 10000"/>
                <a:gd name="connsiteX76" fmla="*/ 6373 w 10000"/>
                <a:gd name="connsiteY76" fmla="*/ 2148 h 10000"/>
                <a:gd name="connsiteX77" fmla="*/ 6511 w 10000"/>
                <a:gd name="connsiteY77" fmla="*/ 2102 h 10000"/>
                <a:gd name="connsiteX78" fmla="*/ 6563 w 10000"/>
                <a:gd name="connsiteY78" fmla="*/ 2081 h 10000"/>
                <a:gd name="connsiteX79" fmla="*/ 6939 w 10000"/>
                <a:gd name="connsiteY79" fmla="*/ 2009 h 10000"/>
                <a:gd name="connsiteX80" fmla="*/ 7105 w 10000"/>
                <a:gd name="connsiteY80" fmla="*/ 1984 h 10000"/>
                <a:gd name="connsiteX81" fmla="*/ 7326 w 10000"/>
                <a:gd name="connsiteY81" fmla="*/ 1971 h 10000"/>
                <a:gd name="connsiteX82" fmla="*/ 7682 w 10000"/>
                <a:gd name="connsiteY82" fmla="*/ 1652 h 10000"/>
                <a:gd name="connsiteX83" fmla="*/ 7936 w 10000"/>
                <a:gd name="connsiteY83" fmla="*/ 1442 h 10000"/>
                <a:gd name="connsiteX84" fmla="*/ 7974 w 10000"/>
                <a:gd name="connsiteY84" fmla="*/ 1396 h 10000"/>
                <a:gd name="connsiteX85" fmla="*/ 8200 w 10000"/>
                <a:gd name="connsiteY85" fmla="*/ 1206 h 10000"/>
                <a:gd name="connsiteX86" fmla="*/ 8238 w 10000"/>
                <a:gd name="connsiteY86" fmla="*/ 1181 h 10000"/>
                <a:gd name="connsiteX87" fmla="*/ 8276 w 10000"/>
                <a:gd name="connsiteY87" fmla="*/ 1135 h 10000"/>
                <a:gd name="connsiteX88" fmla="*/ 8325 w 10000"/>
                <a:gd name="connsiteY88" fmla="*/ 1110 h 10000"/>
                <a:gd name="connsiteX89" fmla="*/ 8363 w 10000"/>
                <a:gd name="connsiteY89" fmla="*/ 1084 h 10000"/>
                <a:gd name="connsiteX90" fmla="*/ 8415 w 10000"/>
                <a:gd name="connsiteY90" fmla="*/ 1063 h 10000"/>
                <a:gd name="connsiteX91" fmla="*/ 8464 w 10000"/>
                <a:gd name="connsiteY91" fmla="*/ 1017 h 10000"/>
                <a:gd name="connsiteX92" fmla="*/ 8616 w 10000"/>
                <a:gd name="connsiteY92" fmla="*/ 895 h 10000"/>
                <a:gd name="connsiteX93" fmla="*/ 8652 w 10000"/>
                <a:gd name="connsiteY93" fmla="*/ 874 h 10000"/>
                <a:gd name="connsiteX94" fmla="*/ 8753 w 10000"/>
                <a:gd name="connsiteY94" fmla="*/ 828 h 10000"/>
                <a:gd name="connsiteX95" fmla="*/ 8892 w 10000"/>
                <a:gd name="connsiteY95" fmla="*/ 731 h 10000"/>
                <a:gd name="connsiteX96" fmla="*/ 8981 w 10000"/>
                <a:gd name="connsiteY96" fmla="*/ 685 h 10000"/>
                <a:gd name="connsiteX97" fmla="*/ 9232 w 10000"/>
                <a:gd name="connsiteY97" fmla="*/ 517 h 10000"/>
                <a:gd name="connsiteX98" fmla="*/ 9322 w 10000"/>
                <a:gd name="connsiteY98" fmla="*/ 450 h 10000"/>
                <a:gd name="connsiteX99" fmla="*/ 9384 w 10000"/>
                <a:gd name="connsiteY99" fmla="*/ 399 h 10000"/>
                <a:gd name="connsiteX100" fmla="*/ 9433 w 10000"/>
                <a:gd name="connsiteY100" fmla="*/ 378 h 10000"/>
                <a:gd name="connsiteX101" fmla="*/ 9523 w 10000"/>
                <a:gd name="connsiteY101" fmla="*/ 307 h 10000"/>
                <a:gd name="connsiteX102" fmla="*/ 9572 w 10000"/>
                <a:gd name="connsiteY102" fmla="*/ 282 h 10000"/>
                <a:gd name="connsiteX103" fmla="*/ 9711 w 10000"/>
                <a:gd name="connsiteY103" fmla="*/ 189 h 10000"/>
                <a:gd name="connsiteX104" fmla="*/ 9812 w 10000"/>
                <a:gd name="connsiteY104" fmla="*/ 118 h 10000"/>
                <a:gd name="connsiteX105" fmla="*/ 9899 w 10000"/>
                <a:gd name="connsiteY105" fmla="*/ 71 h 10000"/>
                <a:gd name="connsiteX106" fmla="*/ 9962 w 10000"/>
                <a:gd name="connsiteY106" fmla="*/ 21 h 10000"/>
                <a:gd name="connsiteX107" fmla="*/ 10000 w 10000"/>
                <a:gd name="connsiteY10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970 w 10000"/>
                <a:gd name="connsiteY8" fmla="*/ 8083 h 10000"/>
                <a:gd name="connsiteX9" fmla="*/ 1008 w 10000"/>
                <a:gd name="connsiteY9" fmla="*/ 8037 h 10000"/>
                <a:gd name="connsiteX10" fmla="*/ 1185 w 10000"/>
                <a:gd name="connsiteY10" fmla="*/ 7802 h 10000"/>
                <a:gd name="connsiteX11" fmla="*/ 1223 w 10000"/>
                <a:gd name="connsiteY11" fmla="*/ 7776 h 10000"/>
                <a:gd name="connsiteX12" fmla="*/ 1386 w 10000"/>
                <a:gd name="connsiteY12" fmla="*/ 7612 h 10000"/>
                <a:gd name="connsiteX13" fmla="*/ 1473 w 10000"/>
                <a:gd name="connsiteY13" fmla="*/ 7541 h 10000"/>
                <a:gd name="connsiteX14" fmla="*/ 1574 w 10000"/>
                <a:gd name="connsiteY14" fmla="*/ 7423 h 10000"/>
                <a:gd name="connsiteX15" fmla="*/ 1612 w 10000"/>
                <a:gd name="connsiteY15" fmla="*/ 7398 h 10000"/>
                <a:gd name="connsiteX16" fmla="*/ 1688 w 10000"/>
                <a:gd name="connsiteY16" fmla="*/ 7306 h 10000"/>
                <a:gd name="connsiteX17" fmla="*/ 1726 w 10000"/>
                <a:gd name="connsiteY17" fmla="*/ 7280 h 10000"/>
                <a:gd name="connsiteX18" fmla="*/ 1800 w 10000"/>
                <a:gd name="connsiteY18" fmla="*/ 7188 h 10000"/>
                <a:gd name="connsiteX19" fmla="*/ 1928 w 10000"/>
                <a:gd name="connsiteY19" fmla="*/ 7091 h 10000"/>
                <a:gd name="connsiteX20" fmla="*/ 1966 w 10000"/>
                <a:gd name="connsiteY20" fmla="*/ 7045 h 10000"/>
                <a:gd name="connsiteX21" fmla="*/ 2129 w 10000"/>
                <a:gd name="connsiteY21" fmla="*/ 6948 h 10000"/>
                <a:gd name="connsiteX22" fmla="*/ 2167 w 10000"/>
                <a:gd name="connsiteY22" fmla="*/ 6927 h 10000"/>
                <a:gd name="connsiteX23" fmla="*/ 2230 w 10000"/>
                <a:gd name="connsiteY23" fmla="*/ 6881 h 10000"/>
                <a:gd name="connsiteX24" fmla="*/ 2304 w 10000"/>
                <a:gd name="connsiteY24" fmla="*/ 6831 h 10000"/>
                <a:gd name="connsiteX25" fmla="*/ 2532 w 10000"/>
                <a:gd name="connsiteY25" fmla="*/ 6620 h 10000"/>
                <a:gd name="connsiteX26" fmla="*/ 2582 w 10000"/>
                <a:gd name="connsiteY26" fmla="*/ 6570 h 10000"/>
                <a:gd name="connsiteX27" fmla="*/ 2620 w 10000"/>
                <a:gd name="connsiteY27" fmla="*/ 6524 h 10000"/>
                <a:gd name="connsiteX28" fmla="*/ 2721 w 10000"/>
                <a:gd name="connsiteY28" fmla="*/ 6452 h 10000"/>
                <a:gd name="connsiteX29" fmla="*/ 2759 w 10000"/>
                <a:gd name="connsiteY29" fmla="*/ 6406 h 10000"/>
                <a:gd name="connsiteX30" fmla="*/ 2808 w 10000"/>
                <a:gd name="connsiteY30" fmla="*/ 6381 h 10000"/>
                <a:gd name="connsiteX31" fmla="*/ 2884 w 10000"/>
                <a:gd name="connsiteY31" fmla="*/ 6335 h 10000"/>
                <a:gd name="connsiteX32" fmla="*/ 2922 w 10000"/>
                <a:gd name="connsiteY32" fmla="*/ 6314 h 10000"/>
                <a:gd name="connsiteX33" fmla="*/ 3023 w 10000"/>
                <a:gd name="connsiteY33" fmla="*/ 6217 h 10000"/>
                <a:gd name="connsiteX34" fmla="*/ 3148 w 10000"/>
                <a:gd name="connsiteY34" fmla="*/ 6053 h 10000"/>
                <a:gd name="connsiteX35" fmla="*/ 3238 w 10000"/>
                <a:gd name="connsiteY35" fmla="*/ 5982 h 10000"/>
                <a:gd name="connsiteX36" fmla="*/ 3350 w 10000"/>
                <a:gd name="connsiteY36" fmla="*/ 5935 h 10000"/>
                <a:gd name="connsiteX37" fmla="*/ 3388 w 10000"/>
                <a:gd name="connsiteY37" fmla="*/ 5910 h 10000"/>
                <a:gd name="connsiteX38" fmla="*/ 3439 w 10000"/>
                <a:gd name="connsiteY38" fmla="*/ 5885 h 10000"/>
                <a:gd name="connsiteX39" fmla="*/ 3527 w 10000"/>
                <a:gd name="connsiteY39" fmla="*/ 5792 h 10000"/>
                <a:gd name="connsiteX40" fmla="*/ 3641 w 10000"/>
                <a:gd name="connsiteY40" fmla="*/ 5696 h 10000"/>
                <a:gd name="connsiteX41" fmla="*/ 3704 w 10000"/>
                <a:gd name="connsiteY41" fmla="*/ 5603 h 10000"/>
                <a:gd name="connsiteX42" fmla="*/ 3780 w 10000"/>
                <a:gd name="connsiteY42" fmla="*/ 5532 h 10000"/>
                <a:gd name="connsiteX43" fmla="*/ 3930 w 10000"/>
                <a:gd name="connsiteY43" fmla="*/ 5414 h 10000"/>
                <a:gd name="connsiteX44" fmla="*/ 3968 w 10000"/>
                <a:gd name="connsiteY44" fmla="*/ 5389 h 10000"/>
                <a:gd name="connsiteX45" fmla="*/ 4169 w 10000"/>
                <a:gd name="connsiteY45" fmla="*/ 5271 h 10000"/>
                <a:gd name="connsiteX46" fmla="*/ 4207 w 10000"/>
                <a:gd name="connsiteY46" fmla="*/ 5246 h 10000"/>
                <a:gd name="connsiteX47" fmla="*/ 4245 w 10000"/>
                <a:gd name="connsiteY47" fmla="*/ 5200 h 10000"/>
                <a:gd name="connsiteX48" fmla="*/ 4283 w 10000"/>
                <a:gd name="connsiteY48" fmla="*/ 5179 h 10000"/>
                <a:gd name="connsiteX49" fmla="*/ 4384 w 10000"/>
                <a:gd name="connsiteY49" fmla="*/ 5082 h 10000"/>
                <a:gd name="connsiteX50" fmla="*/ 4559 w 10000"/>
                <a:gd name="connsiteY50" fmla="*/ 4918 h 10000"/>
                <a:gd name="connsiteX51" fmla="*/ 4610 w 10000"/>
                <a:gd name="connsiteY51" fmla="*/ 4868 h 10000"/>
                <a:gd name="connsiteX52" fmla="*/ 4660 w 10000"/>
                <a:gd name="connsiteY52" fmla="*/ 4800 h 10000"/>
                <a:gd name="connsiteX53" fmla="*/ 4698 w 10000"/>
                <a:gd name="connsiteY53" fmla="*/ 4775 h 10000"/>
                <a:gd name="connsiteX54" fmla="*/ 4760 w 10000"/>
                <a:gd name="connsiteY54" fmla="*/ 4729 h 10000"/>
                <a:gd name="connsiteX55" fmla="*/ 4837 w 10000"/>
                <a:gd name="connsiteY55" fmla="*/ 4632 h 10000"/>
                <a:gd name="connsiteX56" fmla="*/ 4899 w 10000"/>
                <a:gd name="connsiteY56" fmla="*/ 4586 h 10000"/>
                <a:gd name="connsiteX57" fmla="*/ 4937 w 10000"/>
                <a:gd name="connsiteY57" fmla="*/ 4540 h 10000"/>
                <a:gd name="connsiteX58" fmla="*/ 5038 w 10000"/>
                <a:gd name="connsiteY58" fmla="*/ 4443 h 10000"/>
                <a:gd name="connsiteX59" fmla="*/ 5139 w 10000"/>
                <a:gd name="connsiteY59" fmla="*/ 4325 h 10000"/>
                <a:gd name="connsiteX60" fmla="*/ 5240 w 10000"/>
                <a:gd name="connsiteY60" fmla="*/ 4233 h 10000"/>
                <a:gd name="connsiteX61" fmla="*/ 5316 w 10000"/>
                <a:gd name="connsiteY61" fmla="*/ 4182 h 10000"/>
                <a:gd name="connsiteX62" fmla="*/ 5428 w 10000"/>
                <a:gd name="connsiteY62" fmla="*/ 4065 h 10000"/>
                <a:gd name="connsiteX63" fmla="*/ 5466 w 10000"/>
                <a:gd name="connsiteY63" fmla="*/ 4044 h 10000"/>
                <a:gd name="connsiteX64" fmla="*/ 5542 w 10000"/>
                <a:gd name="connsiteY64" fmla="*/ 3947 h 10000"/>
                <a:gd name="connsiteX65" fmla="*/ 5593 w 10000"/>
                <a:gd name="connsiteY65" fmla="*/ 3901 h 10000"/>
                <a:gd name="connsiteX66" fmla="*/ 5629 w 10000"/>
                <a:gd name="connsiteY66" fmla="*/ 3829 h 10000"/>
                <a:gd name="connsiteX67" fmla="*/ 5656 w 10000"/>
                <a:gd name="connsiteY67" fmla="*/ 3758 h 10000"/>
                <a:gd name="connsiteX68" fmla="*/ 5806 w 10000"/>
                <a:gd name="connsiteY68" fmla="*/ 3426 h 10000"/>
                <a:gd name="connsiteX69" fmla="*/ 5858 w 10000"/>
                <a:gd name="connsiteY69" fmla="*/ 3144 h 10000"/>
                <a:gd name="connsiteX70" fmla="*/ 5907 w 10000"/>
                <a:gd name="connsiteY70" fmla="*/ 3001 h 10000"/>
                <a:gd name="connsiteX71" fmla="*/ 5931 w 10000"/>
                <a:gd name="connsiteY71" fmla="*/ 2930 h 10000"/>
                <a:gd name="connsiteX72" fmla="*/ 5958 w 10000"/>
                <a:gd name="connsiteY72" fmla="*/ 2858 h 10000"/>
                <a:gd name="connsiteX73" fmla="*/ 6171 w 10000"/>
                <a:gd name="connsiteY73" fmla="*/ 2388 h 10000"/>
                <a:gd name="connsiteX74" fmla="*/ 6274 w 10000"/>
                <a:gd name="connsiteY74" fmla="*/ 2266 h 10000"/>
                <a:gd name="connsiteX75" fmla="*/ 6373 w 10000"/>
                <a:gd name="connsiteY75" fmla="*/ 2148 h 10000"/>
                <a:gd name="connsiteX76" fmla="*/ 6511 w 10000"/>
                <a:gd name="connsiteY76" fmla="*/ 2102 h 10000"/>
                <a:gd name="connsiteX77" fmla="*/ 6563 w 10000"/>
                <a:gd name="connsiteY77" fmla="*/ 2081 h 10000"/>
                <a:gd name="connsiteX78" fmla="*/ 6939 w 10000"/>
                <a:gd name="connsiteY78" fmla="*/ 2009 h 10000"/>
                <a:gd name="connsiteX79" fmla="*/ 7105 w 10000"/>
                <a:gd name="connsiteY79" fmla="*/ 1984 h 10000"/>
                <a:gd name="connsiteX80" fmla="*/ 7326 w 10000"/>
                <a:gd name="connsiteY80" fmla="*/ 1971 h 10000"/>
                <a:gd name="connsiteX81" fmla="*/ 7682 w 10000"/>
                <a:gd name="connsiteY81" fmla="*/ 1652 h 10000"/>
                <a:gd name="connsiteX82" fmla="*/ 7936 w 10000"/>
                <a:gd name="connsiteY82" fmla="*/ 1442 h 10000"/>
                <a:gd name="connsiteX83" fmla="*/ 7974 w 10000"/>
                <a:gd name="connsiteY83" fmla="*/ 1396 h 10000"/>
                <a:gd name="connsiteX84" fmla="*/ 8200 w 10000"/>
                <a:gd name="connsiteY84" fmla="*/ 1206 h 10000"/>
                <a:gd name="connsiteX85" fmla="*/ 8238 w 10000"/>
                <a:gd name="connsiteY85" fmla="*/ 1181 h 10000"/>
                <a:gd name="connsiteX86" fmla="*/ 8276 w 10000"/>
                <a:gd name="connsiteY86" fmla="*/ 1135 h 10000"/>
                <a:gd name="connsiteX87" fmla="*/ 8325 w 10000"/>
                <a:gd name="connsiteY87" fmla="*/ 1110 h 10000"/>
                <a:gd name="connsiteX88" fmla="*/ 8363 w 10000"/>
                <a:gd name="connsiteY88" fmla="*/ 1084 h 10000"/>
                <a:gd name="connsiteX89" fmla="*/ 8415 w 10000"/>
                <a:gd name="connsiteY89" fmla="*/ 1063 h 10000"/>
                <a:gd name="connsiteX90" fmla="*/ 8464 w 10000"/>
                <a:gd name="connsiteY90" fmla="*/ 1017 h 10000"/>
                <a:gd name="connsiteX91" fmla="*/ 8616 w 10000"/>
                <a:gd name="connsiteY91" fmla="*/ 895 h 10000"/>
                <a:gd name="connsiteX92" fmla="*/ 8652 w 10000"/>
                <a:gd name="connsiteY92" fmla="*/ 874 h 10000"/>
                <a:gd name="connsiteX93" fmla="*/ 8753 w 10000"/>
                <a:gd name="connsiteY93" fmla="*/ 828 h 10000"/>
                <a:gd name="connsiteX94" fmla="*/ 8892 w 10000"/>
                <a:gd name="connsiteY94" fmla="*/ 731 h 10000"/>
                <a:gd name="connsiteX95" fmla="*/ 8981 w 10000"/>
                <a:gd name="connsiteY95" fmla="*/ 685 h 10000"/>
                <a:gd name="connsiteX96" fmla="*/ 9232 w 10000"/>
                <a:gd name="connsiteY96" fmla="*/ 517 h 10000"/>
                <a:gd name="connsiteX97" fmla="*/ 9322 w 10000"/>
                <a:gd name="connsiteY97" fmla="*/ 450 h 10000"/>
                <a:gd name="connsiteX98" fmla="*/ 9384 w 10000"/>
                <a:gd name="connsiteY98" fmla="*/ 399 h 10000"/>
                <a:gd name="connsiteX99" fmla="*/ 9433 w 10000"/>
                <a:gd name="connsiteY99" fmla="*/ 378 h 10000"/>
                <a:gd name="connsiteX100" fmla="*/ 9523 w 10000"/>
                <a:gd name="connsiteY100" fmla="*/ 307 h 10000"/>
                <a:gd name="connsiteX101" fmla="*/ 9572 w 10000"/>
                <a:gd name="connsiteY101" fmla="*/ 282 h 10000"/>
                <a:gd name="connsiteX102" fmla="*/ 9711 w 10000"/>
                <a:gd name="connsiteY102" fmla="*/ 189 h 10000"/>
                <a:gd name="connsiteX103" fmla="*/ 9812 w 10000"/>
                <a:gd name="connsiteY103" fmla="*/ 118 h 10000"/>
                <a:gd name="connsiteX104" fmla="*/ 9899 w 10000"/>
                <a:gd name="connsiteY104" fmla="*/ 71 h 10000"/>
                <a:gd name="connsiteX105" fmla="*/ 9962 w 10000"/>
                <a:gd name="connsiteY105" fmla="*/ 21 h 10000"/>
                <a:gd name="connsiteX106" fmla="*/ 10000 w 10000"/>
                <a:gd name="connsiteY10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970 w 10000"/>
                <a:gd name="connsiteY8" fmla="*/ 8083 h 10000"/>
                <a:gd name="connsiteX9" fmla="*/ 1008 w 10000"/>
                <a:gd name="connsiteY9" fmla="*/ 8037 h 10000"/>
                <a:gd name="connsiteX10" fmla="*/ 1185 w 10000"/>
                <a:gd name="connsiteY10" fmla="*/ 7802 h 10000"/>
                <a:gd name="connsiteX11" fmla="*/ 1223 w 10000"/>
                <a:gd name="connsiteY11" fmla="*/ 7776 h 10000"/>
                <a:gd name="connsiteX12" fmla="*/ 1386 w 10000"/>
                <a:gd name="connsiteY12" fmla="*/ 7612 h 10000"/>
                <a:gd name="connsiteX13" fmla="*/ 1473 w 10000"/>
                <a:gd name="connsiteY13" fmla="*/ 7541 h 10000"/>
                <a:gd name="connsiteX14" fmla="*/ 1574 w 10000"/>
                <a:gd name="connsiteY14" fmla="*/ 7423 h 10000"/>
                <a:gd name="connsiteX15" fmla="*/ 1612 w 10000"/>
                <a:gd name="connsiteY15" fmla="*/ 7398 h 10000"/>
                <a:gd name="connsiteX16" fmla="*/ 1688 w 10000"/>
                <a:gd name="connsiteY16" fmla="*/ 7306 h 10000"/>
                <a:gd name="connsiteX17" fmla="*/ 1726 w 10000"/>
                <a:gd name="connsiteY17" fmla="*/ 7280 h 10000"/>
                <a:gd name="connsiteX18" fmla="*/ 1800 w 10000"/>
                <a:gd name="connsiteY18" fmla="*/ 7188 h 10000"/>
                <a:gd name="connsiteX19" fmla="*/ 1928 w 10000"/>
                <a:gd name="connsiteY19" fmla="*/ 7091 h 10000"/>
                <a:gd name="connsiteX20" fmla="*/ 2129 w 10000"/>
                <a:gd name="connsiteY20" fmla="*/ 6948 h 10000"/>
                <a:gd name="connsiteX21" fmla="*/ 2167 w 10000"/>
                <a:gd name="connsiteY21" fmla="*/ 6927 h 10000"/>
                <a:gd name="connsiteX22" fmla="*/ 2230 w 10000"/>
                <a:gd name="connsiteY22" fmla="*/ 6881 h 10000"/>
                <a:gd name="connsiteX23" fmla="*/ 2304 w 10000"/>
                <a:gd name="connsiteY23" fmla="*/ 6831 h 10000"/>
                <a:gd name="connsiteX24" fmla="*/ 2532 w 10000"/>
                <a:gd name="connsiteY24" fmla="*/ 6620 h 10000"/>
                <a:gd name="connsiteX25" fmla="*/ 2582 w 10000"/>
                <a:gd name="connsiteY25" fmla="*/ 6570 h 10000"/>
                <a:gd name="connsiteX26" fmla="*/ 2620 w 10000"/>
                <a:gd name="connsiteY26" fmla="*/ 6524 h 10000"/>
                <a:gd name="connsiteX27" fmla="*/ 2721 w 10000"/>
                <a:gd name="connsiteY27" fmla="*/ 6452 h 10000"/>
                <a:gd name="connsiteX28" fmla="*/ 2759 w 10000"/>
                <a:gd name="connsiteY28" fmla="*/ 6406 h 10000"/>
                <a:gd name="connsiteX29" fmla="*/ 2808 w 10000"/>
                <a:gd name="connsiteY29" fmla="*/ 6381 h 10000"/>
                <a:gd name="connsiteX30" fmla="*/ 2884 w 10000"/>
                <a:gd name="connsiteY30" fmla="*/ 6335 h 10000"/>
                <a:gd name="connsiteX31" fmla="*/ 2922 w 10000"/>
                <a:gd name="connsiteY31" fmla="*/ 6314 h 10000"/>
                <a:gd name="connsiteX32" fmla="*/ 3023 w 10000"/>
                <a:gd name="connsiteY32" fmla="*/ 6217 h 10000"/>
                <a:gd name="connsiteX33" fmla="*/ 3148 w 10000"/>
                <a:gd name="connsiteY33" fmla="*/ 6053 h 10000"/>
                <a:gd name="connsiteX34" fmla="*/ 3238 w 10000"/>
                <a:gd name="connsiteY34" fmla="*/ 5982 h 10000"/>
                <a:gd name="connsiteX35" fmla="*/ 3350 w 10000"/>
                <a:gd name="connsiteY35" fmla="*/ 5935 h 10000"/>
                <a:gd name="connsiteX36" fmla="*/ 3388 w 10000"/>
                <a:gd name="connsiteY36" fmla="*/ 5910 h 10000"/>
                <a:gd name="connsiteX37" fmla="*/ 3439 w 10000"/>
                <a:gd name="connsiteY37" fmla="*/ 5885 h 10000"/>
                <a:gd name="connsiteX38" fmla="*/ 3527 w 10000"/>
                <a:gd name="connsiteY38" fmla="*/ 5792 h 10000"/>
                <a:gd name="connsiteX39" fmla="*/ 3641 w 10000"/>
                <a:gd name="connsiteY39" fmla="*/ 5696 h 10000"/>
                <a:gd name="connsiteX40" fmla="*/ 3704 w 10000"/>
                <a:gd name="connsiteY40" fmla="*/ 5603 h 10000"/>
                <a:gd name="connsiteX41" fmla="*/ 3780 w 10000"/>
                <a:gd name="connsiteY41" fmla="*/ 5532 h 10000"/>
                <a:gd name="connsiteX42" fmla="*/ 3930 w 10000"/>
                <a:gd name="connsiteY42" fmla="*/ 5414 h 10000"/>
                <a:gd name="connsiteX43" fmla="*/ 3968 w 10000"/>
                <a:gd name="connsiteY43" fmla="*/ 5389 h 10000"/>
                <a:gd name="connsiteX44" fmla="*/ 4169 w 10000"/>
                <a:gd name="connsiteY44" fmla="*/ 5271 h 10000"/>
                <a:gd name="connsiteX45" fmla="*/ 4207 w 10000"/>
                <a:gd name="connsiteY45" fmla="*/ 5246 h 10000"/>
                <a:gd name="connsiteX46" fmla="*/ 4245 w 10000"/>
                <a:gd name="connsiteY46" fmla="*/ 5200 h 10000"/>
                <a:gd name="connsiteX47" fmla="*/ 4283 w 10000"/>
                <a:gd name="connsiteY47" fmla="*/ 5179 h 10000"/>
                <a:gd name="connsiteX48" fmla="*/ 4384 w 10000"/>
                <a:gd name="connsiteY48" fmla="*/ 5082 h 10000"/>
                <a:gd name="connsiteX49" fmla="*/ 4559 w 10000"/>
                <a:gd name="connsiteY49" fmla="*/ 4918 h 10000"/>
                <a:gd name="connsiteX50" fmla="*/ 4610 w 10000"/>
                <a:gd name="connsiteY50" fmla="*/ 4868 h 10000"/>
                <a:gd name="connsiteX51" fmla="*/ 4660 w 10000"/>
                <a:gd name="connsiteY51" fmla="*/ 4800 h 10000"/>
                <a:gd name="connsiteX52" fmla="*/ 4698 w 10000"/>
                <a:gd name="connsiteY52" fmla="*/ 4775 h 10000"/>
                <a:gd name="connsiteX53" fmla="*/ 4760 w 10000"/>
                <a:gd name="connsiteY53" fmla="*/ 4729 h 10000"/>
                <a:gd name="connsiteX54" fmla="*/ 4837 w 10000"/>
                <a:gd name="connsiteY54" fmla="*/ 4632 h 10000"/>
                <a:gd name="connsiteX55" fmla="*/ 4899 w 10000"/>
                <a:gd name="connsiteY55" fmla="*/ 4586 h 10000"/>
                <a:gd name="connsiteX56" fmla="*/ 4937 w 10000"/>
                <a:gd name="connsiteY56" fmla="*/ 4540 h 10000"/>
                <a:gd name="connsiteX57" fmla="*/ 5038 w 10000"/>
                <a:gd name="connsiteY57" fmla="*/ 4443 h 10000"/>
                <a:gd name="connsiteX58" fmla="*/ 5139 w 10000"/>
                <a:gd name="connsiteY58" fmla="*/ 4325 h 10000"/>
                <a:gd name="connsiteX59" fmla="*/ 5240 w 10000"/>
                <a:gd name="connsiteY59" fmla="*/ 4233 h 10000"/>
                <a:gd name="connsiteX60" fmla="*/ 5316 w 10000"/>
                <a:gd name="connsiteY60" fmla="*/ 4182 h 10000"/>
                <a:gd name="connsiteX61" fmla="*/ 5428 w 10000"/>
                <a:gd name="connsiteY61" fmla="*/ 4065 h 10000"/>
                <a:gd name="connsiteX62" fmla="*/ 5466 w 10000"/>
                <a:gd name="connsiteY62" fmla="*/ 4044 h 10000"/>
                <a:gd name="connsiteX63" fmla="*/ 5542 w 10000"/>
                <a:gd name="connsiteY63" fmla="*/ 3947 h 10000"/>
                <a:gd name="connsiteX64" fmla="*/ 5593 w 10000"/>
                <a:gd name="connsiteY64" fmla="*/ 3901 h 10000"/>
                <a:gd name="connsiteX65" fmla="*/ 5629 w 10000"/>
                <a:gd name="connsiteY65" fmla="*/ 3829 h 10000"/>
                <a:gd name="connsiteX66" fmla="*/ 5656 w 10000"/>
                <a:gd name="connsiteY66" fmla="*/ 3758 h 10000"/>
                <a:gd name="connsiteX67" fmla="*/ 5806 w 10000"/>
                <a:gd name="connsiteY67" fmla="*/ 3426 h 10000"/>
                <a:gd name="connsiteX68" fmla="*/ 5858 w 10000"/>
                <a:gd name="connsiteY68" fmla="*/ 3144 h 10000"/>
                <a:gd name="connsiteX69" fmla="*/ 5907 w 10000"/>
                <a:gd name="connsiteY69" fmla="*/ 3001 h 10000"/>
                <a:gd name="connsiteX70" fmla="*/ 5931 w 10000"/>
                <a:gd name="connsiteY70" fmla="*/ 2930 h 10000"/>
                <a:gd name="connsiteX71" fmla="*/ 5958 w 10000"/>
                <a:gd name="connsiteY71" fmla="*/ 2858 h 10000"/>
                <a:gd name="connsiteX72" fmla="*/ 6171 w 10000"/>
                <a:gd name="connsiteY72" fmla="*/ 2388 h 10000"/>
                <a:gd name="connsiteX73" fmla="*/ 6274 w 10000"/>
                <a:gd name="connsiteY73" fmla="*/ 2266 h 10000"/>
                <a:gd name="connsiteX74" fmla="*/ 6373 w 10000"/>
                <a:gd name="connsiteY74" fmla="*/ 2148 h 10000"/>
                <a:gd name="connsiteX75" fmla="*/ 6511 w 10000"/>
                <a:gd name="connsiteY75" fmla="*/ 2102 h 10000"/>
                <a:gd name="connsiteX76" fmla="*/ 6563 w 10000"/>
                <a:gd name="connsiteY76" fmla="*/ 2081 h 10000"/>
                <a:gd name="connsiteX77" fmla="*/ 6939 w 10000"/>
                <a:gd name="connsiteY77" fmla="*/ 2009 h 10000"/>
                <a:gd name="connsiteX78" fmla="*/ 7105 w 10000"/>
                <a:gd name="connsiteY78" fmla="*/ 1984 h 10000"/>
                <a:gd name="connsiteX79" fmla="*/ 7326 w 10000"/>
                <a:gd name="connsiteY79" fmla="*/ 1971 h 10000"/>
                <a:gd name="connsiteX80" fmla="*/ 7682 w 10000"/>
                <a:gd name="connsiteY80" fmla="*/ 1652 h 10000"/>
                <a:gd name="connsiteX81" fmla="*/ 7936 w 10000"/>
                <a:gd name="connsiteY81" fmla="*/ 1442 h 10000"/>
                <a:gd name="connsiteX82" fmla="*/ 7974 w 10000"/>
                <a:gd name="connsiteY82" fmla="*/ 1396 h 10000"/>
                <a:gd name="connsiteX83" fmla="*/ 8200 w 10000"/>
                <a:gd name="connsiteY83" fmla="*/ 1206 h 10000"/>
                <a:gd name="connsiteX84" fmla="*/ 8238 w 10000"/>
                <a:gd name="connsiteY84" fmla="*/ 1181 h 10000"/>
                <a:gd name="connsiteX85" fmla="*/ 8276 w 10000"/>
                <a:gd name="connsiteY85" fmla="*/ 1135 h 10000"/>
                <a:gd name="connsiteX86" fmla="*/ 8325 w 10000"/>
                <a:gd name="connsiteY86" fmla="*/ 1110 h 10000"/>
                <a:gd name="connsiteX87" fmla="*/ 8363 w 10000"/>
                <a:gd name="connsiteY87" fmla="*/ 1084 h 10000"/>
                <a:gd name="connsiteX88" fmla="*/ 8415 w 10000"/>
                <a:gd name="connsiteY88" fmla="*/ 1063 h 10000"/>
                <a:gd name="connsiteX89" fmla="*/ 8464 w 10000"/>
                <a:gd name="connsiteY89" fmla="*/ 1017 h 10000"/>
                <a:gd name="connsiteX90" fmla="*/ 8616 w 10000"/>
                <a:gd name="connsiteY90" fmla="*/ 895 h 10000"/>
                <a:gd name="connsiteX91" fmla="*/ 8652 w 10000"/>
                <a:gd name="connsiteY91" fmla="*/ 874 h 10000"/>
                <a:gd name="connsiteX92" fmla="*/ 8753 w 10000"/>
                <a:gd name="connsiteY92" fmla="*/ 828 h 10000"/>
                <a:gd name="connsiteX93" fmla="*/ 8892 w 10000"/>
                <a:gd name="connsiteY93" fmla="*/ 731 h 10000"/>
                <a:gd name="connsiteX94" fmla="*/ 8981 w 10000"/>
                <a:gd name="connsiteY94" fmla="*/ 685 h 10000"/>
                <a:gd name="connsiteX95" fmla="*/ 9232 w 10000"/>
                <a:gd name="connsiteY95" fmla="*/ 517 h 10000"/>
                <a:gd name="connsiteX96" fmla="*/ 9322 w 10000"/>
                <a:gd name="connsiteY96" fmla="*/ 450 h 10000"/>
                <a:gd name="connsiteX97" fmla="*/ 9384 w 10000"/>
                <a:gd name="connsiteY97" fmla="*/ 399 h 10000"/>
                <a:gd name="connsiteX98" fmla="*/ 9433 w 10000"/>
                <a:gd name="connsiteY98" fmla="*/ 378 h 10000"/>
                <a:gd name="connsiteX99" fmla="*/ 9523 w 10000"/>
                <a:gd name="connsiteY99" fmla="*/ 307 h 10000"/>
                <a:gd name="connsiteX100" fmla="*/ 9572 w 10000"/>
                <a:gd name="connsiteY100" fmla="*/ 282 h 10000"/>
                <a:gd name="connsiteX101" fmla="*/ 9711 w 10000"/>
                <a:gd name="connsiteY101" fmla="*/ 189 h 10000"/>
                <a:gd name="connsiteX102" fmla="*/ 9812 w 10000"/>
                <a:gd name="connsiteY102" fmla="*/ 118 h 10000"/>
                <a:gd name="connsiteX103" fmla="*/ 9899 w 10000"/>
                <a:gd name="connsiteY103" fmla="*/ 71 h 10000"/>
                <a:gd name="connsiteX104" fmla="*/ 9962 w 10000"/>
                <a:gd name="connsiteY104" fmla="*/ 21 h 10000"/>
                <a:gd name="connsiteX105" fmla="*/ 10000 w 10000"/>
                <a:gd name="connsiteY10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148 w 10000"/>
                <a:gd name="connsiteY32" fmla="*/ 6053 h 10000"/>
                <a:gd name="connsiteX33" fmla="*/ 3238 w 10000"/>
                <a:gd name="connsiteY33" fmla="*/ 5982 h 10000"/>
                <a:gd name="connsiteX34" fmla="*/ 3350 w 10000"/>
                <a:gd name="connsiteY34" fmla="*/ 5935 h 10000"/>
                <a:gd name="connsiteX35" fmla="*/ 3388 w 10000"/>
                <a:gd name="connsiteY35" fmla="*/ 5910 h 10000"/>
                <a:gd name="connsiteX36" fmla="*/ 3439 w 10000"/>
                <a:gd name="connsiteY36" fmla="*/ 5885 h 10000"/>
                <a:gd name="connsiteX37" fmla="*/ 3527 w 10000"/>
                <a:gd name="connsiteY37" fmla="*/ 5792 h 10000"/>
                <a:gd name="connsiteX38" fmla="*/ 3641 w 10000"/>
                <a:gd name="connsiteY38" fmla="*/ 5696 h 10000"/>
                <a:gd name="connsiteX39" fmla="*/ 3704 w 10000"/>
                <a:gd name="connsiteY39" fmla="*/ 5603 h 10000"/>
                <a:gd name="connsiteX40" fmla="*/ 3780 w 10000"/>
                <a:gd name="connsiteY40" fmla="*/ 5532 h 10000"/>
                <a:gd name="connsiteX41" fmla="*/ 3930 w 10000"/>
                <a:gd name="connsiteY41" fmla="*/ 5414 h 10000"/>
                <a:gd name="connsiteX42" fmla="*/ 3968 w 10000"/>
                <a:gd name="connsiteY42" fmla="*/ 5389 h 10000"/>
                <a:gd name="connsiteX43" fmla="*/ 4169 w 10000"/>
                <a:gd name="connsiteY43" fmla="*/ 5271 h 10000"/>
                <a:gd name="connsiteX44" fmla="*/ 4207 w 10000"/>
                <a:gd name="connsiteY44" fmla="*/ 5246 h 10000"/>
                <a:gd name="connsiteX45" fmla="*/ 4245 w 10000"/>
                <a:gd name="connsiteY45" fmla="*/ 5200 h 10000"/>
                <a:gd name="connsiteX46" fmla="*/ 4283 w 10000"/>
                <a:gd name="connsiteY46" fmla="*/ 5179 h 10000"/>
                <a:gd name="connsiteX47" fmla="*/ 4384 w 10000"/>
                <a:gd name="connsiteY47" fmla="*/ 5082 h 10000"/>
                <a:gd name="connsiteX48" fmla="*/ 4559 w 10000"/>
                <a:gd name="connsiteY48" fmla="*/ 4918 h 10000"/>
                <a:gd name="connsiteX49" fmla="*/ 4610 w 10000"/>
                <a:gd name="connsiteY49" fmla="*/ 4868 h 10000"/>
                <a:gd name="connsiteX50" fmla="*/ 4660 w 10000"/>
                <a:gd name="connsiteY50" fmla="*/ 4800 h 10000"/>
                <a:gd name="connsiteX51" fmla="*/ 4698 w 10000"/>
                <a:gd name="connsiteY51" fmla="*/ 4775 h 10000"/>
                <a:gd name="connsiteX52" fmla="*/ 4760 w 10000"/>
                <a:gd name="connsiteY52" fmla="*/ 4729 h 10000"/>
                <a:gd name="connsiteX53" fmla="*/ 4837 w 10000"/>
                <a:gd name="connsiteY53" fmla="*/ 4632 h 10000"/>
                <a:gd name="connsiteX54" fmla="*/ 4899 w 10000"/>
                <a:gd name="connsiteY54" fmla="*/ 4586 h 10000"/>
                <a:gd name="connsiteX55" fmla="*/ 4937 w 10000"/>
                <a:gd name="connsiteY55" fmla="*/ 4540 h 10000"/>
                <a:gd name="connsiteX56" fmla="*/ 5038 w 10000"/>
                <a:gd name="connsiteY56" fmla="*/ 4443 h 10000"/>
                <a:gd name="connsiteX57" fmla="*/ 5139 w 10000"/>
                <a:gd name="connsiteY57" fmla="*/ 4325 h 10000"/>
                <a:gd name="connsiteX58" fmla="*/ 5240 w 10000"/>
                <a:gd name="connsiteY58" fmla="*/ 4233 h 10000"/>
                <a:gd name="connsiteX59" fmla="*/ 5316 w 10000"/>
                <a:gd name="connsiteY59" fmla="*/ 4182 h 10000"/>
                <a:gd name="connsiteX60" fmla="*/ 5428 w 10000"/>
                <a:gd name="connsiteY60" fmla="*/ 4065 h 10000"/>
                <a:gd name="connsiteX61" fmla="*/ 5466 w 10000"/>
                <a:gd name="connsiteY61" fmla="*/ 4044 h 10000"/>
                <a:gd name="connsiteX62" fmla="*/ 5542 w 10000"/>
                <a:gd name="connsiteY62" fmla="*/ 3947 h 10000"/>
                <a:gd name="connsiteX63" fmla="*/ 5593 w 10000"/>
                <a:gd name="connsiteY63" fmla="*/ 3901 h 10000"/>
                <a:gd name="connsiteX64" fmla="*/ 5629 w 10000"/>
                <a:gd name="connsiteY64" fmla="*/ 3829 h 10000"/>
                <a:gd name="connsiteX65" fmla="*/ 5656 w 10000"/>
                <a:gd name="connsiteY65" fmla="*/ 3758 h 10000"/>
                <a:gd name="connsiteX66" fmla="*/ 5806 w 10000"/>
                <a:gd name="connsiteY66" fmla="*/ 3426 h 10000"/>
                <a:gd name="connsiteX67" fmla="*/ 5858 w 10000"/>
                <a:gd name="connsiteY67" fmla="*/ 3144 h 10000"/>
                <a:gd name="connsiteX68" fmla="*/ 5907 w 10000"/>
                <a:gd name="connsiteY68" fmla="*/ 3001 h 10000"/>
                <a:gd name="connsiteX69" fmla="*/ 5931 w 10000"/>
                <a:gd name="connsiteY69" fmla="*/ 2930 h 10000"/>
                <a:gd name="connsiteX70" fmla="*/ 5958 w 10000"/>
                <a:gd name="connsiteY70" fmla="*/ 2858 h 10000"/>
                <a:gd name="connsiteX71" fmla="*/ 6171 w 10000"/>
                <a:gd name="connsiteY71" fmla="*/ 2388 h 10000"/>
                <a:gd name="connsiteX72" fmla="*/ 6274 w 10000"/>
                <a:gd name="connsiteY72" fmla="*/ 2266 h 10000"/>
                <a:gd name="connsiteX73" fmla="*/ 6373 w 10000"/>
                <a:gd name="connsiteY73" fmla="*/ 2148 h 10000"/>
                <a:gd name="connsiteX74" fmla="*/ 6511 w 10000"/>
                <a:gd name="connsiteY74" fmla="*/ 2102 h 10000"/>
                <a:gd name="connsiteX75" fmla="*/ 6563 w 10000"/>
                <a:gd name="connsiteY75" fmla="*/ 2081 h 10000"/>
                <a:gd name="connsiteX76" fmla="*/ 6939 w 10000"/>
                <a:gd name="connsiteY76" fmla="*/ 2009 h 10000"/>
                <a:gd name="connsiteX77" fmla="*/ 7105 w 10000"/>
                <a:gd name="connsiteY77" fmla="*/ 1984 h 10000"/>
                <a:gd name="connsiteX78" fmla="*/ 7326 w 10000"/>
                <a:gd name="connsiteY78" fmla="*/ 1971 h 10000"/>
                <a:gd name="connsiteX79" fmla="*/ 7682 w 10000"/>
                <a:gd name="connsiteY79" fmla="*/ 1652 h 10000"/>
                <a:gd name="connsiteX80" fmla="*/ 7936 w 10000"/>
                <a:gd name="connsiteY80" fmla="*/ 1442 h 10000"/>
                <a:gd name="connsiteX81" fmla="*/ 7974 w 10000"/>
                <a:gd name="connsiteY81" fmla="*/ 1396 h 10000"/>
                <a:gd name="connsiteX82" fmla="*/ 8200 w 10000"/>
                <a:gd name="connsiteY82" fmla="*/ 1206 h 10000"/>
                <a:gd name="connsiteX83" fmla="*/ 8238 w 10000"/>
                <a:gd name="connsiteY83" fmla="*/ 1181 h 10000"/>
                <a:gd name="connsiteX84" fmla="*/ 8276 w 10000"/>
                <a:gd name="connsiteY84" fmla="*/ 1135 h 10000"/>
                <a:gd name="connsiteX85" fmla="*/ 8325 w 10000"/>
                <a:gd name="connsiteY85" fmla="*/ 1110 h 10000"/>
                <a:gd name="connsiteX86" fmla="*/ 8363 w 10000"/>
                <a:gd name="connsiteY86" fmla="*/ 1084 h 10000"/>
                <a:gd name="connsiteX87" fmla="*/ 8415 w 10000"/>
                <a:gd name="connsiteY87" fmla="*/ 1063 h 10000"/>
                <a:gd name="connsiteX88" fmla="*/ 8464 w 10000"/>
                <a:gd name="connsiteY88" fmla="*/ 1017 h 10000"/>
                <a:gd name="connsiteX89" fmla="*/ 8616 w 10000"/>
                <a:gd name="connsiteY89" fmla="*/ 895 h 10000"/>
                <a:gd name="connsiteX90" fmla="*/ 8652 w 10000"/>
                <a:gd name="connsiteY90" fmla="*/ 874 h 10000"/>
                <a:gd name="connsiteX91" fmla="*/ 8753 w 10000"/>
                <a:gd name="connsiteY91" fmla="*/ 828 h 10000"/>
                <a:gd name="connsiteX92" fmla="*/ 8892 w 10000"/>
                <a:gd name="connsiteY92" fmla="*/ 731 h 10000"/>
                <a:gd name="connsiteX93" fmla="*/ 8981 w 10000"/>
                <a:gd name="connsiteY93" fmla="*/ 685 h 10000"/>
                <a:gd name="connsiteX94" fmla="*/ 9232 w 10000"/>
                <a:gd name="connsiteY94" fmla="*/ 517 h 10000"/>
                <a:gd name="connsiteX95" fmla="*/ 9322 w 10000"/>
                <a:gd name="connsiteY95" fmla="*/ 450 h 10000"/>
                <a:gd name="connsiteX96" fmla="*/ 9384 w 10000"/>
                <a:gd name="connsiteY96" fmla="*/ 399 h 10000"/>
                <a:gd name="connsiteX97" fmla="*/ 9433 w 10000"/>
                <a:gd name="connsiteY97" fmla="*/ 378 h 10000"/>
                <a:gd name="connsiteX98" fmla="*/ 9523 w 10000"/>
                <a:gd name="connsiteY98" fmla="*/ 307 h 10000"/>
                <a:gd name="connsiteX99" fmla="*/ 9572 w 10000"/>
                <a:gd name="connsiteY99" fmla="*/ 282 h 10000"/>
                <a:gd name="connsiteX100" fmla="*/ 9711 w 10000"/>
                <a:gd name="connsiteY100" fmla="*/ 189 h 10000"/>
                <a:gd name="connsiteX101" fmla="*/ 9812 w 10000"/>
                <a:gd name="connsiteY101" fmla="*/ 118 h 10000"/>
                <a:gd name="connsiteX102" fmla="*/ 9899 w 10000"/>
                <a:gd name="connsiteY102" fmla="*/ 71 h 10000"/>
                <a:gd name="connsiteX103" fmla="*/ 9962 w 10000"/>
                <a:gd name="connsiteY103" fmla="*/ 21 h 10000"/>
                <a:gd name="connsiteX104" fmla="*/ 10000 w 10000"/>
                <a:gd name="connsiteY10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238 w 10000"/>
                <a:gd name="connsiteY32" fmla="*/ 5982 h 10000"/>
                <a:gd name="connsiteX33" fmla="*/ 3350 w 10000"/>
                <a:gd name="connsiteY33" fmla="*/ 5935 h 10000"/>
                <a:gd name="connsiteX34" fmla="*/ 3388 w 10000"/>
                <a:gd name="connsiteY34" fmla="*/ 5910 h 10000"/>
                <a:gd name="connsiteX35" fmla="*/ 3439 w 10000"/>
                <a:gd name="connsiteY35" fmla="*/ 5885 h 10000"/>
                <a:gd name="connsiteX36" fmla="*/ 3527 w 10000"/>
                <a:gd name="connsiteY36" fmla="*/ 5792 h 10000"/>
                <a:gd name="connsiteX37" fmla="*/ 3641 w 10000"/>
                <a:gd name="connsiteY37" fmla="*/ 5696 h 10000"/>
                <a:gd name="connsiteX38" fmla="*/ 3704 w 10000"/>
                <a:gd name="connsiteY38" fmla="*/ 5603 h 10000"/>
                <a:gd name="connsiteX39" fmla="*/ 3780 w 10000"/>
                <a:gd name="connsiteY39" fmla="*/ 5532 h 10000"/>
                <a:gd name="connsiteX40" fmla="*/ 3930 w 10000"/>
                <a:gd name="connsiteY40" fmla="*/ 5414 h 10000"/>
                <a:gd name="connsiteX41" fmla="*/ 3968 w 10000"/>
                <a:gd name="connsiteY41" fmla="*/ 5389 h 10000"/>
                <a:gd name="connsiteX42" fmla="*/ 4169 w 10000"/>
                <a:gd name="connsiteY42" fmla="*/ 5271 h 10000"/>
                <a:gd name="connsiteX43" fmla="*/ 4207 w 10000"/>
                <a:gd name="connsiteY43" fmla="*/ 5246 h 10000"/>
                <a:gd name="connsiteX44" fmla="*/ 4245 w 10000"/>
                <a:gd name="connsiteY44" fmla="*/ 5200 h 10000"/>
                <a:gd name="connsiteX45" fmla="*/ 4283 w 10000"/>
                <a:gd name="connsiteY45" fmla="*/ 5179 h 10000"/>
                <a:gd name="connsiteX46" fmla="*/ 4384 w 10000"/>
                <a:gd name="connsiteY46" fmla="*/ 5082 h 10000"/>
                <a:gd name="connsiteX47" fmla="*/ 4559 w 10000"/>
                <a:gd name="connsiteY47" fmla="*/ 4918 h 10000"/>
                <a:gd name="connsiteX48" fmla="*/ 4610 w 10000"/>
                <a:gd name="connsiteY48" fmla="*/ 4868 h 10000"/>
                <a:gd name="connsiteX49" fmla="*/ 4660 w 10000"/>
                <a:gd name="connsiteY49" fmla="*/ 4800 h 10000"/>
                <a:gd name="connsiteX50" fmla="*/ 4698 w 10000"/>
                <a:gd name="connsiteY50" fmla="*/ 4775 h 10000"/>
                <a:gd name="connsiteX51" fmla="*/ 4760 w 10000"/>
                <a:gd name="connsiteY51" fmla="*/ 4729 h 10000"/>
                <a:gd name="connsiteX52" fmla="*/ 4837 w 10000"/>
                <a:gd name="connsiteY52" fmla="*/ 4632 h 10000"/>
                <a:gd name="connsiteX53" fmla="*/ 4899 w 10000"/>
                <a:gd name="connsiteY53" fmla="*/ 4586 h 10000"/>
                <a:gd name="connsiteX54" fmla="*/ 4937 w 10000"/>
                <a:gd name="connsiteY54" fmla="*/ 4540 h 10000"/>
                <a:gd name="connsiteX55" fmla="*/ 5038 w 10000"/>
                <a:gd name="connsiteY55" fmla="*/ 4443 h 10000"/>
                <a:gd name="connsiteX56" fmla="*/ 5139 w 10000"/>
                <a:gd name="connsiteY56" fmla="*/ 4325 h 10000"/>
                <a:gd name="connsiteX57" fmla="*/ 5240 w 10000"/>
                <a:gd name="connsiteY57" fmla="*/ 4233 h 10000"/>
                <a:gd name="connsiteX58" fmla="*/ 5316 w 10000"/>
                <a:gd name="connsiteY58" fmla="*/ 4182 h 10000"/>
                <a:gd name="connsiteX59" fmla="*/ 5428 w 10000"/>
                <a:gd name="connsiteY59" fmla="*/ 4065 h 10000"/>
                <a:gd name="connsiteX60" fmla="*/ 5466 w 10000"/>
                <a:gd name="connsiteY60" fmla="*/ 4044 h 10000"/>
                <a:gd name="connsiteX61" fmla="*/ 5542 w 10000"/>
                <a:gd name="connsiteY61" fmla="*/ 3947 h 10000"/>
                <a:gd name="connsiteX62" fmla="*/ 5593 w 10000"/>
                <a:gd name="connsiteY62" fmla="*/ 3901 h 10000"/>
                <a:gd name="connsiteX63" fmla="*/ 5629 w 10000"/>
                <a:gd name="connsiteY63" fmla="*/ 3829 h 10000"/>
                <a:gd name="connsiteX64" fmla="*/ 5656 w 10000"/>
                <a:gd name="connsiteY64" fmla="*/ 3758 h 10000"/>
                <a:gd name="connsiteX65" fmla="*/ 5806 w 10000"/>
                <a:gd name="connsiteY65" fmla="*/ 3426 h 10000"/>
                <a:gd name="connsiteX66" fmla="*/ 5858 w 10000"/>
                <a:gd name="connsiteY66" fmla="*/ 3144 h 10000"/>
                <a:gd name="connsiteX67" fmla="*/ 5907 w 10000"/>
                <a:gd name="connsiteY67" fmla="*/ 3001 h 10000"/>
                <a:gd name="connsiteX68" fmla="*/ 5931 w 10000"/>
                <a:gd name="connsiteY68" fmla="*/ 2930 h 10000"/>
                <a:gd name="connsiteX69" fmla="*/ 5958 w 10000"/>
                <a:gd name="connsiteY69" fmla="*/ 2858 h 10000"/>
                <a:gd name="connsiteX70" fmla="*/ 6171 w 10000"/>
                <a:gd name="connsiteY70" fmla="*/ 2388 h 10000"/>
                <a:gd name="connsiteX71" fmla="*/ 6274 w 10000"/>
                <a:gd name="connsiteY71" fmla="*/ 2266 h 10000"/>
                <a:gd name="connsiteX72" fmla="*/ 6373 w 10000"/>
                <a:gd name="connsiteY72" fmla="*/ 2148 h 10000"/>
                <a:gd name="connsiteX73" fmla="*/ 6511 w 10000"/>
                <a:gd name="connsiteY73" fmla="*/ 2102 h 10000"/>
                <a:gd name="connsiteX74" fmla="*/ 6563 w 10000"/>
                <a:gd name="connsiteY74" fmla="*/ 2081 h 10000"/>
                <a:gd name="connsiteX75" fmla="*/ 6939 w 10000"/>
                <a:gd name="connsiteY75" fmla="*/ 2009 h 10000"/>
                <a:gd name="connsiteX76" fmla="*/ 7105 w 10000"/>
                <a:gd name="connsiteY76" fmla="*/ 1984 h 10000"/>
                <a:gd name="connsiteX77" fmla="*/ 7326 w 10000"/>
                <a:gd name="connsiteY77" fmla="*/ 1971 h 10000"/>
                <a:gd name="connsiteX78" fmla="*/ 7682 w 10000"/>
                <a:gd name="connsiteY78" fmla="*/ 1652 h 10000"/>
                <a:gd name="connsiteX79" fmla="*/ 7936 w 10000"/>
                <a:gd name="connsiteY79" fmla="*/ 1442 h 10000"/>
                <a:gd name="connsiteX80" fmla="*/ 7974 w 10000"/>
                <a:gd name="connsiteY80" fmla="*/ 1396 h 10000"/>
                <a:gd name="connsiteX81" fmla="*/ 8200 w 10000"/>
                <a:gd name="connsiteY81" fmla="*/ 1206 h 10000"/>
                <a:gd name="connsiteX82" fmla="*/ 8238 w 10000"/>
                <a:gd name="connsiteY82" fmla="*/ 1181 h 10000"/>
                <a:gd name="connsiteX83" fmla="*/ 8276 w 10000"/>
                <a:gd name="connsiteY83" fmla="*/ 1135 h 10000"/>
                <a:gd name="connsiteX84" fmla="*/ 8325 w 10000"/>
                <a:gd name="connsiteY84" fmla="*/ 1110 h 10000"/>
                <a:gd name="connsiteX85" fmla="*/ 8363 w 10000"/>
                <a:gd name="connsiteY85" fmla="*/ 1084 h 10000"/>
                <a:gd name="connsiteX86" fmla="*/ 8415 w 10000"/>
                <a:gd name="connsiteY86" fmla="*/ 1063 h 10000"/>
                <a:gd name="connsiteX87" fmla="*/ 8464 w 10000"/>
                <a:gd name="connsiteY87" fmla="*/ 1017 h 10000"/>
                <a:gd name="connsiteX88" fmla="*/ 8616 w 10000"/>
                <a:gd name="connsiteY88" fmla="*/ 895 h 10000"/>
                <a:gd name="connsiteX89" fmla="*/ 8652 w 10000"/>
                <a:gd name="connsiteY89" fmla="*/ 874 h 10000"/>
                <a:gd name="connsiteX90" fmla="*/ 8753 w 10000"/>
                <a:gd name="connsiteY90" fmla="*/ 828 h 10000"/>
                <a:gd name="connsiteX91" fmla="*/ 8892 w 10000"/>
                <a:gd name="connsiteY91" fmla="*/ 731 h 10000"/>
                <a:gd name="connsiteX92" fmla="*/ 8981 w 10000"/>
                <a:gd name="connsiteY92" fmla="*/ 685 h 10000"/>
                <a:gd name="connsiteX93" fmla="*/ 9232 w 10000"/>
                <a:gd name="connsiteY93" fmla="*/ 517 h 10000"/>
                <a:gd name="connsiteX94" fmla="*/ 9322 w 10000"/>
                <a:gd name="connsiteY94" fmla="*/ 450 h 10000"/>
                <a:gd name="connsiteX95" fmla="*/ 9384 w 10000"/>
                <a:gd name="connsiteY95" fmla="*/ 399 h 10000"/>
                <a:gd name="connsiteX96" fmla="*/ 9433 w 10000"/>
                <a:gd name="connsiteY96" fmla="*/ 378 h 10000"/>
                <a:gd name="connsiteX97" fmla="*/ 9523 w 10000"/>
                <a:gd name="connsiteY97" fmla="*/ 307 h 10000"/>
                <a:gd name="connsiteX98" fmla="*/ 9572 w 10000"/>
                <a:gd name="connsiteY98" fmla="*/ 282 h 10000"/>
                <a:gd name="connsiteX99" fmla="*/ 9711 w 10000"/>
                <a:gd name="connsiteY99" fmla="*/ 189 h 10000"/>
                <a:gd name="connsiteX100" fmla="*/ 9812 w 10000"/>
                <a:gd name="connsiteY100" fmla="*/ 118 h 10000"/>
                <a:gd name="connsiteX101" fmla="*/ 9899 w 10000"/>
                <a:gd name="connsiteY101" fmla="*/ 71 h 10000"/>
                <a:gd name="connsiteX102" fmla="*/ 9962 w 10000"/>
                <a:gd name="connsiteY102" fmla="*/ 21 h 10000"/>
                <a:gd name="connsiteX103" fmla="*/ 10000 w 10000"/>
                <a:gd name="connsiteY10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350 w 10000"/>
                <a:gd name="connsiteY32" fmla="*/ 5935 h 10000"/>
                <a:gd name="connsiteX33" fmla="*/ 3388 w 10000"/>
                <a:gd name="connsiteY33" fmla="*/ 5910 h 10000"/>
                <a:gd name="connsiteX34" fmla="*/ 3439 w 10000"/>
                <a:gd name="connsiteY34" fmla="*/ 5885 h 10000"/>
                <a:gd name="connsiteX35" fmla="*/ 3527 w 10000"/>
                <a:gd name="connsiteY35" fmla="*/ 5792 h 10000"/>
                <a:gd name="connsiteX36" fmla="*/ 3641 w 10000"/>
                <a:gd name="connsiteY36" fmla="*/ 5696 h 10000"/>
                <a:gd name="connsiteX37" fmla="*/ 3704 w 10000"/>
                <a:gd name="connsiteY37" fmla="*/ 5603 h 10000"/>
                <a:gd name="connsiteX38" fmla="*/ 3780 w 10000"/>
                <a:gd name="connsiteY38" fmla="*/ 5532 h 10000"/>
                <a:gd name="connsiteX39" fmla="*/ 3930 w 10000"/>
                <a:gd name="connsiteY39" fmla="*/ 5414 h 10000"/>
                <a:gd name="connsiteX40" fmla="*/ 3968 w 10000"/>
                <a:gd name="connsiteY40" fmla="*/ 5389 h 10000"/>
                <a:gd name="connsiteX41" fmla="*/ 4169 w 10000"/>
                <a:gd name="connsiteY41" fmla="*/ 5271 h 10000"/>
                <a:gd name="connsiteX42" fmla="*/ 4207 w 10000"/>
                <a:gd name="connsiteY42" fmla="*/ 5246 h 10000"/>
                <a:gd name="connsiteX43" fmla="*/ 4245 w 10000"/>
                <a:gd name="connsiteY43" fmla="*/ 5200 h 10000"/>
                <a:gd name="connsiteX44" fmla="*/ 4283 w 10000"/>
                <a:gd name="connsiteY44" fmla="*/ 5179 h 10000"/>
                <a:gd name="connsiteX45" fmla="*/ 4384 w 10000"/>
                <a:gd name="connsiteY45" fmla="*/ 5082 h 10000"/>
                <a:gd name="connsiteX46" fmla="*/ 4559 w 10000"/>
                <a:gd name="connsiteY46" fmla="*/ 4918 h 10000"/>
                <a:gd name="connsiteX47" fmla="*/ 4610 w 10000"/>
                <a:gd name="connsiteY47" fmla="*/ 4868 h 10000"/>
                <a:gd name="connsiteX48" fmla="*/ 4660 w 10000"/>
                <a:gd name="connsiteY48" fmla="*/ 4800 h 10000"/>
                <a:gd name="connsiteX49" fmla="*/ 4698 w 10000"/>
                <a:gd name="connsiteY49" fmla="*/ 4775 h 10000"/>
                <a:gd name="connsiteX50" fmla="*/ 4760 w 10000"/>
                <a:gd name="connsiteY50" fmla="*/ 4729 h 10000"/>
                <a:gd name="connsiteX51" fmla="*/ 4837 w 10000"/>
                <a:gd name="connsiteY51" fmla="*/ 4632 h 10000"/>
                <a:gd name="connsiteX52" fmla="*/ 4899 w 10000"/>
                <a:gd name="connsiteY52" fmla="*/ 4586 h 10000"/>
                <a:gd name="connsiteX53" fmla="*/ 4937 w 10000"/>
                <a:gd name="connsiteY53" fmla="*/ 4540 h 10000"/>
                <a:gd name="connsiteX54" fmla="*/ 5038 w 10000"/>
                <a:gd name="connsiteY54" fmla="*/ 4443 h 10000"/>
                <a:gd name="connsiteX55" fmla="*/ 5139 w 10000"/>
                <a:gd name="connsiteY55" fmla="*/ 4325 h 10000"/>
                <a:gd name="connsiteX56" fmla="*/ 5240 w 10000"/>
                <a:gd name="connsiteY56" fmla="*/ 4233 h 10000"/>
                <a:gd name="connsiteX57" fmla="*/ 5316 w 10000"/>
                <a:gd name="connsiteY57" fmla="*/ 4182 h 10000"/>
                <a:gd name="connsiteX58" fmla="*/ 5428 w 10000"/>
                <a:gd name="connsiteY58" fmla="*/ 4065 h 10000"/>
                <a:gd name="connsiteX59" fmla="*/ 5466 w 10000"/>
                <a:gd name="connsiteY59" fmla="*/ 4044 h 10000"/>
                <a:gd name="connsiteX60" fmla="*/ 5542 w 10000"/>
                <a:gd name="connsiteY60" fmla="*/ 3947 h 10000"/>
                <a:gd name="connsiteX61" fmla="*/ 5593 w 10000"/>
                <a:gd name="connsiteY61" fmla="*/ 3901 h 10000"/>
                <a:gd name="connsiteX62" fmla="*/ 5629 w 10000"/>
                <a:gd name="connsiteY62" fmla="*/ 3829 h 10000"/>
                <a:gd name="connsiteX63" fmla="*/ 5656 w 10000"/>
                <a:gd name="connsiteY63" fmla="*/ 3758 h 10000"/>
                <a:gd name="connsiteX64" fmla="*/ 5806 w 10000"/>
                <a:gd name="connsiteY64" fmla="*/ 3426 h 10000"/>
                <a:gd name="connsiteX65" fmla="*/ 5858 w 10000"/>
                <a:gd name="connsiteY65" fmla="*/ 3144 h 10000"/>
                <a:gd name="connsiteX66" fmla="*/ 5907 w 10000"/>
                <a:gd name="connsiteY66" fmla="*/ 3001 h 10000"/>
                <a:gd name="connsiteX67" fmla="*/ 5931 w 10000"/>
                <a:gd name="connsiteY67" fmla="*/ 2930 h 10000"/>
                <a:gd name="connsiteX68" fmla="*/ 5958 w 10000"/>
                <a:gd name="connsiteY68" fmla="*/ 2858 h 10000"/>
                <a:gd name="connsiteX69" fmla="*/ 6171 w 10000"/>
                <a:gd name="connsiteY69" fmla="*/ 2388 h 10000"/>
                <a:gd name="connsiteX70" fmla="*/ 6274 w 10000"/>
                <a:gd name="connsiteY70" fmla="*/ 2266 h 10000"/>
                <a:gd name="connsiteX71" fmla="*/ 6373 w 10000"/>
                <a:gd name="connsiteY71" fmla="*/ 2148 h 10000"/>
                <a:gd name="connsiteX72" fmla="*/ 6511 w 10000"/>
                <a:gd name="connsiteY72" fmla="*/ 2102 h 10000"/>
                <a:gd name="connsiteX73" fmla="*/ 6563 w 10000"/>
                <a:gd name="connsiteY73" fmla="*/ 2081 h 10000"/>
                <a:gd name="connsiteX74" fmla="*/ 6939 w 10000"/>
                <a:gd name="connsiteY74" fmla="*/ 2009 h 10000"/>
                <a:gd name="connsiteX75" fmla="*/ 7105 w 10000"/>
                <a:gd name="connsiteY75" fmla="*/ 1984 h 10000"/>
                <a:gd name="connsiteX76" fmla="*/ 7326 w 10000"/>
                <a:gd name="connsiteY76" fmla="*/ 1971 h 10000"/>
                <a:gd name="connsiteX77" fmla="*/ 7682 w 10000"/>
                <a:gd name="connsiteY77" fmla="*/ 1652 h 10000"/>
                <a:gd name="connsiteX78" fmla="*/ 7936 w 10000"/>
                <a:gd name="connsiteY78" fmla="*/ 1442 h 10000"/>
                <a:gd name="connsiteX79" fmla="*/ 7974 w 10000"/>
                <a:gd name="connsiteY79" fmla="*/ 1396 h 10000"/>
                <a:gd name="connsiteX80" fmla="*/ 8200 w 10000"/>
                <a:gd name="connsiteY80" fmla="*/ 1206 h 10000"/>
                <a:gd name="connsiteX81" fmla="*/ 8238 w 10000"/>
                <a:gd name="connsiteY81" fmla="*/ 1181 h 10000"/>
                <a:gd name="connsiteX82" fmla="*/ 8276 w 10000"/>
                <a:gd name="connsiteY82" fmla="*/ 1135 h 10000"/>
                <a:gd name="connsiteX83" fmla="*/ 8325 w 10000"/>
                <a:gd name="connsiteY83" fmla="*/ 1110 h 10000"/>
                <a:gd name="connsiteX84" fmla="*/ 8363 w 10000"/>
                <a:gd name="connsiteY84" fmla="*/ 1084 h 10000"/>
                <a:gd name="connsiteX85" fmla="*/ 8415 w 10000"/>
                <a:gd name="connsiteY85" fmla="*/ 1063 h 10000"/>
                <a:gd name="connsiteX86" fmla="*/ 8464 w 10000"/>
                <a:gd name="connsiteY86" fmla="*/ 1017 h 10000"/>
                <a:gd name="connsiteX87" fmla="*/ 8616 w 10000"/>
                <a:gd name="connsiteY87" fmla="*/ 895 h 10000"/>
                <a:gd name="connsiteX88" fmla="*/ 8652 w 10000"/>
                <a:gd name="connsiteY88" fmla="*/ 874 h 10000"/>
                <a:gd name="connsiteX89" fmla="*/ 8753 w 10000"/>
                <a:gd name="connsiteY89" fmla="*/ 828 h 10000"/>
                <a:gd name="connsiteX90" fmla="*/ 8892 w 10000"/>
                <a:gd name="connsiteY90" fmla="*/ 731 h 10000"/>
                <a:gd name="connsiteX91" fmla="*/ 8981 w 10000"/>
                <a:gd name="connsiteY91" fmla="*/ 685 h 10000"/>
                <a:gd name="connsiteX92" fmla="*/ 9232 w 10000"/>
                <a:gd name="connsiteY92" fmla="*/ 517 h 10000"/>
                <a:gd name="connsiteX93" fmla="*/ 9322 w 10000"/>
                <a:gd name="connsiteY93" fmla="*/ 450 h 10000"/>
                <a:gd name="connsiteX94" fmla="*/ 9384 w 10000"/>
                <a:gd name="connsiteY94" fmla="*/ 399 h 10000"/>
                <a:gd name="connsiteX95" fmla="*/ 9433 w 10000"/>
                <a:gd name="connsiteY95" fmla="*/ 378 h 10000"/>
                <a:gd name="connsiteX96" fmla="*/ 9523 w 10000"/>
                <a:gd name="connsiteY96" fmla="*/ 307 h 10000"/>
                <a:gd name="connsiteX97" fmla="*/ 9572 w 10000"/>
                <a:gd name="connsiteY97" fmla="*/ 282 h 10000"/>
                <a:gd name="connsiteX98" fmla="*/ 9711 w 10000"/>
                <a:gd name="connsiteY98" fmla="*/ 189 h 10000"/>
                <a:gd name="connsiteX99" fmla="*/ 9812 w 10000"/>
                <a:gd name="connsiteY99" fmla="*/ 118 h 10000"/>
                <a:gd name="connsiteX100" fmla="*/ 9899 w 10000"/>
                <a:gd name="connsiteY100" fmla="*/ 71 h 10000"/>
                <a:gd name="connsiteX101" fmla="*/ 9962 w 10000"/>
                <a:gd name="connsiteY101" fmla="*/ 21 h 10000"/>
                <a:gd name="connsiteX102" fmla="*/ 10000 w 10000"/>
                <a:gd name="connsiteY10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350 w 10000"/>
                <a:gd name="connsiteY32" fmla="*/ 5935 h 10000"/>
                <a:gd name="connsiteX33" fmla="*/ 3388 w 10000"/>
                <a:gd name="connsiteY33" fmla="*/ 5910 h 10000"/>
                <a:gd name="connsiteX34" fmla="*/ 3439 w 10000"/>
                <a:gd name="connsiteY34" fmla="*/ 5885 h 10000"/>
                <a:gd name="connsiteX35" fmla="*/ 3527 w 10000"/>
                <a:gd name="connsiteY35" fmla="*/ 5792 h 10000"/>
                <a:gd name="connsiteX36" fmla="*/ 3641 w 10000"/>
                <a:gd name="connsiteY36" fmla="*/ 5696 h 10000"/>
                <a:gd name="connsiteX37" fmla="*/ 3704 w 10000"/>
                <a:gd name="connsiteY37" fmla="*/ 5603 h 10000"/>
                <a:gd name="connsiteX38" fmla="*/ 3930 w 10000"/>
                <a:gd name="connsiteY38" fmla="*/ 5414 h 10000"/>
                <a:gd name="connsiteX39" fmla="*/ 3968 w 10000"/>
                <a:gd name="connsiteY39" fmla="*/ 5389 h 10000"/>
                <a:gd name="connsiteX40" fmla="*/ 4169 w 10000"/>
                <a:gd name="connsiteY40" fmla="*/ 5271 h 10000"/>
                <a:gd name="connsiteX41" fmla="*/ 4207 w 10000"/>
                <a:gd name="connsiteY41" fmla="*/ 5246 h 10000"/>
                <a:gd name="connsiteX42" fmla="*/ 4245 w 10000"/>
                <a:gd name="connsiteY42" fmla="*/ 5200 h 10000"/>
                <a:gd name="connsiteX43" fmla="*/ 4283 w 10000"/>
                <a:gd name="connsiteY43" fmla="*/ 5179 h 10000"/>
                <a:gd name="connsiteX44" fmla="*/ 4384 w 10000"/>
                <a:gd name="connsiteY44" fmla="*/ 5082 h 10000"/>
                <a:gd name="connsiteX45" fmla="*/ 4559 w 10000"/>
                <a:gd name="connsiteY45" fmla="*/ 4918 h 10000"/>
                <a:gd name="connsiteX46" fmla="*/ 4610 w 10000"/>
                <a:gd name="connsiteY46" fmla="*/ 4868 h 10000"/>
                <a:gd name="connsiteX47" fmla="*/ 4660 w 10000"/>
                <a:gd name="connsiteY47" fmla="*/ 4800 h 10000"/>
                <a:gd name="connsiteX48" fmla="*/ 4698 w 10000"/>
                <a:gd name="connsiteY48" fmla="*/ 4775 h 10000"/>
                <a:gd name="connsiteX49" fmla="*/ 4760 w 10000"/>
                <a:gd name="connsiteY49" fmla="*/ 4729 h 10000"/>
                <a:gd name="connsiteX50" fmla="*/ 4837 w 10000"/>
                <a:gd name="connsiteY50" fmla="*/ 4632 h 10000"/>
                <a:gd name="connsiteX51" fmla="*/ 4899 w 10000"/>
                <a:gd name="connsiteY51" fmla="*/ 4586 h 10000"/>
                <a:gd name="connsiteX52" fmla="*/ 4937 w 10000"/>
                <a:gd name="connsiteY52" fmla="*/ 4540 h 10000"/>
                <a:gd name="connsiteX53" fmla="*/ 5038 w 10000"/>
                <a:gd name="connsiteY53" fmla="*/ 4443 h 10000"/>
                <a:gd name="connsiteX54" fmla="*/ 5139 w 10000"/>
                <a:gd name="connsiteY54" fmla="*/ 4325 h 10000"/>
                <a:gd name="connsiteX55" fmla="*/ 5240 w 10000"/>
                <a:gd name="connsiteY55" fmla="*/ 4233 h 10000"/>
                <a:gd name="connsiteX56" fmla="*/ 5316 w 10000"/>
                <a:gd name="connsiteY56" fmla="*/ 4182 h 10000"/>
                <a:gd name="connsiteX57" fmla="*/ 5428 w 10000"/>
                <a:gd name="connsiteY57" fmla="*/ 4065 h 10000"/>
                <a:gd name="connsiteX58" fmla="*/ 5466 w 10000"/>
                <a:gd name="connsiteY58" fmla="*/ 4044 h 10000"/>
                <a:gd name="connsiteX59" fmla="*/ 5542 w 10000"/>
                <a:gd name="connsiteY59" fmla="*/ 3947 h 10000"/>
                <a:gd name="connsiteX60" fmla="*/ 5593 w 10000"/>
                <a:gd name="connsiteY60" fmla="*/ 3901 h 10000"/>
                <a:gd name="connsiteX61" fmla="*/ 5629 w 10000"/>
                <a:gd name="connsiteY61" fmla="*/ 3829 h 10000"/>
                <a:gd name="connsiteX62" fmla="*/ 5656 w 10000"/>
                <a:gd name="connsiteY62" fmla="*/ 3758 h 10000"/>
                <a:gd name="connsiteX63" fmla="*/ 5806 w 10000"/>
                <a:gd name="connsiteY63" fmla="*/ 3426 h 10000"/>
                <a:gd name="connsiteX64" fmla="*/ 5858 w 10000"/>
                <a:gd name="connsiteY64" fmla="*/ 3144 h 10000"/>
                <a:gd name="connsiteX65" fmla="*/ 5907 w 10000"/>
                <a:gd name="connsiteY65" fmla="*/ 3001 h 10000"/>
                <a:gd name="connsiteX66" fmla="*/ 5931 w 10000"/>
                <a:gd name="connsiteY66" fmla="*/ 2930 h 10000"/>
                <a:gd name="connsiteX67" fmla="*/ 5958 w 10000"/>
                <a:gd name="connsiteY67" fmla="*/ 2858 h 10000"/>
                <a:gd name="connsiteX68" fmla="*/ 6171 w 10000"/>
                <a:gd name="connsiteY68" fmla="*/ 2388 h 10000"/>
                <a:gd name="connsiteX69" fmla="*/ 6274 w 10000"/>
                <a:gd name="connsiteY69" fmla="*/ 2266 h 10000"/>
                <a:gd name="connsiteX70" fmla="*/ 6373 w 10000"/>
                <a:gd name="connsiteY70" fmla="*/ 2148 h 10000"/>
                <a:gd name="connsiteX71" fmla="*/ 6511 w 10000"/>
                <a:gd name="connsiteY71" fmla="*/ 2102 h 10000"/>
                <a:gd name="connsiteX72" fmla="*/ 6563 w 10000"/>
                <a:gd name="connsiteY72" fmla="*/ 2081 h 10000"/>
                <a:gd name="connsiteX73" fmla="*/ 6939 w 10000"/>
                <a:gd name="connsiteY73" fmla="*/ 2009 h 10000"/>
                <a:gd name="connsiteX74" fmla="*/ 7105 w 10000"/>
                <a:gd name="connsiteY74" fmla="*/ 1984 h 10000"/>
                <a:gd name="connsiteX75" fmla="*/ 7326 w 10000"/>
                <a:gd name="connsiteY75" fmla="*/ 1971 h 10000"/>
                <a:gd name="connsiteX76" fmla="*/ 7682 w 10000"/>
                <a:gd name="connsiteY76" fmla="*/ 1652 h 10000"/>
                <a:gd name="connsiteX77" fmla="*/ 7936 w 10000"/>
                <a:gd name="connsiteY77" fmla="*/ 1442 h 10000"/>
                <a:gd name="connsiteX78" fmla="*/ 7974 w 10000"/>
                <a:gd name="connsiteY78" fmla="*/ 1396 h 10000"/>
                <a:gd name="connsiteX79" fmla="*/ 8200 w 10000"/>
                <a:gd name="connsiteY79" fmla="*/ 1206 h 10000"/>
                <a:gd name="connsiteX80" fmla="*/ 8238 w 10000"/>
                <a:gd name="connsiteY80" fmla="*/ 1181 h 10000"/>
                <a:gd name="connsiteX81" fmla="*/ 8276 w 10000"/>
                <a:gd name="connsiteY81" fmla="*/ 1135 h 10000"/>
                <a:gd name="connsiteX82" fmla="*/ 8325 w 10000"/>
                <a:gd name="connsiteY82" fmla="*/ 1110 h 10000"/>
                <a:gd name="connsiteX83" fmla="*/ 8363 w 10000"/>
                <a:gd name="connsiteY83" fmla="*/ 1084 h 10000"/>
                <a:gd name="connsiteX84" fmla="*/ 8415 w 10000"/>
                <a:gd name="connsiteY84" fmla="*/ 1063 h 10000"/>
                <a:gd name="connsiteX85" fmla="*/ 8464 w 10000"/>
                <a:gd name="connsiteY85" fmla="*/ 1017 h 10000"/>
                <a:gd name="connsiteX86" fmla="*/ 8616 w 10000"/>
                <a:gd name="connsiteY86" fmla="*/ 895 h 10000"/>
                <a:gd name="connsiteX87" fmla="*/ 8652 w 10000"/>
                <a:gd name="connsiteY87" fmla="*/ 874 h 10000"/>
                <a:gd name="connsiteX88" fmla="*/ 8753 w 10000"/>
                <a:gd name="connsiteY88" fmla="*/ 828 h 10000"/>
                <a:gd name="connsiteX89" fmla="*/ 8892 w 10000"/>
                <a:gd name="connsiteY89" fmla="*/ 731 h 10000"/>
                <a:gd name="connsiteX90" fmla="*/ 8981 w 10000"/>
                <a:gd name="connsiteY90" fmla="*/ 685 h 10000"/>
                <a:gd name="connsiteX91" fmla="*/ 9232 w 10000"/>
                <a:gd name="connsiteY91" fmla="*/ 517 h 10000"/>
                <a:gd name="connsiteX92" fmla="*/ 9322 w 10000"/>
                <a:gd name="connsiteY92" fmla="*/ 450 h 10000"/>
                <a:gd name="connsiteX93" fmla="*/ 9384 w 10000"/>
                <a:gd name="connsiteY93" fmla="*/ 399 h 10000"/>
                <a:gd name="connsiteX94" fmla="*/ 9433 w 10000"/>
                <a:gd name="connsiteY94" fmla="*/ 378 h 10000"/>
                <a:gd name="connsiteX95" fmla="*/ 9523 w 10000"/>
                <a:gd name="connsiteY95" fmla="*/ 307 h 10000"/>
                <a:gd name="connsiteX96" fmla="*/ 9572 w 10000"/>
                <a:gd name="connsiteY96" fmla="*/ 282 h 10000"/>
                <a:gd name="connsiteX97" fmla="*/ 9711 w 10000"/>
                <a:gd name="connsiteY97" fmla="*/ 189 h 10000"/>
                <a:gd name="connsiteX98" fmla="*/ 9812 w 10000"/>
                <a:gd name="connsiteY98" fmla="*/ 118 h 10000"/>
                <a:gd name="connsiteX99" fmla="*/ 9899 w 10000"/>
                <a:gd name="connsiteY99" fmla="*/ 71 h 10000"/>
                <a:gd name="connsiteX100" fmla="*/ 9962 w 10000"/>
                <a:gd name="connsiteY100" fmla="*/ 21 h 10000"/>
                <a:gd name="connsiteX101" fmla="*/ 10000 w 10000"/>
                <a:gd name="connsiteY10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350 w 10000"/>
                <a:gd name="connsiteY32" fmla="*/ 5935 h 10000"/>
                <a:gd name="connsiteX33" fmla="*/ 3388 w 10000"/>
                <a:gd name="connsiteY33" fmla="*/ 5910 h 10000"/>
                <a:gd name="connsiteX34" fmla="*/ 3439 w 10000"/>
                <a:gd name="connsiteY34" fmla="*/ 5885 h 10000"/>
                <a:gd name="connsiteX35" fmla="*/ 3527 w 10000"/>
                <a:gd name="connsiteY35" fmla="*/ 5792 h 10000"/>
                <a:gd name="connsiteX36" fmla="*/ 3641 w 10000"/>
                <a:gd name="connsiteY36" fmla="*/ 5696 h 10000"/>
                <a:gd name="connsiteX37" fmla="*/ 3930 w 10000"/>
                <a:gd name="connsiteY37" fmla="*/ 5414 h 10000"/>
                <a:gd name="connsiteX38" fmla="*/ 3968 w 10000"/>
                <a:gd name="connsiteY38" fmla="*/ 5389 h 10000"/>
                <a:gd name="connsiteX39" fmla="*/ 4169 w 10000"/>
                <a:gd name="connsiteY39" fmla="*/ 5271 h 10000"/>
                <a:gd name="connsiteX40" fmla="*/ 4207 w 10000"/>
                <a:gd name="connsiteY40" fmla="*/ 5246 h 10000"/>
                <a:gd name="connsiteX41" fmla="*/ 4245 w 10000"/>
                <a:gd name="connsiteY41" fmla="*/ 5200 h 10000"/>
                <a:gd name="connsiteX42" fmla="*/ 4283 w 10000"/>
                <a:gd name="connsiteY42" fmla="*/ 5179 h 10000"/>
                <a:gd name="connsiteX43" fmla="*/ 4384 w 10000"/>
                <a:gd name="connsiteY43" fmla="*/ 5082 h 10000"/>
                <a:gd name="connsiteX44" fmla="*/ 4559 w 10000"/>
                <a:gd name="connsiteY44" fmla="*/ 4918 h 10000"/>
                <a:gd name="connsiteX45" fmla="*/ 4610 w 10000"/>
                <a:gd name="connsiteY45" fmla="*/ 4868 h 10000"/>
                <a:gd name="connsiteX46" fmla="*/ 4660 w 10000"/>
                <a:gd name="connsiteY46" fmla="*/ 4800 h 10000"/>
                <a:gd name="connsiteX47" fmla="*/ 4698 w 10000"/>
                <a:gd name="connsiteY47" fmla="*/ 4775 h 10000"/>
                <a:gd name="connsiteX48" fmla="*/ 4760 w 10000"/>
                <a:gd name="connsiteY48" fmla="*/ 4729 h 10000"/>
                <a:gd name="connsiteX49" fmla="*/ 4837 w 10000"/>
                <a:gd name="connsiteY49" fmla="*/ 4632 h 10000"/>
                <a:gd name="connsiteX50" fmla="*/ 4899 w 10000"/>
                <a:gd name="connsiteY50" fmla="*/ 4586 h 10000"/>
                <a:gd name="connsiteX51" fmla="*/ 4937 w 10000"/>
                <a:gd name="connsiteY51" fmla="*/ 4540 h 10000"/>
                <a:gd name="connsiteX52" fmla="*/ 5038 w 10000"/>
                <a:gd name="connsiteY52" fmla="*/ 4443 h 10000"/>
                <a:gd name="connsiteX53" fmla="*/ 5139 w 10000"/>
                <a:gd name="connsiteY53" fmla="*/ 4325 h 10000"/>
                <a:gd name="connsiteX54" fmla="*/ 5240 w 10000"/>
                <a:gd name="connsiteY54" fmla="*/ 4233 h 10000"/>
                <a:gd name="connsiteX55" fmla="*/ 5316 w 10000"/>
                <a:gd name="connsiteY55" fmla="*/ 4182 h 10000"/>
                <a:gd name="connsiteX56" fmla="*/ 5428 w 10000"/>
                <a:gd name="connsiteY56" fmla="*/ 4065 h 10000"/>
                <a:gd name="connsiteX57" fmla="*/ 5466 w 10000"/>
                <a:gd name="connsiteY57" fmla="*/ 4044 h 10000"/>
                <a:gd name="connsiteX58" fmla="*/ 5542 w 10000"/>
                <a:gd name="connsiteY58" fmla="*/ 3947 h 10000"/>
                <a:gd name="connsiteX59" fmla="*/ 5593 w 10000"/>
                <a:gd name="connsiteY59" fmla="*/ 3901 h 10000"/>
                <a:gd name="connsiteX60" fmla="*/ 5629 w 10000"/>
                <a:gd name="connsiteY60" fmla="*/ 3829 h 10000"/>
                <a:gd name="connsiteX61" fmla="*/ 5656 w 10000"/>
                <a:gd name="connsiteY61" fmla="*/ 3758 h 10000"/>
                <a:gd name="connsiteX62" fmla="*/ 5806 w 10000"/>
                <a:gd name="connsiteY62" fmla="*/ 3426 h 10000"/>
                <a:gd name="connsiteX63" fmla="*/ 5858 w 10000"/>
                <a:gd name="connsiteY63" fmla="*/ 3144 h 10000"/>
                <a:gd name="connsiteX64" fmla="*/ 5907 w 10000"/>
                <a:gd name="connsiteY64" fmla="*/ 3001 h 10000"/>
                <a:gd name="connsiteX65" fmla="*/ 5931 w 10000"/>
                <a:gd name="connsiteY65" fmla="*/ 2930 h 10000"/>
                <a:gd name="connsiteX66" fmla="*/ 5958 w 10000"/>
                <a:gd name="connsiteY66" fmla="*/ 2858 h 10000"/>
                <a:gd name="connsiteX67" fmla="*/ 6171 w 10000"/>
                <a:gd name="connsiteY67" fmla="*/ 2388 h 10000"/>
                <a:gd name="connsiteX68" fmla="*/ 6274 w 10000"/>
                <a:gd name="connsiteY68" fmla="*/ 2266 h 10000"/>
                <a:gd name="connsiteX69" fmla="*/ 6373 w 10000"/>
                <a:gd name="connsiteY69" fmla="*/ 2148 h 10000"/>
                <a:gd name="connsiteX70" fmla="*/ 6511 w 10000"/>
                <a:gd name="connsiteY70" fmla="*/ 2102 h 10000"/>
                <a:gd name="connsiteX71" fmla="*/ 6563 w 10000"/>
                <a:gd name="connsiteY71" fmla="*/ 2081 h 10000"/>
                <a:gd name="connsiteX72" fmla="*/ 6939 w 10000"/>
                <a:gd name="connsiteY72" fmla="*/ 2009 h 10000"/>
                <a:gd name="connsiteX73" fmla="*/ 7105 w 10000"/>
                <a:gd name="connsiteY73" fmla="*/ 1984 h 10000"/>
                <a:gd name="connsiteX74" fmla="*/ 7326 w 10000"/>
                <a:gd name="connsiteY74" fmla="*/ 1971 h 10000"/>
                <a:gd name="connsiteX75" fmla="*/ 7682 w 10000"/>
                <a:gd name="connsiteY75" fmla="*/ 1652 h 10000"/>
                <a:gd name="connsiteX76" fmla="*/ 7936 w 10000"/>
                <a:gd name="connsiteY76" fmla="*/ 1442 h 10000"/>
                <a:gd name="connsiteX77" fmla="*/ 7974 w 10000"/>
                <a:gd name="connsiteY77" fmla="*/ 1396 h 10000"/>
                <a:gd name="connsiteX78" fmla="*/ 8200 w 10000"/>
                <a:gd name="connsiteY78" fmla="*/ 1206 h 10000"/>
                <a:gd name="connsiteX79" fmla="*/ 8238 w 10000"/>
                <a:gd name="connsiteY79" fmla="*/ 1181 h 10000"/>
                <a:gd name="connsiteX80" fmla="*/ 8276 w 10000"/>
                <a:gd name="connsiteY80" fmla="*/ 1135 h 10000"/>
                <a:gd name="connsiteX81" fmla="*/ 8325 w 10000"/>
                <a:gd name="connsiteY81" fmla="*/ 1110 h 10000"/>
                <a:gd name="connsiteX82" fmla="*/ 8363 w 10000"/>
                <a:gd name="connsiteY82" fmla="*/ 1084 h 10000"/>
                <a:gd name="connsiteX83" fmla="*/ 8415 w 10000"/>
                <a:gd name="connsiteY83" fmla="*/ 1063 h 10000"/>
                <a:gd name="connsiteX84" fmla="*/ 8464 w 10000"/>
                <a:gd name="connsiteY84" fmla="*/ 1017 h 10000"/>
                <a:gd name="connsiteX85" fmla="*/ 8616 w 10000"/>
                <a:gd name="connsiteY85" fmla="*/ 895 h 10000"/>
                <a:gd name="connsiteX86" fmla="*/ 8652 w 10000"/>
                <a:gd name="connsiteY86" fmla="*/ 874 h 10000"/>
                <a:gd name="connsiteX87" fmla="*/ 8753 w 10000"/>
                <a:gd name="connsiteY87" fmla="*/ 828 h 10000"/>
                <a:gd name="connsiteX88" fmla="*/ 8892 w 10000"/>
                <a:gd name="connsiteY88" fmla="*/ 731 h 10000"/>
                <a:gd name="connsiteX89" fmla="*/ 8981 w 10000"/>
                <a:gd name="connsiteY89" fmla="*/ 685 h 10000"/>
                <a:gd name="connsiteX90" fmla="*/ 9232 w 10000"/>
                <a:gd name="connsiteY90" fmla="*/ 517 h 10000"/>
                <a:gd name="connsiteX91" fmla="*/ 9322 w 10000"/>
                <a:gd name="connsiteY91" fmla="*/ 450 h 10000"/>
                <a:gd name="connsiteX92" fmla="*/ 9384 w 10000"/>
                <a:gd name="connsiteY92" fmla="*/ 399 h 10000"/>
                <a:gd name="connsiteX93" fmla="*/ 9433 w 10000"/>
                <a:gd name="connsiteY93" fmla="*/ 378 h 10000"/>
                <a:gd name="connsiteX94" fmla="*/ 9523 w 10000"/>
                <a:gd name="connsiteY94" fmla="*/ 307 h 10000"/>
                <a:gd name="connsiteX95" fmla="*/ 9572 w 10000"/>
                <a:gd name="connsiteY95" fmla="*/ 282 h 10000"/>
                <a:gd name="connsiteX96" fmla="*/ 9711 w 10000"/>
                <a:gd name="connsiteY96" fmla="*/ 189 h 10000"/>
                <a:gd name="connsiteX97" fmla="*/ 9812 w 10000"/>
                <a:gd name="connsiteY97" fmla="*/ 118 h 10000"/>
                <a:gd name="connsiteX98" fmla="*/ 9899 w 10000"/>
                <a:gd name="connsiteY98" fmla="*/ 71 h 10000"/>
                <a:gd name="connsiteX99" fmla="*/ 9962 w 10000"/>
                <a:gd name="connsiteY99" fmla="*/ 21 h 10000"/>
                <a:gd name="connsiteX100" fmla="*/ 10000 w 10000"/>
                <a:gd name="connsiteY10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350 w 10000"/>
                <a:gd name="connsiteY32" fmla="*/ 5935 h 10000"/>
                <a:gd name="connsiteX33" fmla="*/ 3388 w 10000"/>
                <a:gd name="connsiteY33" fmla="*/ 5910 h 10000"/>
                <a:gd name="connsiteX34" fmla="*/ 3439 w 10000"/>
                <a:gd name="connsiteY34" fmla="*/ 5885 h 10000"/>
                <a:gd name="connsiteX35" fmla="*/ 3527 w 10000"/>
                <a:gd name="connsiteY35" fmla="*/ 5792 h 10000"/>
                <a:gd name="connsiteX36" fmla="*/ 3641 w 10000"/>
                <a:gd name="connsiteY36" fmla="*/ 5696 h 10000"/>
                <a:gd name="connsiteX37" fmla="*/ 3968 w 10000"/>
                <a:gd name="connsiteY37" fmla="*/ 5389 h 10000"/>
                <a:gd name="connsiteX38" fmla="*/ 4169 w 10000"/>
                <a:gd name="connsiteY38" fmla="*/ 5271 h 10000"/>
                <a:gd name="connsiteX39" fmla="*/ 4207 w 10000"/>
                <a:gd name="connsiteY39" fmla="*/ 5246 h 10000"/>
                <a:gd name="connsiteX40" fmla="*/ 4245 w 10000"/>
                <a:gd name="connsiteY40" fmla="*/ 5200 h 10000"/>
                <a:gd name="connsiteX41" fmla="*/ 4283 w 10000"/>
                <a:gd name="connsiteY41" fmla="*/ 5179 h 10000"/>
                <a:gd name="connsiteX42" fmla="*/ 4384 w 10000"/>
                <a:gd name="connsiteY42" fmla="*/ 5082 h 10000"/>
                <a:gd name="connsiteX43" fmla="*/ 4559 w 10000"/>
                <a:gd name="connsiteY43" fmla="*/ 4918 h 10000"/>
                <a:gd name="connsiteX44" fmla="*/ 4610 w 10000"/>
                <a:gd name="connsiteY44" fmla="*/ 4868 h 10000"/>
                <a:gd name="connsiteX45" fmla="*/ 4660 w 10000"/>
                <a:gd name="connsiteY45" fmla="*/ 4800 h 10000"/>
                <a:gd name="connsiteX46" fmla="*/ 4698 w 10000"/>
                <a:gd name="connsiteY46" fmla="*/ 4775 h 10000"/>
                <a:gd name="connsiteX47" fmla="*/ 4760 w 10000"/>
                <a:gd name="connsiteY47" fmla="*/ 4729 h 10000"/>
                <a:gd name="connsiteX48" fmla="*/ 4837 w 10000"/>
                <a:gd name="connsiteY48" fmla="*/ 4632 h 10000"/>
                <a:gd name="connsiteX49" fmla="*/ 4899 w 10000"/>
                <a:gd name="connsiteY49" fmla="*/ 4586 h 10000"/>
                <a:gd name="connsiteX50" fmla="*/ 4937 w 10000"/>
                <a:gd name="connsiteY50" fmla="*/ 4540 h 10000"/>
                <a:gd name="connsiteX51" fmla="*/ 5038 w 10000"/>
                <a:gd name="connsiteY51" fmla="*/ 4443 h 10000"/>
                <a:gd name="connsiteX52" fmla="*/ 5139 w 10000"/>
                <a:gd name="connsiteY52" fmla="*/ 4325 h 10000"/>
                <a:gd name="connsiteX53" fmla="*/ 5240 w 10000"/>
                <a:gd name="connsiteY53" fmla="*/ 4233 h 10000"/>
                <a:gd name="connsiteX54" fmla="*/ 5316 w 10000"/>
                <a:gd name="connsiteY54" fmla="*/ 4182 h 10000"/>
                <a:gd name="connsiteX55" fmla="*/ 5428 w 10000"/>
                <a:gd name="connsiteY55" fmla="*/ 4065 h 10000"/>
                <a:gd name="connsiteX56" fmla="*/ 5466 w 10000"/>
                <a:gd name="connsiteY56" fmla="*/ 4044 h 10000"/>
                <a:gd name="connsiteX57" fmla="*/ 5542 w 10000"/>
                <a:gd name="connsiteY57" fmla="*/ 3947 h 10000"/>
                <a:gd name="connsiteX58" fmla="*/ 5593 w 10000"/>
                <a:gd name="connsiteY58" fmla="*/ 3901 h 10000"/>
                <a:gd name="connsiteX59" fmla="*/ 5629 w 10000"/>
                <a:gd name="connsiteY59" fmla="*/ 3829 h 10000"/>
                <a:gd name="connsiteX60" fmla="*/ 5656 w 10000"/>
                <a:gd name="connsiteY60" fmla="*/ 3758 h 10000"/>
                <a:gd name="connsiteX61" fmla="*/ 5806 w 10000"/>
                <a:gd name="connsiteY61" fmla="*/ 3426 h 10000"/>
                <a:gd name="connsiteX62" fmla="*/ 5858 w 10000"/>
                <a:gd name="connsiteY62" fmla="*/ 3144 h 10000"/>
                <a:gd name="connsiteX63" fmla="*/ 5907 w 10000"/>
                <a:gd name="connsiteY63" fmla="*/ 3001 h 10000"/>
                <a:gd name="connsiteX64" fmla="*/ 5931 w 10000"/>
                <a:gd name="connsiteY64" fmla="*/ 2930 h 10000"/>
                <a:gd name="connsiteX65" fmla="*/ 5958 w 10000"/>
                <a:gd name="connsiteY65" fmla="*/ 2858 h 10000"/>
                <a:gd name="connsiteX66" fmla="*/ 6171 w 10000"/>
                <a:gd name="connsiteY66" fmla="*/ 2388 h 10000"/>
                <a:gd name="connsiteX67" fmla="*/ 6274 w 10000"/>
                <a:gd name="connsiteY67" fmla="*/ 2266 h 10000"/>
                <a:gd name="connsiteX68" fmla="*/ 6373 w 10000"/>
                <a:gd name="connsiteY68" fmla="*/ 2148 h 10000"/>
                <a:gd name="connsiteX69" fmla="*/ 6511 w 10000"/>
                <a:gd name="connsiteY69" fmla="*/ 2102 h 10000"/>
                <a:gd name="connsiteX70" fmla="*/ 6563 w 10000"/>
                <a:gd name="connsiteY70" fmla="*/ 2081 h 10000"/>
                <a:gd name="connsiteX71" fmla="*/ 6939 w 10000"/>
                <a:gd name="connsiteY71" fmla="*/ 2009 h 10000"/>
                <a:gd name="connsiteX72" fmla="*/ 7105 w 10000"/>
                <a:gd name="connsiteY72" fmla="*/ 1984 h 10000"/>
                <a:gd name="connsiteX73" fmla="*/ 7326 w 10000"/>
                <a:gd name="connsiteY73" fmla="*/ 1971 h 10000"/>
                <a:gd name="connsiteX74" fmla="*/ 7682 w 10000"/>
                <a:gd name="connsiteY74" fmla="*/ 1652 h 10000"/>
                <a:gd name="connsiteX75" fmla="*/ 7936 w 10000"/>
                <a:gd name="connsiteY75" fmla="*/ 1442 h 10000"/>
                <a:gd name="connsiteX76" fmla="*/ 7974 w 10000"/>
                <a:gd name="connsiteY76" fmla="*/ 1396 h 10000"/>
                <a:gd name="connsiteX77" fmla="*/ 8200 w 10000"/>
                <a:gd name="connsiteY77" fmla="*/ 1206 h 10000"/>
                <a:gd name="connsiteX78" fmla="*/ 8238 w 10000"/>
                <a:gd name="connsiteY78" fmla="*/ 1181 h 10000"/>
                <a:gd name="connsiteX79" fmla="*/ 8276 w 10000"/>
                <a:gd name="connsiteY79" fmla="*/ 1135 h 10000"/>
                <a:gd name="connsiteX80" fmla="*/ 8325 w 10000"/>
                <a:gd name="connsiteY80" fmla="*/ 1110 h 10000"/>
                <a:gd name="connsiteX81" fmla="*/ 8363 w 10000"/>
                <a:gd name="connsiteY81" fmla="*/ 1084 h 10000"/>
                <a:gd name="connsiteX82" fmla="*/ 8415 w 10000"/>
                <a:gd name="connsiteY82" fmla="*/ 1063 h 10000"/>
                <a:gd name="connsiteX83" fmla="*/ 8464 w 10000"/>
                <a:gd name="connsiteY83" fmla="*/ 1017 h 10000"/>
                <a:gd name="connsiteX84" fmla="*/ 8616 w 10000"/>
                <a:gd name="connsiteY84" fmla="*/ 895 h 10000"/>
                <a:gd name="connsiteX85" fmla="*/ 8652 w 10000"/>
                <a:gd name="connsiteY85" fmla="*/ 874 h 10000"/>
                <a:gd name="connsiteX86" fmla="*/ 8753 w 10000"/>
                <a:gd name="connsiteY86" fmla="*/ 828 h 10000"/>
                <a:gd name="connsiteX87" fmla="*/ 8892 w 10000"/>
                <a:gd name="connsiteY87" fmla="*/ 731 h 10000"/>
                <a:gd name="connsiteX88" fmla="*/ 8981 w 10000"/>
                <a:gd name="connsiteY88" fmla="*/ 685 h 10000"/>
                <a:gd name="connsiteX89" fmla="*/ 9232 w 10000"/>
                <a:gd name="connsiteY89" fmla="*/ 517 h 10000"/>
                <a:gd name="connsiteX90" fmla="*/ 9322 w 10000"/>
                <a:gd name="connsiteY90" fmla="*/ 450 h 10000"/>
                <a:gd name="connsiteX91" fmla="*/ 9384 w 10000"/>
                <a:gd name="connsiteY91" fmla="*/ 399 h 10000"/>
                <a:gd name="connsiteX92" fmla="*/ 9433 w 10000"/>
                <a:gd name="connsiteY92" fmla="*/ 378 h 10000"/>
                <a:gd name="connsiteX93" fmla="*/ 9523 w 10000"/>
                <a:gd name="connsiteY93" fmla="*/ 307 h 10000"/>
                <a:gd name="connsiteX94" fmla="*/ 9572 w 10000"/>
                <a:gd name="connsiteY94" fmla="*/ 282 h 10000"/>
                <a:gd name="connsiteX95" fmla="*/ 9711 w 10000"/>
                <a:gd name="connsiteY95" fmla="*/ 189 h 10000"/>
                <a:gd name="connsiteX96" fmla="*/ 9812 w 10000"/>
                <a:gd name="connsiteY96" fmla="*/ 118 h 10000"/>
                <a:gd name="connsiteX97" fmla="*/ 9899 w 10000"/>
                <a:gd name="connsiteY97" fmla="*/ 71 h 10000"/>
                <a:gd name="connsiteX98" fmla="*/ 9962 w 10000"/>
                <a:gd name="connsiteY98" fmla="*/ 21 h 10000"/>
                <a:gd name="connsiteX99" fmla="*/ 10000 w 10000"/>
                <a:gd name="connsiteY9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759 w 10000"/>
                <a:gd name="connsiteY27" fmla="*/ 6406 h 10000"/>
                <a:gd name="connsiteX28" fmla="*/ 2808 w 10000"/>
                <a:gd name="connsiteY28" fmla="*/ 6381 h 10000"/>
                <a:gd name="connsiteX29" fmla="*/ 2884 w 10000"/>
                <a:gd name="connsiteY29" fmla="*/ 6335 h 10000"/>
                <a:gd name="connsiteX30" fmla="*/ 2922 w 10000"/>
                <a:gd name="connsiteY30" fmla="*/ 6314 h 10000"/>
                <a:gd name="connsiteX31" fmla="*/ 3023 w 10000"/>
                <a:gd name="connsiteY31" fmla="*/ 6217 h 10000"/>
                <a:gd name="connsiteX32" fmla="*/ 3350 w 10000"/>
                <a:gd name="connsiteY32" fmla="*/ 5935 h 10000"/>
                <a:gd name="connsiteX33" fmla="*/ 3388 w 10000"/>
                <a:gd name="connsiteY33" fmla="*/ 5910 h 10000"/>
                <a:gd name="connsiteX34" fmla="*/ 3439 w 10000"/>
                <a:gd name="connsiteY34" fmla="*/ 5885 h 10000"/>
                <a:gd name="connsiteX35" fmla="*/ 3527 w 10000"/>
                <a:gd name="connsiteY35" fmla="*/ 5792 h 10000"/>
                <a:gd name="connsiteX36" fmla="*/ 3641 w 10000"/>
                <a:gd name="connsiteY36" fmla="*/ 5696 h 10000"/>
                <a:gd name="connsiteX37" fmla="*/ 4169 w 10000"/>
                <a:gd name="connsiteY37" fmla="*/ 5271 h 10000"/>
                <a:gd name="connsiteX38" fmla="*/ 4207 w 10000"/>
                <a:gd name="connsiteY38" fmla="*/ 5246 h 10000"/>
                <a:gd name="connsiteX39" fmla="*/ 4245 w 10000"/>
                <a:gd name="connsiteY39" fmla="*/ 5200 h 10000"/>
                <a:gd name="connsiteX40" fmla="*/ 4283 w 10000"/>
                <a:gd name="connsiteY40" fmla="*/ 5179 h 10000"/>
                <a:gd name="connsiteX41" fmla="*/ 4384 w 10000"/>
                <a:gd name="connsiteY41" fmla="*/ 5082 h 10000"/>
                <a:gd name="connsiteX42" fmla="*/ 4559 w 10000"/>
                <a:gd name="connsiteY42" fmla="*/ 4918 h 10000"/>
                <a:gd name="connsiteX43" fmla="*/ 4610 w 10000"/>
                <a:gd name="connsiteY43" fmla="*/ 4868 h 10000"/>
                <a:gd name="connsiteX44" fmla="*/ 4660 w 10000"/>
                <a:gd name="connsiteY44" fmla="*/ 4800 h 10000"/>
                <a:gd name="connsiteX45" fmla="*/ 4698 w 10000"/>
                <a:gd name="connsiteY45" fmla="*/ 4775 h 10000"/>
                <a:gd name="connsiteX46" fmla="*/ 4760 w 10000"/>
                <a:gd name="connsiteY46" fmla="*/ 4729 h 10000"/>
                <a:gd name="connsiteX47" fmla="*/ 4837 w 10000"/>
                <a:gd name="connsiteY47" fmla="*/ 4632 h 10000"/>
                <a:gd name="connsiteX48" fmla="*/ 4899 w 10000"/>
                <a:gd name="connsiteY48" fmla="*/ 4586 h 10000"/>
                <a:gd name="connsiteX49" fmla="*/ 4937 w 10000"/>
                <a:gd name="connsiteY49" fmla="*/ 4540 h 10000"/>
                <a:gd name="connsiteX50" fmla="*/ 5038 w 10000"/>
                <a:gd name="connsiteY50" fmla="*/ 4443 h 10000"/>
                <a:gd name="connsiteX51" fmla="*/ 5139 w 10000"/>
                <a:gd name="connsiteY51" fmla="*/ 4325 h 10000"/>
                <a:gd name="connsiteX52" fmla="*/ 5240 w 10000"/>
                <a:gd name="connsiteY52" fmla="*/ 4233 h 10000"/>
                <a:gd name="connsiteX53" fmla="*/ 5316 w 10000"/>
                <a:gd name="connsiteY53" fmla="*/ 4182 h 10000"/>
                <a:gd name="connsiteX54" fmla="*/ 5428 w 10000"/>
                <a:gd name="connsiteY54" fmla="*/ 4065 h 10000"/>
                <a:gd name="connsiteX55" fmla="*/ 5466 w 10000"/>
                <a:gd name="connsiteY55" fmla="*/ 4044 h 10000"/>
                <a:gd name="connsiteX56" fmla="*/ 5542 w 10000"/>
                <a:gd name="connsiteY56" fmla="*/ 3947 h 10000"/>
                <a:gd name="connsiteX57" fmla="*/ 5593 w 10000"/>
                <a:gd name="connsiteY57" fmla="*/ 3901 h 10000"/>
                <a:gd name="connsiteX58" fmla="*/ 5629 w 10000"/>
                <a:gd name="connsiteY58" fmla="*/ 3829 h 10000"/>
                <a:gd name="connsiteX59" fmla="*/ 5656 w 10000"/>
                <a:gd name="connsiteY59" fmla="*/ 3758 h 10000"/>
                <a:gd name="connsiteX60" fmla="*/ 5806 w 10000"/>
                <a:gd name="connsiteY60" fmla="*/ 3426 h 10000"/>
                <a:gd name="connsiteX61" fmla="*/ 5858 w 10000"/>
                <a:gd name="connsiteY61" fmla="*/ 3144 h 10000"/>
                <a:gd name="connsiteX62" fmla="*/ 5907 w 10000"/>
                <a:gd name="connsiteY62" fmla="*/ 3001 h 10000"/>
                <a:gd name="connsiteX63" fmla="*/ 5931 w 10000"/>
                <a:gd name="connsiteY63" fmla="*/ 2930 h 10000"/>
                <a:gd name="connsiteX64" fmla="*/ 5958 w 10000"/>
                <a:gd name="connsiteY64" fmla="*/ 2858 h 10000"/>
                <a:gd name="connsiteX65" fmla="*/ 6171 w 10000"/>
                <a:gd name="connsiteY65" fmla="*/ 2388 h 10000"/>
                <a:gd name="connsiteX66" fmla="*/ 6274 w 10000"/>
                <a:gd name="connsiteY66" fmla="*/ 2266 h 10000"/>
                <a:gd name="connsiteX67" fmla="*/ 6373 w 10000"/>
                <a:gd name="connsiteY67" fmla="*/ 2148 h 10000"/>
                <a:gd name="connsiteX68" fmla="*/ 6511 w 10000"/>
                <a:gd name="connsiteY68" fmla="*/ 2102 h 10000"/>
                <a:gd name="connsiteX69" fmla="*/ 6563 w 10000"/>
                <a:gd name="connsiteY69" fmla="*/ 2081 h 10000"/>
                <a:gd name="connsiteX70" fmla="*/ 6939 w 10000"/>
                <a:gd name="connsiteY70" fmla="*/ 2009 h 10000"/>
                <a:gd name="connsiteX71" fmla="*/ 7105 w 10000"/>
                <a:gd name="connsiteY71" fmla="*/ 1984 h 10000"/>
                <a:gd name="connsiteX72" fmla="*/ 7326 w 10000"/>
                <a:gd name="connsiteY72" fmla="*/ 1971 h 10000"/>
                <a:gd name="connsiteX73" fmla="*/ 7682 w 10000"/>
                <a:gd name="connsiteY73" fmla="*/ 1652 h 10000"/>
                <a:gd name="connsiteX74" fmla="*/ 7936 w 10000"/>
                <a:gd name="connsiteY74" fmla="*/ 1442 h 10000"/>
                <a:gd name="connsiteX75" fmla="*/ 7974 w 10000"/>
                <a:gd name="connsiteY75" fmla="*/ 1396 h 10000"/>
                <a:gd name="connsiteX76" fmla="*/ 8200 w 10000"/>
                <a:gd name="connsiteY76" fmla="*/ 1206 h 10000"/>
                <a:gd name="connsiteX77" fmla="*/ 8238 w 10000"/>
                <a:gd name="connsiteY77" fmla="*/ 1181 h 10000"/>
                <a:gd name="connsiteX78" fmla="*/ 8276 w 10000"/>
                <a:gd name="connsiteY78" fmla="*/ 1135 h 10000"/>
                <a:gd name="connsiteX79" fmla="*/ 8325 w 10000"/>
                <a:gd name="connsiteY79" fmla="*/ 1110 h 10000"/>
                <a:gd name="connsiteX80" fmla="*/ 8363 w 10000"/>
                <a:gd name="connsiteY80" fmla="*/ 1084 h 10000"/>
                <a:gd name="connsiteX81" fmla="*/ 8415 w 10000"/>
                <a:gd name="connsiteY81" fmla="*/ 1063 h 10000"/>
                <a:gd name="connsiteX82" fmla="*/ 8464 w 10000"/>
                <a:gd name="connsiteY82" fmla="*/ 1017 h 10000"/>
                <a:gd name="connsiteX83" fmla="*/ 8616 w 10000"/>
                <a:gd name="connsiteY83" fmla="*/ 895 h 10000"/>
                <a:gd name="connsiteX84" fmla="*/ 8652 w 10000"/>
                <a:gd name="connsiteY84" fmla="*/ 874 h 10000"/>
                <a:gd name="connsiteX85" fmla="*/ 8753 w 10000"/>
                <a:gd name="connsiteY85" fmla="*/ 828 h 10000"/>
                <a:gd name="connsiteX86" fmla="*/ 8892 w 10000"/>
                <a:gd name="connsiteY86" fmla="*/ 731 h 10000"/>
                <a:gd name="connsiteX87" fmla="*/ 8981 w 10000"/>
                <a:gd name="connsiteY87" fmla="*/ 685 h 10000"/>
                <a:gd name="connsiteX88" fmla="*/ 9232 w 10000"/>
                <a:gd name="connsiteY88" fmla="*/ 517 h 10000"/>
                <a:gd name="connsiteX89" fmla="*/ 9322 w 10000"/>
                <a:gd name="connsiteY89" fmla="*/ 450 h 10000"/>
                <a:gd name="connsiteX90" fmla="*/ 9384 w 10000"/>
                <a:gd name="connsiteY90" fmla="*/ 399 h 10000"/>
                <a:gd name="connsiteX91" fmla="*/ 9433 w 10000"/>
                <a:gd name="connsiteY91" fmla="*/ 378 h 10000"/>
                <a:gd name="connsiteX92" fmla="*/ 9523 w 10000"/>
                <a:gd name="connsiteY92" fmla="*/ 307 h 10000"/>
                <a:gd name="connsiteX93" fmla="*/ 9572 w 10000"/>
                <a:gd name="connsiteY93" fmla="*/ 282 h 10000"/>
                <a:gd name="connsiteX94" fmla="*/ 9711 w 10000"/>
                <a:gd name="connsiteY94" fmla="*/ 189 h 10000"/>
                <a:gd name="connsiteX95" fmla="*/ 9812 w 10000"/>
                <a:gd name="connsiteY95" fmla="*/ 118 h 10000"/>
                <a:gd name="connsiteX96" fmla="*/ 9899 w 10000"/>
                <a:gd name="connsiteY96" fmla="*/ 71 h 10000"/>
                <a:gd name="connsiteX97" fmla="*/ 9962 w 10000"/>
                <a:gd name="connsiteY97" fmla="*/ 21 h 10000"/>
                <a:gd name="connsiteX98" fmla="*/ 10000 w 10000"/>
                <a:gd name="connsiteY9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620 w 10000"/>
                <a:gd name="connsiteY25" fmla="*/ 6524 h 10000"/>
                <a:gd name="connsiteX26" fmla="*/ 2721 w 10000"/>
                <a:gd name="connsiteY26" fmla="*/ 6452 h 10000"/>
                <a:gd name="connsiteX27" fmla="*/ 2808 w 10000"/>
                <a:gd name="connsiteY27" fmla="*/ 6381 h 10000"/>
                <a:gd name="connsiteX28" fmla="*/ 2884 w 10000"/>
                <a:gd name="connsiteY28" fmla="*/ 6335 h 10000"/>
                <a:gd name="connsiteX29" fmla="*/ 2922 w 10000"/>
                <a:gd name="connsiteY29" fmla="*/ 6314 h 10000"/>
                <a:gd name="connsiteX30" fmla="*/ 3023 w 10000"/>
                <a:gd name="connsiteY30" fmla="*/ 6217 h 10000"/>
                <a:gd name="connsiteX31" fmla="*/ 3350 w 10000"/>
                <a:gd name="connsiteY31" fmla="*/ 5935 h 10000"/>
                <a:gd name="connsiteX32" fmla="*/ 3388 w 10000"/>
                <a:gd name="connsiteY32" fmla="*/ 5910 h 10000"/>
                <a:gd name="connsiteX33" fmla="*/ 3439 w 10000"/>
                <a:gd name="connsiteY33" fmla="*/ 5885 h 10000"/>
                <a:gd name="connsiteX34" fmla="*/ 3527 w 10000"/>
                <a:gd name="connsiteY34" fmla="*/ 5792 h 10000"/>
                <a:gd name="connsiteX35" fmla="*/ 3641 w 10000"/>
                <a:gd name="connsiteY35" fmla="*/ 5696 h 10000"/>
                <a:gd name="connsiteX36" fmla="*/ 4169 w 10000"/>
                <a:gd name="connsiteY36" fmla="*/ 5271 h 10000"/>
                <a:gd name="connsiteX37" fmla="*/ 4207 w 10000"/>
                <a:gd name="connsiteY37" fmla="*/ 5246 h 10000"/>
                <a:gd name="connsiteX38" fmla="*/ 4245 w 10000"/>
                <a:gd name="connsiteY38" fmla="*/ 5200 h 10000"/>
                <a:gd name="connsiteX39" fmla="*/ 4283 w 10000"/>
                <a:gd name="connsiteY39" fmla="*/ 5179 h 10000"/>
                <a:gd name="connsiteX40" fmla="*/ 4384 w 10000"/>
                <a:gd name="connsiteY40" fmla="*/ 5082 h 10000"/>
                <a:gd name="connsiteX41" fmla="*/ 4559 w 10000"/>
                <a:gd name="connsiteY41" fmla="*/ 4918 h 10000"/>
                <a:gd name="connsiteX42" fmla="*/ 4610 w 10000"/>
                <a:gd name="connsiteY42" fmla="*/ 4868 h 10000"/>
                <a:gd name="connsiteX43" fmla="*/ 4660 w 10000"/>
                <a:gd name="connsiteY43" fmla="*/ 4800 h 10000"/>
                <a:gd name="connsiteX44" fmla="*/ 4698 w 10000"/>
                <a:gd name="connsiteY44" fmla="*/ 4775 h 10000"/>
                <a:gd name="connsiteX45" fmla="*/ 4760 w 10000"/>
                <a:gd name="connsiteY45" fmla="*/ 4729 h 10000"/>
                <a:gd name="connsiteX46" fmla="*/ 4837 w 10000"/>
                <a:gd name="connsiteY46" fmla="*/ 4632 h 10000"/>
                <a:gd name="connsiteX47" fmla="*/ 4899 w 10000"/>
                <a:gd name="connsiteY47" fmla="*/ 4586 h 10000"/>
                <a:gd name="connsiteX48" fmla="*/ 4937 w 10000"/>
                <a:gd name="connsiteY48" fmla="*/ 4540 h 10000"/>
                <a:gd name="connsiteX49" fmla="*/ 5038 w 10000"/>
                <a:gd name="connsiteY49" fmla="*/ 4443 h 10000"/>
                <a:gd name="connsiteX50" fmla="*/ 5139 w 10000"/>
                <a:gd name="connsiteY50" fmla="*/ 4325 h 10000"/>
                <a:gd name="connsiteX51" fmla="*/ 5240 w 10000"/>
                <a:gd name="connsiteY51" fmla="*/ 4233 h 10000"/>
                <a:gd name="connsiteX52" fmla="*/ 5316 w 10000"/>
                <a:gd name="connsiteY52" fmla="*/ 4182 h 10000"/>
                <a:gd name="connsiteX53" fmla="*/ 5428 w 10000"/>
                <a:gd name="connsiteY53" fmla="*/ 4065 h 10000"/>
                <a:gd name="connsiteX54" fmla="*/ 5466 w 10000"/>
                <a:gd name="connsiteY54" fmla="*/ 4044 h 10000"/>
                <a:gd name="connsiteX55" fmla="*/ 5542 w 10000"/>
                <a:gd name="connsiteY55" fmla="*/ 3947 h 10000"/>
                <a:gd name="connsiteX56" fmla="*/ 5593 w 10000"/>
                <a:gd name="connsiteY56" fmla="*/ 3901 h 10000"/>
                <a:gd name="connsiteX57" fmla="*/ 5629 w 10000"/>
                <a:gd name="connsiteY57" fmla="*/ 3829 h 10000"/>
                <a:gd name="connsiteX58" fmla="*/ 5656 w 10000"/>
                <a:gd name="connsiteY58" fmla="*/ 3758 h 10000"/>
                <a:gd name="connsiteX59" fmla="*/ 5806 w 10000"/>
                <a:gd name="connsiteY59" fmla="*/ 3426 h 10000"/>
                <a:gd name="connsiteX60" fmla="*/ 5858 w 10000"/>
                <a:gd name="connsiteY60" fmla="*/ 3144 h 10000"/>
                <a:gd name="connsiteX61" fmla="*/ 5907 w 10000"/>
                <a:gd name="connsiteY61" fmla="*/ 3001 h 10000"/>
                <a:gd name="connsiteX62" fmla="*/ 5931 w 10000"/>
                <a:gd name="connsiteY62" fmla="*/ 2930 h 10000"/>
                <a:gd name="connsiteX63" fmla="*/ 5958 w 10000"/>
                <a:gd name="connsiteY63" fmla="*/ 2858 h 10000"/>
                <a:gd name="connsiteX64" fmla="*/ 6171 w 10000"/>
                <a:gd name="connsiteY64" fmla="*/ 2388 h 10000"/>
                <a:gd name="connsiteX65" fmla="*/ 6274 w 10000"/>
                <a:gd name="connsiteY65" fmla="*/ 2266 h 10000"/>
                <a:gd name="connsiteX66" fmla="*/ 6373 w 10000"/>
                <a:gd name="connsiteY66" fmla="*/ 2148 h 10000"/>
                <a:gd name="connsiteX67" fmla="*/ 6511 w 10000"/>
                <a:gd name="connsiteY67" fmla="*/ 2102 h 10000"/>
                <a:gd name="connsiteX68" fmla="*/ 6563 w 10000"/>
                <a:gd name="connsiteY68" fmla="*/ 2081 h 10000"/>
                <a:gd name="connsiteX69" fmla="*/ 6939 w 10000"/>
                <a:gd name="connsiteY69" fmla="*/ 2009 h 10000"/>
                <a:gd name="connsiteX70" fmla="*/ 7105 w 10000"/>
                <a:gd name="connsiteY70" fmla="*/ 1984 h 10000"/>
                <a:gd name="connsiteX71" fmla="*/ 7326 w 10000"/>
                <a:gd name="connsiteY71" fmla="*/ 1971 h 10000"/>
                <a:gd name="connsiteX72" fmla="*/ 7682 w 10000"/>
                <a:gd name="connsiteY72" fmla="*/ 1652 h 10000"/>
                <a:gd name="connsiteX73" fmla="*/ 7936 w 10000"/>
                <a:gd name="connsiteY73" fmla="*/ 1442 h 10000"/>
                <a:gd name="connsiteX74" fmla="*/ 7974 w 10000"/>
                <a:gd name="connsiteY74" fmla="*/ 1396 h 10000"/>
                <a:gd name="connsiteX75" fmla="*/ 8200 w 10000"/>
                <a:gd name="connsiteY75" fmla="*/ 1206 h 10000"/>
                <a:gd name="connsiteX76" fmla="*/ 8238 w 10000"/>
                <a:gd name="connsiteY76" fmla="*/ 1181 h 10000"/>
                <a:gd name="connsiteX77" fmla="*/ 8276 w 10000"/>
                <a:gd name="connsiteY77" fmla="*/ 1135 h 10000"/>
                <a:gd name="connsiteX78" fmla="*/ 8325 w 10000"/>
                <a:gd name="connsiteY78" fmla="*/ 1110 h 10000"/>
                <a:gd name="connsiteX79" fmla="*/ 8363 w 10000"/>
                <a:gd name="connsiteY79" fmla="*/ 1084 h 10000"/>
                <a:gd name="connsiteX80" fmla="*/ 8415 w 10000"/>
                <a:gd name="connsiteY80" fmla="*/ 1063 h 10000"/>
                <a:gd name="connsiteX81" fmla="*/ 8464 w 10000"/>
                <a:gd name="connsiteY81" fmla="*/ 1017 h 10000"/>
                <a:gd name="connsiteX82" fmla="*/ 8616 w 10000"/>
                <a:gd name="connsiteY82" fmla="*/ 895 h 10000"/>
                <a:gd name="connsiteX83" fmla="*/ 8652 w 10000"/>
                <a:gd name="connsiteY83" fmla="*/ 874 h 10000"/>
                <a:gd name="connsiteX84" fmla="*/ 8753 w 10000"/>
                <a:gd name="connsiteY84" fmla="*/ 828 h 10000"/>
                <a:gd name="connsiteX85" fmla="*/ 8892 w 10000"/>
                <a:gd name="connsiteY85" fmla="*/ 731 h 10000"/>
                <a:gd name="connsiteX86" fmla="*/ 8981 w 10000"/>
                <a:gd name="connsiteY86" fmla="*/ 685 h 10000"/>
                <a:gd name="connsiteX87" fmla="*/ 9232 w 10000"/>
                <a:gd name="connsiteY87" fmla="*/ 517 h 10000"/>
                <a:gd name="connsiteX88" fmla="*/ 9322 w 10000"/>
                <a:gd name="connsiteY88" fmla="*/ 450 h 10000"/>
                <a:gd name="connsiteX89" fmla="*/ 9384 w 10000"/>
                <a:gd name="connsiteY89" fmla="*/ 399 h 10000"/>
                <a:gd name="connsiteX90" fmla="*/ 9433 w 10000"/>
                <a:gd name="connsiteY90" fmla="*/ 378 h 10000"/>
                <a:gd name="connsiteX91" fmla="*/ 9523 w 10000"/>
                <a:gd name="connsiteY91" fmla="*/ 307 h 10000"/>
                <a:gd name="connsiteX92" fmla="*/ 9572 w 10000"/>
                <a:gd name="connsiteY92" fmla="*/ 282 h 10000"/>
                <a:gd name="connsiteX93" fmla="*/ 9711 w 10000"/>
                <a:gd name="connsiteY93" fmla="*/ 189 h 10000"/>
                <a:gd name="connsiteX94" fmla="*/ 9812 w 10000"/>
                <a:gd name="connsiteY94" fmla="*/ 118 h 10000"/>
                <a:gd name="connsiteX95" fmla="*/ 9899 w 10000"/>
                <a:gd name="connsiteY95" fmla="*/ 71 h 10000"/>
                <a:gd name="connsiteX96" fmla="*/ 9962 w 10000"/>
                <a:gd name="connsiteY96" fmla="*/ 21 h 10000"/>
                <a:gd name="connsiteX97" fmla="*/ 10000 w 10000"/>
                <a:gd name="connsiteY9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2922 w 10000"/>
                <a:gd name="connsiteY28" fmla="*/ 6314 h 10000"/>
                <a:gd name="connsiteX29" fmla="*/ 3023 w 10000"/>
                <a:gd name="connsiteY29" fmla="*/ 6217 h 10000"/>
                <a:gd name="connsiteX30" fmla="*/ 3350 w 10000"/>
                <a:gd name="connsiteY30" fmla="*/ 5935 h 10000"/>
                <a:gd name="connsiteX31" fmla="*/ 3388 w 10000"/>
                <a:gd name="connsiteY31" fmla="*/ 5910 h 10000"/>
                <a:gd name="connsiteX32" fmla="*/ 3439 w 10000"/>
                <a:gd name="connsiteY32" fmla="*/ 5885 h 10000"/>
                <a:gd name="connsiteX33" fmla="*/ 3527 w 10000"/>
                <a:gd name="connsiteY33" fmla="*/ 5792 h 10000"/>
                <a:gd name="connsiteX34" fmla="*/ 3641 w 10000"/>
                <a:gd name="connsiteY34" fmla="*/ 5696 h 10000"/>
                <a:gd name="connsiteX35" fmla="*/ 4169 w 10000"/>
                <a:gd name="connsiteY35" fmla="*/ 5271 h 10000"/>
                <a:gd name="connsiteX36" fmla="*/ 4207 w 10000"/>
                <a:gd name="connsiteY36" fmla="*/ 5246 h 10000"/>
                <a:gd name="connsiteX37" fmla="*/ 4245 w 10000"/>
                <a:gd name="connsiteY37" fmla="*/ 5200 h 10000"/>
                <a:gd name="connsiteX38" fmla="*/ 4283 w 10000"/>
                <a:gd name="connsiteY38" fmla="*/ 5179 h 10000"/>
                <a:gd name="connsiteX39" fmla="*/ 4384 w 10000"/>
                <a:gd name="connsiteY39" fmla="*/ 5082 h 10000"/>
                <a:gd name="connsiteX40" fmla="*/ 4559 w 10000"/>
                <a:gd name="connsiteY40" fmla="*/ 4918 h 10000"/>
                <a:gd name="connsiteX41" fmla="*/ 4610 w 10000"/>
                <a:gd name="connsiteY41" fmla="*/ 4868 h 10000"/>
                <a:gd name="connsiteX42" fmla="*/ 4660 w 10000"/>
                <a:gd name="connsiteY42" fmla="*/ 4800 h 10000"/>
                <a:gd name="connsiteX43" fmla="*/ 4698 w 10000"/>
                <a:gd name="connsiteY43" fmla="*/ 4775 h 10000"/>
                <a:gd name="connsiteX44" fmla="*/ 4760 w 10000"/>
                <a:gd name="connsiteY44" fmla="*/ 4729 h 10000"/>
                <a:gd name="connsiteX45" fmla="*/ 4837 w 10000"/>
                <a:gd name="connsiteY45" fmla="*/ 4632 h 10000"/>
                <a:gd name="connsiteX46" fmla="*/ 4899 w 10000"/>
                <a:gd name="connsiteY46" fmla="*/ 4586 h 10000"/>
                <a:gd name="connsiteX47" fmla="*/ 4937 w 10000"/>
                <a:gd name="connsiteY47" fmla="*/ 4540 h 10000"/>
                <a:gd name="connsiteX48" fmla="*/ 5038 w 10000"/>
                <a:gd name="connsiteY48" fmla="*/ 4443 h 10000"/>
                <a:gd name="connsiteX49" fmla="*/ 5139 w 10000"/>
                <a:gd name="connsiteY49" fmla="*/ 4325 h 10000"/>
                <a:gd name="connsiteX50" fmla="*/ 5240 w 10000"/>
                <a:gd name="connsiteY50" fmla="*/ 4233 h 10000"/>
                <a:gd name="connsiteX51" fmla="*/ 5316 w 10000"/>
                <a:gd name="connsiteY51" fmla="*/ 4182 h 10000"/>
                <a:gd name="connsiteX52" fmla="*/ 5428 w 10000"/>
                <a:gd name="connsiteY52" fmla="*/ 4065 h 10000"/>
                <a:gd name="connsiteX53" fmla="*/ 5466 w 10000"/>
                <a:gd name="connsiteY53" fmla="*/ 4044 h 10000"/>
                <a:gd name="connsiteX54" fmla="*/ 5542 w 10000"/>
                <a:gd name="connsiteY54" fmla="*/ 3947 h 10000"/>
                <a:gd name="connsiteX55" fmla="*/ 5593 w 10000"/>
                <a:gd name="connsiteY55" fmla="*/ 3901 h 10000"/>
                <a:gd name="connsiteX56" fmla="*/ 5629 w 10000"/>
                <a:gd name="connsiteY56" fmla="*/ 3829 h 10000"/>
                <a:gd name="connsiteX57" fmla="*/ 5656 w 10000"/>
                <a:gd name="connsiteY57" fmla="*/ 3758 h 10000"/>
                <a:gd name="connsiteX58" fmla="*/ 5806 w 10000"/>
                <a:gd name="connsiteY58" fmla="*/ 3426 h 10000"/>
                <a:gd name="connsiteX59" fmla="*/ 5858 w 10000"/>
                <a:gd name="connsiteY59" fmla="*/ 3144 h 10000"/>
                <a:gd name="connsiteX60" fmla="*/ 5907 w 10000"/>
                <a:gd name="connsiteY60" fmla="*/ 3001 h 10000"/>
                <a:gd name="connsiteX61" fmla="*/ 5931 w 10000"/>
                <a:gd name="connsiteY61" fmla="*/ 2930 h 10000"/>
                <a:gd name="connsiteX62" fmla="*/ 5958 w 10000"/>
                <a:gd name="connsiteY62" fmla="*/ 2858 h 10000"/>
                <a:gd name="connsiteX63" fmla="*/ 6171 w 10000"/>
                <a:gd name="connsiteY63" fmla="*/ 2388 h 10000"/>
                <a:gd name="connsiteX64" fmla="*/ 6274 w 10000"/>
                <a:gd name="connsiteY64" fmla="*/ 2266 h 10000"/>
                <a:gd name="connsiteX65" fmla="*/ 6373 w 10000"/>
                <a:gd name="connsiteY65" fmla="*/ 2148 h 10000"/>
                <a:gd name="connsiteX66" fmla="*/ 6511 w 10000"/>
                <a:gd name="connsiteY66" fmla="*/ 2102 h 10000"/>
                <a:gd name="connsiteX67" fmla="*/ 6563 w 10000"/>
                <a:gd name="connsiteY67" fmla="*/ 2081 h 10000"/>
                <a:gd name="connsiteX68" fmla="*/ 6939 w 10000"/>
                <a:gd name="connsiteY68" fmla="*/ 2009 h 10000"/>
                <a:gd name="connsiteX69" fmla="*/ 7105 w 10000"/>
                <a:gd name="connsiteY69" fmla="*/ 1984 h 10000"/>
                <a:gd name="connsiteX70" fmla="*/ 7326 w 10000"/>
                <a:gd name="connsiteY70" fmla="*/ 1971 h 10000"/>
                <a:gd name="connsiteX71" fmla="*/ 7682 w 10000"/>
                <a:gd name="connsiteY71" fmla="*/ 1652 h 10000"/>
                <a:gd name="connsiteX72" fmla="*/ 7936 w 10000"/>
                <a:gd name="connsiteY72" fmla="*/ 1442 h 10000"/>
                <a:gd name="connsiteX73" fmla="*/ 7974 w 10000"/>
                <a:gd name="connsiteY73" fmla="*/ 1396 h 10000"/>
                <a:gd name="connsiteX74" fmla="*/ 8200 w 10000"/>
                <a:gd name="connsiteY74" fmla="*/ 1206 h 10000"/>
                <a:gd name="connsiteX75" fmla="*/ 8238 w 10000"/>
                <a:gd name="connsiteY75" fmla="*/ 1181 h 10000"/>
                <a:gd name="connsiteX76" fmla="*/ 8276 w 10000"/>
                <a:gd name="connsiteY76" fmla="*/ 1135 h 10000"/>
                <a:gd name="connsiteX77" fmla="*/ 8325 w 10000"/>
                <a:gd name="connsiteY77" fmla="*/ 1110 h 10000"/>
                <a:gd name="connsiteX78" fmla="*/ 8363 w 10000"/>
                <a:gd name="connsiteY78" fmla="*/ 1084 h 10000"/>
                <a:gd name="connsiteX79" fmla="*/ 8415 w 10000"/>
                <a:gd name="connsiteY79" fmla="*/ 1063 h 10000"/>
                <a:gd name="connsiteX80" fmla="*/ 8464 w 10000"/>
                <a:gd name="connsiteY80" fmla="*/ 1017 h 10000"/>
                <a:gd name="connsiteX81" fmla="*/ 8616 w 10000"/>
                <a:gd name="connsiteY81" fmla="*/ 895 h 10000"/>
                <a:gd name="connsiteX82" fmla="*/ 8652 w 10000"/>
                <a:gd name="connsiteY82" fmla="*/ 874 h 10000"/>
                <a:gd name="connsiteX83" fmla="*/ 8753 w 10000"/>
                <a:gd name="connsiteY83" fmla="*/ 828 h 10000"/>
                <a:gd name="connsiteX84" fmla="*/ 8892 w 10000"/>
                <a:gd name="connsiteY84" fmla="*/ 731 h 10000"/>
                <a:gd name="connsiteX85" fmla="*/ 8981 w 10000"/>
                <a:gd name="connsiteY85" fmla="*/ 685 h 10000"/>
                <a:gd name="connsiteX86" fmla="*/ 9232 w 10000"/>
                <a:gd name="connsiteY86" fmla="*/ 517 h 10000"/>
                <a:gd name="connsiteX87" fmla="*/ 9322 w 10000"/>
                <a:gd name="connsiteY87" fmla="*/ 450 h 10000"/>
                <a:gd name="connsiteX88" fmla="*/ 9384 w 10000"/>
                <a:gd name="connsiteY88" fmla="*/ 399 h 10000"/>
                <a:gd name="connsiteX89" fmla="*/ 9433 w 10000"/>
                <a:gd name="connsiteY89" fmla="*/ 378 h 10000"/>
                <a:gd name="connsiteX90" fmla="*/ 9523 w 10000"/>
                <a:gd name="connsiteY90" fmla="*/ 307 h 10000"/>
                <a:gd name="connsiteX91" fmla="*/ 9572 w 10000"/>
                <a:gd name="connsiteY91" fmla="*/ 282 h 10000"/>
                <a:gd name="connsiteX92" fmla="*/ 9711 w 10000"/>
                <a:gd name="connsiteY92" fmla="*/ 189 h 10000"/>
                <a:gd name="connsiteX93" fmla="*/ 9812 w 10000"/>
                <a:gd name="connsiteY93" fmla="*/ 118 h 10000"/>
                <a:gd name="connsiteX94" fmla="*/ 9899 w 10000"/>
                <a:gd name="connsiteY94" fmla="*/ 71 h 10000"/>
                <a:gd name="connsiteX95" fmla="*/ 9962 w 10000"/>
                <a:gd name="connsiteY95" fmla="*/ 21 h 10000"/>
                <a:gd name="connsiteX96" fmla="*/ 10000 w 10000"/>
                <a:gd name="connsiteY9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3023 w 10000"/>
                <a:gd name="connsiteY28" fmla="*/ 6217 h 10000"/>
                <a:gd name="connsiteX29" fmla="*/ 3350 w 10000"/>
                <a:gd name="connsiteY29" fmla="*/ 5935 h 10000"/>
                <a:gd name="connsiteX30" fmla="*/ 3388 w 10000"/>
                <a:gd name="connsiteY30" fmla="*/ 5910 h 10000"/>
                <a:gd name="connsiteX31" fmla="*/ 3439 w 10000"/>
                <a:gd name="connsiteY31" fmla="*/ 5885 h 10000"/>
                <a:gd name="connsiteX32" fmla="*/ 3527 w 10000"/>
                <a:gd name="connsiteY32" fmla="*/ 5792 h 10000"/>
                <a:gd name="connsiteX33" fmla="*/ 3641 w 10000"/>
                <a:gd name="connsiteY33" fmla="*/ 5696 h 10000"/>
                <a:gd name="connsiteX34" fmla="*/ 4169 w 10000"/>
                <a:gd name="connsiteY34" fmla="*/ 5271 h 10000"/>
                <a:gd name="connsiteX35" fmla="*/ 4207 w 10000"/>
                <a:gd name="connsiteY35" fmla="*/ 5246 h 10000"/>
                <a:gd name="connsiteX36" fmla="*/ 4245 w 10000"/>
                <a:gd name="connsiteY36" fmla="*/ 5200 h 10000"/>
                <a:gd name="connsiteX37" fmla="*/ 4283 w 10000"/>
                <a:gd name="connsiteY37" fmla="*/ 5179 h 10000"/>
                <a:gd name="connsiteX38" fmla="*/ 4384 w 10000"/>
                <a:gd name="connsiteY38" fmla="*/ 5082 h 10000"/>
                <a:gd name="connsiteX39" fmla="*/ 4559 w 10000"/>
                <a:gd name="connsiteY39" fmla="*/ 4918 h 10000"/>
                <a:gd name="connsiteX40" fmla="*/ 4610 w 10000"/>
                <a:gd name="connsiteY40" fmla="*/ 4868 h 10000"/>
                <a:gd name="connsiteX41" fmla="*/ 4660 w 10000"/>
                <a:gd name="connsiteY41" fmla="*/ 4800 h 10000"/>
                <a:gd name="connsiteX42" fmla="*/ 4698 w 10000"/>
                <a:gd name="connsiteY42" fmla="*/ 4775 h 10000"/>
                <a:gd name="connsiteX43" fmla="*/ 4760 w 10000"/>
                <a:gd name="connsiteY43" fmla="*/ 4729 h 10000"/>
                <a:gd name="connsiteX44" fmla="*/ 4837 w 10000"/>
                <a:gd name="connsiteY44" fmla="*/ 4632 h 10000"/>
                <a:gd name="connsiteX45" fmla="*/ 4899 w 10000"/>
                <a:gd name="connsiteY45" fmla="*/ 4586 h 10000"/>
                <a:gd name="connsiteX46" fmla="*/ 4937 w 10000"/>
                <a:gd name="connsiteY46" fmla="*/ 4540 h 10000"/>
                <a:gd name="connsiteX47" fmla="*/ 5038 w 10000"/>
                <a:gd name="connsiteY47" fmla="*/ 4443 h 10000"/>
                <a:gd name="connsiteX48" fmla="*/ 5139 w 10000"/>
                <a:gd name="connsiteY48" fmla="*/ 4325 h 10000"/>
                <a:gd name="connsiteX49" fmla="*/ 5240 w 10000"/>
                <a:gd name="connsiteY49" fmla="*/ 4233 h 10000"/>
                <a:gd name="connsiteX50" fmla="*/ 5316 w 10000"/>
                <a:gd name="connsiteY50" fmla="*/ 4182 h 10000"/>
                <a:gd name="connsiteX51" fmla="*/ 5428 w 10000"/>
                <a:gd name="connsiteY51" fmla="*/ 4065 h 10000"/>
                <a:gd name="connsiteX52" fmla="*/ 5466 w 10000"/>
                <a:gd name="connsiteY52" fmla="*/ 4044 h 10000"/>
                <a:gd name="connsiteX53" fmla="*/ 5542 w 10000"/>
                <a:gd name="connsiteY53" fmla="*/ 3947 h 10000"/>
                <a:gd name="connsiteX54" fmla="*/ 5593 w 10000"/>
                <a:gd name="connsiteY54" fmla="*/ 3901 h 10000"/>
                <a:gd name="connsiteX55" fmla="*/ 5629 w 10000"/>
                <a:gd name="connsiteY55" fmla="*/ 3829 h 10000"/>
                <a:gd name="connsiteX56" fmla="*/ 5656 w 10000"/>
                <a:gd name="connsiteY56" fmla="*/ 3758 h 10000"/>
                <a:gd name="connsiteX57" fmla="*/ 5806 w 10000"/>
                <a:gd name="connsiteY57" fmla="*/ 3426 h 10000"/>
                <a:gd name="connsiteX58" fmla="*/ 5858 w 10000"/>
                <a:gd name="connsiteY58" fmla="*/ 3144 h 10000"/>
                <a:gd name="connsiteX59" fmla="*/ 5907 w 10000"/>
                <a:gd name="connsiteY59" fmla="*/ 3001 h 10000"/>
                <a:gd name="connsiteX60" fmla="*/ 5931 w 10000"/>
                <a:gd name="connsiteY60" fmla="*/ 2930 h 10000"/>
                <a:gd name="connsiteX61" fmla="*/ 5958 w 10000"/>
                <a:gd name="connsiteY61" fmla="*/ 2858 h 10000"/>
                <a:gd name="connsiteX62" fmla="*/ 6171 w 10000"/>
                <a:gd name="connsiteY62" fmla="*/ 2388 h 10000"/>
                <a:gd name="connsiteX63" fmla="*/ 6274 w 10000"/>
                <a:gd name="connsiteY63" fmla="*/ 2266 h 10000"/>
                <a:gd name="connsiteX64" fmla="*/ 6373 w 10000"/>
                <a:gd name="connsiteY64" fmla="*/ 2148 h 10000"/>
                <a:gd name="connsiteX65" fmla="*/ 6511 w 10000"/>
                <a:gd name="connsiteY65" fmla="*/ 2102 h 10000"/>
                <a:gd name="connsiteX66" fmla="*/ 6563 w 10000"/>
                <a:gd name="connsiteY66" fmla="*/ 2081 h 10000"/>
                <a:gd name="connsiteX67" fmla="*/ 6939 w 10000"/>
                <a:gd name="connsiteY67" fmla="*/ 2009 h 10000"/>
                <a:gd name="connsiteX68" fmla="*/ 7105 w 10000"/>
                <a:gd name="connsiteY68" fmla="*/ 1984 h 10000"/>
                <a:gd name="connsiteX69" fmla="*/ 7326 w 10000"/>
                <a:gd name="connsiteY69" fmla="*/ 1971 h 10000"/>
                <a:gd name="connsiteX70" fmla="*/ 7682 w 10000"/>
                <a:gd name="connsiteY70" fmla="*/ 1652 h 10000"/>
                <a:gd name="connsiteX71" fmla="*/ 7936 w 10000"/>
                <a:gd name="connsiteY71" fmla="*/ 1442 h 10000"/>
                <a:gd name="connsiteX72" fmla="*/ 7974 w 10000"/>
                <a:gd name="connsiteY72" fmla="*/ 1396 h 10000"/>
                <a:gd name="connsiteX73" fmla="*/ 8200 w 10000"/>
                <a:gd name="connsiteY73" fmla="*/ 1206 h 10000"/>
                <a:gd name="connsiteX74" fmla="*/ 8238 w 10000"/>
                <a:gd name="connsiteY74" fmla="*/ 1181 h 10000"/>
                <a:gd name="connsiteX75" fmla="*/ 8276 w 10000"/>
                <a:gd name="connsiteY75" fmla="*/ 1135 h 10000"/>
                <a:gd name="connsiteX76" fmla="*/ 8325 w 10000"/>
                <a:gd name="connsiteY76" fmla="*/ 1110 h 10000"/>
                <a:gd name="connsiteX77" fmla="*/ 8363 w 10000"/>
                <a:gd name="connsiteY77" fmla="*/ 1084 h 10000"/>
                <a:gd name="connsiteX78" fmla="*/ 8415 w 10000"/>
                <a:gd name="connsiteY78" fmla="*/ 1063 h 10000"/>
                <a:gd name="connsiteX79" fmla="*/ 8464 w 10000"/>
                <a:gd name="connsiteY79" fmla="*/ 1017 h 10000"/>
                <a:gd name="connsiteX80" fmla="*/ 8616 w 10000"/>
                <a:gd name="connsiteY80" fmla="*/ 895 h 10000"/>
                <a:gd name="connsiteX81" fmla="*/ 8652 w 10000"/>
                <a:gd name="connsiteY81" fmla="*/ 874 h 10000"/>
                <a:gd name="connsiteX82" fmla="*/ 8753 w 10000"/>
                <a:gd name="connsiteY82" fmla="*/ 828 h 10000"/>
                <a:gd name="connsiteX83" fmla="*/ 8892 w 10000"/>
                <a:gd name="connsiteY83" fmla="*/ 731 h 10000"/>
                <a:gd name="connsiteX84" fmla="*/ 8981 w 10000"/>
                <a:gd name="connsiteY84" fmla="*/ 685 h 10000"/>
                <a:gd name="connsiteX85" fmla="*/ 9232 w 10000"/>
                <a:gd name="connsiteY85" fmla="*/ 517 h 10000"/>
                <a:gd name="connsiteX86" fmla="*/ 9322 w 10000"/>
                <a:gd name="connsiteY86" fmla="*/ 450 h 10000"/>
                <a:gd name="connsiteX87" fmla="*/ 9384 w 10000"/>
                <a:gd name="connsiteY87" fmla="*/ 399 h 10000"/>
                <a:gd name="connsiteX88" fmla="*/ 9433 w 10000"/>
                <a:gd name="connsiteY88" fmla="*/ 378 h 10000"/>
                <a:gd name="connsiteX89" fmla="*/ 9523 w 10000"/>
                <a:gd name="connsiteY89" fmla="*/ 307 h 10000"/>
                <a:gd name="connsiteX90" fmla="*/ 9572 w 10000"/>
                <a:gd name="connsiteY90" fmla="*/ 282 h 10000"/>
                <a:gd name="connsiteX91" fmla="*/ 9711 w 10000"/>
                <a:gd name="connsiteY91" fmla="*/ 189 h 10000"/>
                <a:gd name="connsiteX92" fmla="*/ 9812 w 10000"/>
                <a:gd name="connsiteY92" fmla="*/ 118 h 10000"/>
                <a:gd name="connsiteX93" fmla="*/ 9899 w 10000"/>
                <a:gd name="connsiteY93" fmla="*/ 71 h 10000"/>
                <a:gd name="connsiteX94" fmla="*/ 9962 w 10000"/>
                <a:gd name="connsiteY94" fmla="*/ 21 h 10000"/>
                <a:gd name="connsiteX95" fmla="*/ 10000 w 10000"/>
                <a:gd name="connsiteY9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3023 w 10000"/>
                <a:gd name="connsiteY28" fmla="*/ 6217 h 10000"/>
                <a:gd name="connsiteX29" fmla="*/ 3350 w 10000"/>
                <a:gd name="connsiteY29" fmla="*/ 5935 h 10000"/>
                <a:gd name="connsiteX30" fmla="*/ 3388 w 10000"/>
                <a:gd name="connsiteY30" fmla="*/ 5910 h 10000"/>
                <a:gd name="connsiteX31" fmla="*/ 3527 w 10000"/>
                <a:gd name="connsiteY31" fmla="*/ 5792 h 10000"/>
                <a:gd name="connsiteX32" fmla="*/ 3641 w 10000"/>
                <a:gd name="connsiteY32" fmla="*/ 5696 h 10000"/>
                <a:gd name="connsiteX33" fmla="*/ 4169 w 10000"/>
                <a:gd name="connsiteY33" fmla="*/ 5271 h 10000"/>
                <a:gd name="connsiteX34" fmla="*/ 4207 w 10000"/>
                <a:gd name="connsiteY34" fmla="*/ 5246 h 10000"/>
                <a:gd name="connsiteX35" fmla="*/ 4245 w 10000"/>
                <a:gd name="connsiteY35" fmla="*/ 5200 h 10000"/>
                <a:gd name="connsiteX36" fmla="*/ 4283 w 10000"/>
                <a:gd name="connsiteY36" fmla="*/ 5179 h 10000"/>
                <a:gd name="connsiteX37" fmla="*/ 4384 w 10000"/>
                <a:gd name="connsiteY37" fmla="*/ 5082 h 10000"/>
                <a:gd name="connsiteX38" fmla="*/ 4559 w 10000"/>
                <a:gd name="connsiteY38" fmla="*/ 4918 h 10000"/>
                <a:gd name="connsiteX39" fmla="*/ 4610 w 10000"/>
                <a:gd name="connsiteY39" fmla="*/ 4868 h 10000"/>
                <a:gd name="connsiteX40" fmla="*/ 4660 w 10000"/>
                <a:gd name="connsiteY40" fmla="*/ 4800 h 10000"/>
                <a:gd name="connsiteX41" fmla="*/ 4698 w 10000"/>
                <a:gd name="connsiteY41" fmla="*/ 4775 h 10000"/>
                <a:gd name="connsiteX42" fmla="*/ 4760 w 10000"/>
                <a:gd name="connsiteY42" fmla="*/ 4729 h 10000"/>
                <a:gd name="connsiteX43" fmla="*/ 4837 w 10000"/>
                <a:gd name="connsiteY43" fmla="*/ 4632 h 10000"/>
                <a:gd name="connsiteX44" fmla="*/ 4899 w 10000"/>
                <a:gd name="connsiteY44" fmla="*/ 4586 h 10000"/>
                <a:gd name="connsiteX45" fmla="*/ 4937 w 10000"/>
                <a:gd name="connsiteY45" fmla="*/ 4540 h 10000"/>
                <a:gd name="connsiteX46" fmla="*/ 5038 w 10000"/>
                <a:gd name="connsiteY46" fmla="*/ 4443 h 10000"/>
                <a:gd name="connsiteX47" fmla="*/ 5139 w 10000"/>
                <a:gd name="connsiteY47" fmla="*/ 4325 h 10000"/>
                <a:gd name="connsiteX48" fmla="*/ 5240 w 10000"/>
                <a:gd name="connsiteY48" fmla="*/ 4233 h 10000"/>
                <a:gd name="connsiteX49" fmla="*/ 5316 w 10000"/>
                <a:gd name="connsiteY49" fmla="*/ 4182 h 10000"/>
                <a:gd name="connsiteX50" fmla="*/ 5428 w 10000"/>
                <a:gd name="connsiteY50" fmla="*/ 4065 h 10000"/>
                <a:gd name="connsiteX51" fmla="*/ 5466 w 10000"/>
                <a:gd name="connsiteY51" fmla="*/ 4044 h 10000"/>
                <a:gd name="connsiteX52" fmla="*/ 5542 w 10000"/>
                <a:gd name="connsiteY52" fmla="*/ 3947 h 10000"/>
                <a:gd name="connsiteX53" fmla="*/ 5593 w 10000"/>
                <a:gd name="connsiteY53" fmla="*/ 3901 h 10000"/>
                <a:gd name="connsiteX54" fmla="*/ 5629 w 10000"/>
                <a:gd name="connsiteY54" fmla="*/ 3829 h 10000"/>
                <a:gd name="connsiteX55" fmla="*/ 5656 w 10000"/>
                <a:gd name="connsiteY55" fmla="*/ 3758 h 10000"/>
                <a:gd name="connsiteX56" fmla="*/ 5806 w 10000"/>
                <a:gd name="connsiteY56" fmla="*/ 3426 h 10000"/>
                <a:gd name="connsiteX57" fmla="*/ 5858 w 10000"/>
                <a:gd name="connsiteY57" fmla="*/ 3144 h 10000"/>
                <a:gd name="connsiteX58" fmla="*/ 5907 w 10000"/>
                <a:gd name="connsiteY58" fmla="*/ 3001 h 10000"/>
                <a:gd name="connsiteX59" fmla="*/ 5931 w 10000"/>
                <a:gd name="connsiteY59" fmla="*/ 2930 h 10000"/>
                <a:gd name="connsiteX60" fmla="*/ 5958 w 10000"/>
                <a:gd name="connsiteY60" fmla="*/ 2858 h 10000"/>
                <a:gd name="connsiteX61" fmla="*/ 6171 w 10000"/>
                <a:gd name="connsiteY61" fmla="*/ 2388 h 10000"/>
                <a:gd name="connsiteX62" fmla="*/ 6274 w 10000"/>
                <a:gd name="connsiteY62" fmla="*/ 2266 h 10000"/>
                <a:gd name="connsiteX63" fmla="*/ 6373 w 10000"/>
                <a:gd name="connsiteY63" fmla="*/ 2148 h 10000"/>
                <a:gd name="connsiteX64" fmla="*/ 6511 w 10000"/>
                <a:gd name="connsiteY64" fmla="*/ 2102 h 10000"/>
                <a:gd name="connsiteX65" fmla="*/ 6563 w 10000"/>
                <a:gd name="connsiteY65" fmla="*/ 2081 h 10000"/>
                <a:gd name="connsiteX66" fmla="*/ 6939 w 10000"/>
                <a:gd name="connsiteY66" fmla="*/ 2009 h 10000"/>
                <a:gd name="connsiteX67" fmla="*/ 7105 w 10000"/>
                <a:gd name="connsiteY67" fmla="*/ 1984 h 10000"/>
                <a:gd name="connsiteX68" fmla="*/ 7326 w 10000"/>
                <a:gd name="connsiteY68" fmla="*/ 1971 h 10000"/>
                <a:gd name="connsiteX69" fmla="*/ 7682 w 10000"/>
                <a:gd name="connsiteY69" fmla="*/ 1652 h 10000"/>
                <a:gd name="connsiteX70" fmla="*/ 7936 w 10000"/>
                <a:gd name="connsiteY70" fmla="*/ 1442 h 10000"/>
                <a:gd name="connsiteX71" fmla="*/ 7974 w 10000"/>
                <a:gd name="connsiteY71" fmla="*/ 1396 h 10000"/>
                <a:gd name="connsiteX72" fmla="*/ 8200 w 10000"/>
                <a:gd name="connsiteY72" fmla="*/ 1206 h 10000"/>
                <a:gd name="connsiteX73" fmla="*/ 8238 w 10000"/>
                <a:gd name="connsiteY73" fmla="*/ 1181 h 10000"/>
                <a:gd name="connsiteX74" fmla="*/ 8276 w 10000"/>
                <a:gd name="connsiteY74" fmla="*/ 1135 h 10000"/>
                <a:gd name="connsiteX75" fmla="*/ 8325 w 10000"/>
                <a:gd name="connsiteY75" fmla="*/ 1110 h 10000"/>
                <a:gd name="connsiteX76" fmla="*/ 8363 w 10000"/>
                <a:gd name="connsiteY76" fmla="*/ 1084 h 10000"/>
                <a:gd name="connsiteX77" fmla="*/ 8415 w 10000"/>
                <a:gd name="connsiteY77" fmla="*/ 1063 h 10000"/>
                <a:gd name="connsiteX78" fmla="*/ 8464 w 10000"/>
                <a:gd name="connsiteY78" fmla="*/ 1017 h 10000"/>
                <a:gd name="connsiteX79" fmla="*/ 8616 w 10000"/>
                <a:gd name="connsiteY79" fmla="*/ 895 h 10000"/>
                <a:gd name="connsiteX80" fmla="*/ 8652 w 10000"/>
                <a:gd name="connsiteY80" fmla="*/ 874 h 10000"/>
                <a:gd name="connsiteX81" fmla="*/ 8753 w 10000"/>
                <a:gd name="connsiteY81" fmla="*/ 828 h 10000"/>
                <a:gd name="connsiteX82" fmla="*/ 8892 w 10000"/>
                <a:gd name="connsiteY82" fmla="*/ 731 h 10000"/>
                <a:gd name="connsiteX83" fmla="*/ 8981 w 10000"/>
                <a:gd name="connsiteY83" fmla="*/ 685 h 10000"/>
                <a:gd name="connsiteX84" fmla="*/ 9232 w 10000"/>
                <a:gd name="connsiteY84" fmla="*/ 517 h 10000"/>
                <a:gd name="connsiteX85" fmla="*/ 9322 w 10000"/>
                <a:gd name="connsiteY85" fmla="*/ 450 h 10000"/>
                <a:gd name="connsiteX86" fmla="*/ 9384 w 10000"/>
                <a:gd name="connsiteY86" fmla="*/ 399 h 10000"/>
                <a:gd name="connsiteX87" fmla="*/ 9433 w 10000"/>
                <a:gd name="connsiteY87" fmla="*/ 378 h 10000"/>
                <a:gd name="connsiteX88" fmla="*/ 9523 w 10000"/>
                <a:gd name="connsiteY88" fmla="*/ 307 h 10000"/>
                <a:gd name="connsiteX89" fmla="*/ 9572 w 10000"/>
                <a:gd name="connsiteY89" fmla="*/ 282 h 10000"/>
                <a:gd name="connsiteX90" fmla="*/ 9711 w 10000"/>
                <a:gd name="connsiteY90" fmla="*/ 189 h 10000"/>
                <a:gd name="connsiteX91" fmla="*/ 9812 w 10000"/>
                <a:gd name="connsiteY91" fmla="*/ 118 h 10000"/>
                <a:gd name="connsiteX92" fmla="*/ 9899 w 10000"/>
                <a:gd name="connsiteY92" fmla="*/ 71 h 10000"/>
                <a:gd name="connsiteX93" fmla="*/ 9962 w 10000"/>
                <a:gd name="connsiteY93" fmla="*/ 21 h 10000"/>
                <a:gd name="connsiteX94" fmla="*/ 10000 w 10000"/>
                <a:gd name="connsiteY9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3023 w 10000"/>
                <a:gd name="connsiteY28" fmla="*/ 6217 h 10000"/>
                <a:gd name="connsiteX29" fmla="*/ 3350 w 10000"/>
                <a:gd name="connsiteY29" fmla="*/ 5935 h 10000"/>
                <a:gd name="connsiteX30" fmla="*/ 3388 w 10000"/>
                <a:gd name="connsiteY30" fmla="*/ 5910 h 10000"/>
                <a:gd name="connsiteX31" fmla="*/ 3527 w 10000"/>
                <a:gd name="connsiteY31" fmla="*/ 5792 h 10000"/>
                <a:gd name="connsiteX32" fmla="*/ 3641 w 10000"/>
                <a:gd name="connsiteY32" fmla="*/ 5696 h 10000"/>
                <a:gd name="connsiteX33" fmla="*/ 4169 w 10000"/>
                <a:gd name="connsiteY33" fmla="*/ 5271 h 10000"/>
                <a:gd name="connsiteX34" fmla="*/ 4207 w 10000"/>
                <a:gd name="connsiteY34" fmla="*/ 5246 h 10000"/>
                <a:gd name="connsiteX35" fmla="*/ 4245 w 10000"/>
                <a:gd name="connsiteY35" fmla="*/ 5200 h 10000"/>
                <a:gd name="connsiteX36" fmla="*/ 4283 w 10000"/>
                <a:gd name="connsiteY36" fmla="*/ 5179 h 10000"/>
                <a:gd name="connsiteX37" fmla="*/ 4384 w 10000"/>
                <a:gd name="connsiteY37" fmla="*/ 5082 h 10000"/>
                <a:gd name="connsiteX38" fmla="*/ 4559 w 10000"/>
                <a:gd name="connsiteY38" fmla="*/ 4918 h 10000"/>
                <a:gd name="connsiteX39" fmla="*/ 4610 w 10000"/>
                <a:gd name="connsiteY39" fmla="*/ 4868 h 10000"/>
                <a:gd name="connsiteX40" fmla="*/ 4660 w 10000"/>
                <a:gd name="connsiteY40" fmla="*/ 4800 h 10000"/>
                <a:gd name="connsiteX41" fmla="*/ 4760 w 10000"/>
                <a:gd name="connsiteY41" fmla="*/ 4729 h 10000"/>
                <a:gd name="connsiteX42" fmla="*/ 4837 w 10000"/>
                <a:gd name="connsiteY42" fmla="*/ 4632 h 10000"/>
                <a:gd name="connsiteX43" fmla="*/ 4899 w 10000"/>
                <a:gd name="connsiteY43" fmla="*/ 4586 h 10000"/>
                <a:gd name="connsiteX44" fmla="*/ 4937 w 10000"/>
                <a:gd name="connsiteY44" fmla="*/ 4540 h 10000"/>
                <a:gd name="connsiteX45" fmla="*/ 5038 w 10000"/>
                <a:gd name="connsiteY45" fmla="*/ 4443 h 10000"/>
                <a:gd name="connsiteX46" fmla="*/ 5139 w 10000"/>
                <a:gd name="connsiteY46" fmla="*/ 4325 h 10000"/>
                <a:gd name="connsiteX47" fmla="*/ 5240 w 10000"/>
                <a:gd name="connsiteY47" fmla="*/ 4233 h 10000"/>
                <a:gd name="connsiteX48" fmla="*/ 5316 w 10000"/>
                <a:gd name="connsiteY48" fmla="*/ 4182 h 10000"/>
                <a:gd name="connsiteX49" fmla="*/ 5428 w 10000"/>
                <a:gd name="connsiteY49" fmla="*/ 4065 h 10000"/>
                <a:gd name="connsiteX50" fmla="*/ 5466 w 10000"/>
                <a:gd name="connsiteY50" fmla="*/ 4044 h 10000"/>
                <a:gd name="connsiteX51" fmla="*/ 5542 w 10000"/>
                <a:gd name="connsiteY51" fmla="*/ 3947 h 10000"/>
                <a:gd name="connsiteX52" fmla="*/ 5593 w 10000"/>
                <a:gd name="connsiteY52" fmla="*/ 3901 h 10000"/>
                <a:gd name="connsiteX53" fmla="*/ 5629 w 10000"/>
                <a:gd name="connsiteY53" fmla="*/ 3829 h 10000"/>
                <a:gd name="connsiteX54" fmla="*/ 5656 w 10000"/>
                <a:gd name="connsiteY54" fmla="*/ 3758 h 10000"/>
                <a:gd name="connsiteX55" fmla="*/ 5806 w 10000"/>
                <a:gd name="connsiteY55" fmla="*/ 3426 h 10000"/>
                <a:gd name="connsiteX56" fmla="*/ 5858 w 10000"/>
                <a:gd name="connsiteY56" fmla="*/ 3144 h 10000"/>
                <a:gd name="connsiteX57" fmla="*/ 5907 w 10000"/>
                <a:gd name="connsiteY57" fmla="*/ 3001 h 10000"/>
                <a:gd name="connsiteX58" fmla="*/ 5931 w 10000"/>
                <a:gd name="connsiteY58" fmla="*/ 2930 h 10000"/>
                <a:gd name="connsiteX59" fmla="*/ 5958 w 10000"/>
                <a:gd name="connsiteY59" fmla="*/ 2858 h 10000"/>
                <a:gd name="connsiteX60" fmla="*/ 6171 w 10000"/>
                <a:gd name="connsiteY60" fmla="*/ 2388 h 10000"/>
                <a:gd name="connsiteX61" fmla="*/ 6274 w 10000"/>
                <a:gd name="connsiteY61" fmla="*/ 2266 h 10000"/>
                <a:gd name="connsiteX62" fmla="*/ 6373 w 10000"/>
                <a:gd name="connsiteY62" fmla="*/ 2148 h 10000"/>
                <a:gd name="connsiteX63" fmla="*/ 6511 w 10000"/>
                <a:gd name="connsiteY63" fmla="*/ 2102 h 10000"/>
                <a:gd name="connsiteX64" fmla="*/ 6563 w 10000"/>
                <a:gd name="connsiteY64" fmla="*/ 2081 h 10000"/>
                <a:gd name="connsiteX65" fmla="*/ 6939 w 10000"/>
                <a:gd name="connsiteY65" fmla="*/ 2009 h 10000"/>
                <a:gd name="connsiteX66" fmla="*/ 7105 w 10000"/>
                <a:gd name="connsiteY66" fmla="*/ 1984 h 10000"/>
                <a:gd name="connsiteX67" fmla="*/ 7326 w 10000"/>
                <a:gd name="connsiteY67" fmla="*/ 1971 h 10000"/>
                <a:gd name="connsiteX68" fmla="*/ 7682 w 10000"/>
                <a:gd name="connsiteY68" fmla="*/ 1652 h 10000"/>
                <a:gd name="connsiteX69" fmla="*/ 7936 w 10000"/>
                <a:gd name="connsiteY69" fmla="*/ 1442 h 10000"/>
                <a:gd name="connsiteX70" fmla="*/ 7974 w 10000"/>
                <a:gd name="connsiteY70" fmla="*/ 1396 h 10000"/>
                <a:gd name="connsiteX71" fmla="*/ 8200 w 10000"/>
                <a:gd name="connsiteY71" fmla="*/ 1206 h 10000"/>
                <a:gd name="connsiteX72" fmla="*/ 8238 w 10000"/>
                <a:gd name="connsiteY72" fmla="*/ 1181 h 10000"/>
                <a:gd name="connsiteX73" fmla="*/ 8276 w 10000"/>
                <a:gd name="connsiteY73" fmla="*/ 1135 h 10000"/>
                <a:gd name="connsiteX74" fmla="*/ 8325 w 10000"/>
                <a:gd name="connsiteY74" fmla="*/ 1110 h 10000"/>
                <a:gd name="connsiteX75" fmla="*/ 8363 w 10000"/>
                <a:gd name="connsiteY75" fmla="*/ 1084 h 10000"/>
                <a:gd name="connsiteX76" fmla="*/ 8415 w 10000"/>
                <a:gd name="connsiteY76" fmla="*/ 1063 h 10000"/>
                <a:gd name="connsiteX77" fmla="*/ 8464 w 10000"/>
                <a:gd name="connsiteY77" fmla="*/ 1017 h 10000"/>
                <a:gd name="connsiteX78" fmla="*/ 8616 w 10000"/>
                <a:gd name="connsiteY78" fmla="*/ 895 h 10000"/>
                <a:gd name="connsiteX79" fmla="*/ 8652 w 10000"/>
                <a:gd name="connsiteY79" fmla="*/ 874 h 10000"/>
                <a:gd name="connsiteX80" fmla="*/ 8753 w 10000"/>
                <a:gd name="connsiteY80" fmla="*/ 828 h 10000"/>
                <a:gd name="connsiteX81" fmla="*/ 8892 w 10000"/>
                <a:gd name="connsiteY81" fmla="*/ 731 h 10000"/>
                <a:gd name="connsiteX82" fmla="*/ 8981 w 10000"/>
                <a:gd name="connsiteY82" fmla="*/ 685 h 10000"/>
                <a:gd name="connsiteX83" fmla="*/ 9232 w 10000"/>
                <a:gd name="connsiteY83" fmla="*/ 517 h 10000"/>
                <a:gd name="connsiteX84" fmla="*/ 9322 w 10000"/>
                <a:gd name="connsiteY84" fmla="*/ 450 h 10000"/>
                <a:gd name="connsiteX85" fmla="*/ 9384 w 10000"/>
                <a:gd name="connsiteY85" fmla="*/ 399 h 10000"/>
                <a:gd name="connsiteX86" fmla="*/ 9433 w 10000"/>
                <a:gd name="connsiteY86" fmla="*/ 378 h 10000"/>
                <a:gd name="connsiteX87" fmla="*/ 9523 w 10000"/>
                <a:gd name="connsiteY87" fmla="*/ 307 h 10000"/>
                <a:gd name="connsiteX88" fmla="*/ 9572 w 10000"/>
                <a:gd name="connsiteY88" fmla="*/ 282 h 10000"/>
                <a:gd name="connsiteX89" fmla="*/ 9711 w 10000"/>
                <a:gd name="connsiteY89" fmla="*/ 189 h 10000"/>
                <a:gd name="connsiteX90" fmla="*/ 9812 w 10000"/>
                <a:gd name="connsiteY90" fmla="*/ 118 h 10000"/>
                <a:gd name="connsiteX91" fmla="*/ 9899 w 10000"/>
                <a:gd name="connsiteY91" fmla="*/ 71 h 10000"/>
                <a:gd name="connsiteX92" fmla="*/ 9962 w 10000"/>
                <a:gd name="connsiteY92" fmla="*/ 21 h 10000"/>
                <a:gd name="connsiteX93" fmla="*/ 10000 w 10000"/>
                <a:gd name="connsiteY9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3023 w 10000"/>
                <a:gd name="connsiteY28" fmla="*/ 6217 h 10000"/>
                <a:gd name="connsiteX29" fmla="*/ 3350 w 10000"/>
                <a:gd name="connsiteY29" fmla="*/ 5935 h 10000"/>
                <a:gd name="connsiteX30" fmla="*/ 3388 w 10000"/>
                <a:gd name="connsiteY30" fmla="*/ 5910 h 10000"/>
                <a:gd name="connsiteX31" fmla="*/ 3527 w 10000"/>
                <a:gd name="connsiteY31" fmla="*/ 5792 h 10000"/>
                <a:gd name="connsiteX32" fmla="*/ 3641 w 10000"/>
                <a:gd name="connsiteY32" fmla="*/ 5696 h 10000"/>
                <a:gd name="connsiteX33" fmla="*/ 4169 w 10000"/>
                <a:gd name="connsiteY33" fmla="*/ 5271 h 10000"/>
                <a:gd name="connsiteX34" fmla="*/ 4207 w 10000"/>
                <a:gd name="connsiteY34" fmla="*/ 5246 h 10000"/>
                <a:gd name="connsiteX35" fmla="*/ 4245 w 10000"/>
                <a:gd name="connsiteY35" fmla="*/ 5200 h 10000"/>
                <a:gd name="connsiteX36" fmla="*/ 4283 w 10000"/>
                <a:gd name="connsiteY36" fmla="*/ 5179 h 10000"/>
                <a:gd name="connsiteX37" fmla="*/ 4384 w 10000"/>
                <a:gd name="connsiteY37" fmla="*/ 5082 h 10000"/>
                <a:gd name="connsiteX38" fmla="*/ 4559 w 10000"/>
                <a:gd name="connsiteY38" fmla="*/ 4918 h 10000"/>
                <a:gd name="connsiteX39" fmla="*/ 4610 w 10000"/>
                <a:gd name="connsiteY39" fmla="*/ 4868 h 10000"/>
                <a:gd name="connsiteX40" fmla="*/ 4760 w 10000"/>
                <a:gd name="connsiteY40" fmla="*/ 4729 h 10000"/>
                <a:gd name="connsiteX41" fmla="*/ 4837 w 10000"/>
                <a:gd name="connsiteY41" fmla="*/ 4632 h 10000"/>
                <a:gd name="connsiteX42" fmla="*/ 4899 w 10000"/>
                <a:gd name="connsiteY42" fmla="*/ 4586 h 10000"/>
                <a:gd name="connsiteX43" fmla="*/ 4937 w 10000"/>
                <a:gd name="connsiteY43" fmla="*/ 4540 h 10000"/>
                <a:gd name="connsiteX44" fmla="*/ 5038 w 10000"/>
                <a:gd name="connsiteY44" fmla="*/ 4443 h 10000"/>
                <a:gd name="connsiteX45" fmla="*/ 5139 w 10000"/>
                <a:gd name="connsiteY45" fmla="*/ 4325 h 10000"/>
                <a:gd name="connsiteX46" fmla="*/ 5240 w 10000"/>
                <a:gd name="connsiteY46" fmla="*/ 4233 h 10000"/>
                <a:gd name="connsiteX47" fmla="*/ 5316 w 10000"/>
                <a:gd name="connsiteY47" fmla="*/ 4182 h 10000"/>
                <a:gd name="connsiteX48" fmla="*/ 5428 w 10000"/>
                <a:gd name="connsiteY48" fmla="*/ 4065 h 10000"/>
                <a:gd name="connsiteX49" fmla="*/ 5466 w 10000"/>
                <a:gd name="connsiteY49" fmla="*/ 4044 h 10000"/>
                <a:gd name="connsiteX50" fmla="*/ 5542 w 10000"/>
                <a:gd name="connsiteY50" fmla="*/ 3947 h 10000"/>
                <a:gd name="connsiteX51" fmla="*/ 5593 w 10000"/>
                <a:gd name="connsiteY51" fmla="*/ 3901 h 10000"/>
                <a:gd name="connsiteX52" fmla="*/ 5629 w 10000"/>
                <a:gd name="connsiteY52" fmla="*/ 3829 h 10000"/>
                <a:gd name="connsiteX53" fmla="*/ 5656 w 10000"/>
                <a:gd name="connsiteY53" fmla="*/ 3758 h 10000"/>
                <a:gd name="connsiteX54" fmla="*/ 5806 w 10000"/>
                <a:gd name="connsiteY54" fmla="*/ 3426 h 10000"/>
                <a:gd name="connsiteX55" fmla="*/ 5858 w 10000"/>
                <a:gd name="connsiteY55" fmla="*/ 3144 h 10000"/>
                <a:gd name="connsiteX56" fmla="*/ 5907 w 10000"/>
                <a:gd name="connsiteY56" fmla="*/ 3001 h 10000"/>
                <a:gd name="connsiteX57" fmla="*/ 5931 w 10000"/>
                <a:gd name="connsiteY57" fmla="*/ 2930 h 10000"/>
                <a:gd name="connsiteX58" fmla="*/ 5958 w 10000"/>
                <a:gd name="connsiteY58" fmla="*/ 2858 h 10000"/>
                <a:gd name="connsiteX59" fmla="*/ 6171 w 10000"/>
                <a:gd name="connsiteY59" fmla="*/ 2388 h 10000"/>
                <a:gd name="connsiteX60" fmla="*/ 6274 w 10000"/>
                <a:gd name="connsiteY60" fmla="*/ 2266 h 10000"/>
                <a:gd name="connsiteX61" fmla="*/ 6373 w 10000"/>
                <a:gd name="connsiteY61" fmla="*/ 2148 h 10000"/>
                <a:gd name="connsiteX62" fmla="*/ 6511 w 10000"/>
                <a:gd name="connsiteY62" fmla="*/ 2102 h 10000"/>
                <a:gd name="connsiteX63" fmla="*/ 6563 w 10000"/>
                <a:gd name="connsiteY63" fmla="*/ 2081 h 10000"/>
                <a:gd name="connsiteX64" fmla="*/ 6939 w 10000"/>
                <a:gd name="connsiteY64" fmla="*/ 2009 h 10000"/>
                <a:gd name="connsiteX65" fmla="*/ 7105 w 10000"/>
                <a:gd name="connsiteY65" fmla="*/ 1984 h 10000"/>
                <a:gd name="connsiteX66" fmla="*/ 7326 w 10000"/>
                <a:gd name="connsiteY66" fmla="*/ 1971 h 10000"/>
                <a:gd name="connsiteX67" fmla="*/ 7682 w 10000"/>
                <a:gd name="connsiteY67" fmla="*/ 1652 h 10000"/>
                <a:gd name="connsiteX68" fmla="*/ 7936 w 10000"/>
                <a:gd name="connsiteY68" fmla="*/ 1442 h 10000"/>
                <a:gd name="connsiteX69" fmla="*/ 7974 w 10000"/>
                <a:gd name="connsiteY69" fmla="*/ 1396 h 10000"/>
                <a:gd name="connsiteX70" fmla="*/ 8200 w 10000"/>
                <a:gd name="connsiteY70" fmla="*/ 1206 h 10000"/>
                <a:gd name="connsiteX71" fmla="*/ 8238 w 10000"/>
                <a:gd name="connsiteY71" fmla="*/ 1181 h 10000"/>
                <a:gd name="connsiteX72" fmla="*/ 8276 w 10000"/>
                <a:gd name="connsiteY72" fmla="*/ 1135 h 10000"/>
                <a:gd name="connsiteX73" fmla="*/ 8325 w 10000"/>
                <a:gd name="connsiteY73" fmla="*/ 1110 h 10000"/>
                <a:gd name="connsiteX74" fmla="*/ 8363 w 10000"/>
                <a:gd name="connsiteY74" fmla="*/ 1084 h 10000"/>
                <a:gd name="connsiteX75" fmla="*/ 8415 w 10000"/>
                <a:gd name="connsiteY75" fmla="*/ 1063 h 10000"/>
                <a:gd name="connsiteX76" fmla="*/ 8464 w 10000"/>
                <a:gd name="connsiteY76" fmla="*/ 1017 h 10000"/>
                <a:gd name="connsiteX77" fmla="*/ 8616 w 10000"/>
                <a:gd name="connsiteY77" fmla="*/ 895 h 10000"/>
                <a:gd name="connsiteX78" fmla="*/ 8652 w 10000"/>
                <a:gd name="connsiteY78" fmla="*/ 874 h 10000"/>
                <a:gd name="connsiteX79" fmla="*/ 8753 w 10000"/>
                <a:gd name="connsiteY79" fmla="*/ 828 h 10000"/>
                <a:gd name="connsiteX80" fmla="*/ 8892 w 10000"/>
                <a:gd name="connsiteY80" fmla="*/ 731 h 10000"/>
                <a:gd name="connsiteX81" fmla="*/ 8981 w 10000"/>
                <a:gd name="connsiteY81" fmla="*/ 685 h 10000"/>
                <a:gd name="connsiteX82" fmla="*/ 9232 w 10000"/>
                <a:gd name="connsiteY82" fmla="*/ 517 h 10000"/>
                <a:gd name="connsiteX83" fmla="*/ 9322 w 10000"/>
                <a:gd name="connsiteY83" fmla="*/ 450 h 10000"/>
                <a:gd name="connsiteX84" fmla="*/ 9384 w 10000"/>
                <a:gd name="connsiteY84" fmla="*/ 399 h 10000"/>
                <a:gd name="connsiteX85" fmla="*/ 9433 w 10000"/>
                <a:gd name="connsiteY85" fmla="*/ 378 h 10000"/>
                <a:gd name="connsiteX86" fmla="*/ 9523 w 10000"/>
                <a:gd name="connsiteY86" fmla="*/ 307 h 10000"/>
                <a:gd name="connsiteX87" fmla="*/ 9572 w 10000"/>
                <a:gd name="connsiteY87" fmla="*/ 282 h 10000"/>
                <a:gd name="connsiteX88" fmla="*/ 9711 w 10000"/>
                <a:gd name="connsiteY88" fmla="*/ 189 h 10000"/>
                <a:gd name="connsiteX89" fmla="*/ 9812 w 10000"/>
                <a:gd name="connsiteY89" fmla="*/ 118 h 10000"/>
                <a:gd name="connsiteX90" fmla="*/ 9899 w 10000"/>
                <a:gd name="connsiteY90" fmla="*/ 71 h 10000"/>
                <a:gd name="connsiteX91" fmla="*/ 9962 w 10000"/>
                <a:gd name="connsiteY91" fmla="*/ 21 h 10000"/>
                <a:gd name="connsiteX92" fmla="*/ 10000 w 10000"/>
                <a:gd name="connsiteY9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008 w 10000"/>
                <a:gd name="connsiteY8" fmla="*/ 8037 h 10000"/>
                <a:gd name="connsiteX9" fmla="*/ 1185 w 10000"/>
                <a:gd name="connsiteY9" fmla="*/ 7802 h 10000"/>
                <a:gd name="connsiteX10" fmla="*/ 1223 w 10000"/>
                <a:gd name="connsiteY10" fmla="*/ 7776 h 10000"/>
                <a:gd name="connsiteX11" fmla="*/ 1386 w 10000"/>
                <a:gd name="connsiteY11" fmla="*/ 7612 h 10000"/>
                <a:gd name="connsiteX12" fmla="*/ 1473 w 10000"/>
                <a:gd name="connsiteY12" fmla="*/ 7541 h 10000"/>
                <a:gd name="connsiteX13" fmla="*/ 1574 w 10000"/>
                <a:gd name="connsiteY13" fmla="*/ 7423 h 10000"/>
                <a:gd name="connsiteX14" fmla="*/ 1612 w 10000"/>
                <a:gd name="connsiteY14" fmla="*/ 7398 h 10000"/>
                <a:gd name="connsiteX15" fmla="*/ 1688 w 10000"/>
                <a:gd name="connsiteY15" fmla="*/ 7306 h 10000"/>
                <a:gd name="connsiteX16" fmla="*/ 1726 w 10000"/>
                <a:gd name="connsiteY16" fmla="*/ 7280 h 10000"/>
                <a:gd name="connsiteX17" fmla="*/ 1800 w 10000"/>
                <a:gd name="connsiteY17" fmla="*/ 7188 h 10000"/>
                <a:gd name="connsiteX18" fmla="*/ 1928 w 10000"/>
                <a:gd name="connsiteY18" fmla="*/ 7091 h 10000"/>
                <a:gd name="connsiteX19" fmla="*/ 2129 w 10000"/>
                <a:gd name="connsiteY19" fmla="*/ 6948 h 10000"/>
                <a:gd name="connsiteX20" fmla="*/ 2167 w 10000"/>
                <a:gd name="connsiteY20" fmla="*/ 6927 h 10000"/>
                <a:gd name="connsiteX21" fmla="*/ 2230 w 10000"/>
                <a:gd name="connsiteY21" fmla="*/ 6881 h 10000"/>
                <a:gd name="connsiteX22" fmla="*/ 2304 w 10000"/>
                <a:gd name="connsiteY22" fmla="*/ 6831 h 10000"/>
                <a:gd name="connsiteX23" fmla="*/ 2532 w 10000"/>
                <a:gd name="connsiteY23" fmla="*/ 6620 h 10000"/>
                <a:gd name="connsiteX24" fmla="*/ 2582 w 10000"/>
                <a:gd name="connsiteY24" fmla="*/ 6570 h 10000"/>
                <a:gd name="connsiteX25" fmla="*/ 2721 w 10000"/>
                <a:gd name="connsiteY25" fmla="*/ 6452 h 10000"/>
                <a:gd name="connsiteX26" fmla="*/ 2808 w 10000"/>
                <a:gd name="connsiteY26" fmla="*/ 6381 h 10000"/>
                <a:gd name="connsiteX27" fmla="*/ 2884 w 10000"/>
                <a:gd name="connsiteY27" fmla="*/ 6335 h 10000"/>
                <a:gd name="connsiteX28" fmla="*/ 3023 w 10000"/>
                <a:gd name="connsiteY28" fmla="*/ 6217 h 10000"/>
                <a:gd name="connsiteX29" fmla="*/ 3350 w 10000"/>
                <a:gd name="connsiteY29" fmla="*/ 5935 h 10000"/>
                <a:gd name="connsiteX30" fmla="*/ 3388 w 10000"/>
                <a:gd name="connsiteY30" fmla="*/ 5910 h 10000"/>
                <a:gd name="connsiteX31" fmla="*/ 3527 w 10000"/>
                <a:gd name="connsiteY31" fmla="*/ 5792 h 10000"/>
                <a:gd name="connsiteX32" fmla="*/ 3641 w 10000"/>
                <a:gd name="connsiteY32" fmla="*/ 5696 h 10000"/>
                <a:gd name="connsiteX33" fmla="*/ 4169 w 10000"/>
                <a:gd name="connsiteY33" fmla="*/ 5271 h 10000"/>
                <a:gd name="connsiteX34" fmla="*/ 4207 w 10000"/>
                <a:gd name="connsiteY34" fmla="*/ 5246 h 10000"/>
                <a:gd name="connsiteX35" fmla="*/ 4245 w 10000"/>
                <a:gd name="connsiteY35" fmla="*/ 5200 h 10000"/>
                <a:gd name="connsiteX36" fmla="*/ 4283 w 10000"/>
                <a:gd name="connsiteY36" fmla="*/ 5179 h 10000"/>
                <a:gd name="connsiteX37" fmla="*/ 4384 w 10000"/>
                <a:gd name="connsiteY37" fmla="*/ 5082 h 10000"/>
                <a:gd name="connsiteX38" fmla="*/ 4559 w 10000"/>
                <a:gd name="connsiteY38" fmla="*/ 4918 h 10000"/>
                <a:gd name="connsiteX39" fmla="*/ 4610 w 10000"/>
                <a:gd name="connsiteY39" fmla="*/ 4868 h 10000"/>
                <a:gd name="connsiteX40" fmla="*/ 4760 w 10000"/>
                <a:gd name="connsiteY40" fmla="*/ 4729 h 10000"/>
                <a:gd name="connsiteX41" fmla="*/ 4899 w 10000"/>
                <a:gd name="connsiteY41" fmla="*/ 4586 h 10000"/>
                <a:gd name="connsiteX42" fmla="*/ 4937 w 10000"/>
                <a:gd name="connsiteY42" fmla="*/ 4540 h 10000"/>
                <a:gd name="connsiteX43" fmla="*/ 5038 w 10000"/>
                <a:gd name="connsiteY43" fmla="*/ 4443 h 10000"/>
                <a:gd name="connsiteX44" fmla="*/ 5139 w 10000"/>
                <a:gd name="connsiteY44" fmla="*/ 4325 h 10000"/>
                <a:gd name="connsiteX45" fmla="*/ 5240 w 10000"/>
                <a:gd name="connsiteY45" fmla="*/ 4233 h 10000"/>
                <a:gd name="connsiteX46" fmla="*/ 5316 w 10000"/>
                <a:gd name="connsiteY46" fmla="*/ 4182 h 10000"/>
                <a:gd name="connsiteX47" fmla="*/ 5428 w 10000"/>
                <a:gd name="connsiteY47" fmla="*/ 4065 h 10000"/>
                <a:gd name="connsiteX48" fmla="*/ 5466 w 10000"/>
                <a:gd name="connsiteY48" fmla="*/ 4044 h 10000"/>
                <a:gd name="connsiteX49" fmla="*/ 5542 w 10000"/>
                <a:gd name="connsiteY49" fmla="*/ 3947 h 10000"/>
                <a:gd name="connsiteX50" fmla="*/ 5593 w 10000"/>
                <a:gd name="connsiteY50" fmla="*/ 3901 h 10000"/>
                <a:gd name="connsiteX51" fmla="*/ 5629 w 10000"/>
                <a:gd name="connsiteY51" fmla="*/ 3829 h 10000"/>
                <a:gd name="connsiteX52" fmla="*/ 5656 w 10000"/>
                <a:gd name="connsiteY52" fmla="*/ 3758 h 10000"/>
                <a:gd name="connsiteX53" fmla="*/ 5806 w 10000"/>
                <a:gd name="connsiteY53" fmla="*/ 3426 h 10000"/>
                <a:gd name="connsiteX54" fmla="*/ 5858 w 10000"/>
                <a:gd name="connsiteY54" fmla="*/ 3144 h 10000"/>
                <a:gd name="connsiteX55" fmla="*/ 5907 w 10000"/>
                <a:gd name="connsiteY55" fmla="*/ 3001 h 10000"/>
                <a:gd name="connsiteX56" fmla="*/ 5931 w 10000"/>
                <a:gd name="connsiteY56" fmla="*/ 2930 h 10000"/>
                <a:gd name="connsiteX57" fmla="*/ 5958 w 10000"/>
                <a:gd name="connsiteY57" fmla="*/ 2858 h 10000"/>
                <a:gd name="connsiteX58" fmla="*/ 6171 w 10000"/>
                <a:gd name="connsiteY58" fmla="*/ 2388 h 10000"/>
                <a:gd name="connsiteX59" fmla="*/ 6274 w 10000"/>
                <a:gd name="connsiteY59" fmla="*/ 2266 h 10000"/>
                <a:gd name="connsiteX60" fmla="*/ 6373 w 10000"/>
                <a:gd name="connsiteY60" fmla="*/ 2148 h 10000"/>
                <a:gd name="connsiteX61" fmla="*/ 6511 w 10000"/>
                <a:gd name="connsiteY61" fmla="*/ 2102 h 10000"/>
                <a:gd name="connsiteX62" fmla="*/ 6563 w 10000"/>
                <a:gd name="connsiteY62" fmla="*/ 2081 h 10000"/>
                <a:gd name="connsiteX63" fmla="*/ 6939 w 10000"/>
                <a:gd name="connsiteY63" fmla="*/ 2009 h 10000"/>
                <a:gd name="connsiteX64" fmla="*/ 7105 w 10000"/>
                <a:gd name="connsiteY64" fmla="*/ 1984 h 10000"/>
                <a:gd name="connsiteX65" fmla="*/ 7326 w 10000"/>
                <a:gd name="connsiteY65" fmla="*/ 1971 h 10000"/>
                <a:gd name="connsiteX66" fmla="*/ 7682 w 10000"/>
                <a:gd name="connsiteY66" fmla="*/ 1652 h 10000"/>
                <a:gd name="connsiteX67" fmla="*/ 7936 w 10000"/>
                <a:gd name="connsiteY67" fmla="*/ 1442 h 10000"/>
                <a:gd name="connsiteX68" fmla="*/ 7974 w 10000"/>
                <a:gd name="connsiteY68" fmla="*/ 1396 h 10000"/>
                <a:gd name="connsiteX69" fmla="*/ 8200 w 10000"/>
                <a:gd name="connsiteY69" fmla="*/ 1206 h 10000"/>
                <a:gd name="connsiteX70" fmla="*/ 8238 w 10000"/>
                <a:gd name="connsiteY70" fmla="*/ 1181 h 10000"/>
                <a:gd name="connsiteX71" fmla="*/ 8276 w 10000"/>
                <a:gd name="connsiteY71" fmla="*/ 1135 h 10000"/>
                <a:gd name="connsiteX72" fmla="*/ 8325 w 10000"/>
                <a:gd name="connsiteY72" fmla="*/ 1110 h 10000"/>
                <a:gd name="connsiteX73" fmla="*/ 8363 w 10000"/>
                <a:gd name="connsiteY73" fmla="*/ 1084 h 10000"/>
                <a:gd name="connsiteX74" fmla="*/ 8415 w 10000"/>
                <a:gd name="connsiteY74" fmla="*/ 1063 h 10000"/>
                <a:gd name="connsiteX75" fmla="*/ 8464 w 10000"/>
                <a:gd name="connsiteY75" fmla="*/ 1017 h 10000"/>
                <a:gd name="connsiteX76" fmla="*/ 8616 w 10000"/>
                <a:gd name="connsiteY76" fmla="*/ 895 h 10000"/>
                <a:gd name="connsiteX77" fmla="*/ 8652 w 10000"/>
                <a:gd name="connsiteY77" fmla="*/ 874 h 10000"/>
                <a:gd name="connsiteX78" fmla="*/ 8753 w 10000"/>
                <a:gd name="connsiteY78" fmla="*/ 828 h 10000"/>
                <a:gd name="connsiteX79" fmla="*/ 8892 w 10000"/>
                <a:gd name="connsiteY79" fmla="*/ 731 h 10000"/>
                <a:gd name="connsiteX80" fmla="*/ 8981 w 10000"/>
                <a:gd name="connsiteY80" fmla="*/ 685 h 10000"/>
                <a:gd name="connsiteX81" fmla="*/ 9232 w 10000"/>
                <a:gd name="connsiteY81" fmla="*/ 517 h 10000"/>
                <a:gd name="connsiteX82" fmla="*/ 9322 w 10000"/>
                <a:gd name="connsiteY82" fmla="*/ 450 h 10000"/>
                <a:gd name="connsiteX83" fmla="*/ 9384 w 10000"/>
                <a:gd name="connsiteY83" fmla="*/ 399 h 10000"/>
                <a:gd name="connsiteX84" fmla="*/ 9433 w 10000"/>
                <a:gd name="connsiteY84" fmla="*/ 378 h 10000"/>
                <a:gd name="connsiteX85" fmla="*/ 9523 w 10000"/>
                <a:gd name="connsiteY85" fmla="*/ 307 h 10000"/>
                <a:gd name="connsiteX86" fmla="*/ 9572 w 10000"/>
                <a:gd name="connsiteY86" fmla="*/ 282 h 10000"/>
                <a:gd name="connsiteX87" fmla="*/ 9711 w 10000"/>
                <a:gd name="connsiteY87" fmla="*/ 189 h 10000"/>
                <a:gd name="connsiteX88" fmla="*/ 9812 w 10000"/>
                <a:gd name="connsiteY88" fmla="*/ 118 h 10000"/>
                <a:gd name="connsiteX89" fmla="*/ 9899 w 10000"/>
                <a:gd name="connsiteY89" fmla="*/ 71 h 10000"/>
                <a:gd name="connsiteX90" fmla="*/ 9962 w 10000"/>
                <a:gd name="connsiteY90" fmla="*/ 21 h 10000"/>
                <a:gd name="connsiteX91" fmla="*/ 10000 w 10000"/>
                <a:gd name="connsiteY9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185 w 10000"/>
                <a:gd name="connsiteY8" fmla="*/ 7802 h 10000"/>
                <a:gd name="connsiteX9" fmla="*/ 1223 w 10000"/>
                <a:gd name="connsiteY9" fmla="*/ 7776 h 10000"/>
                <a:gd name="connsiteX10" fmla="*/ 1386 w 10000"/>
                <a:gd name="connsiteY10" fmla="*/ 7612 h 10000"/>
                <a:gd name="connsiteX11" fmla="*/ 1473 w 10000"/>
                <a:gd name="connsiteY11" fmla="*/ 7541 h 10000"/>
                <a:gd name="connsiteX12" fmla="*/ 1574 w 10000"/>
                <a:gd name="connsiteY12" fmla="*/ 7423 h 10000"/>
                <a:gd name="connsiteX13" fmla="*/ 1612 w 10000"/>
                <a:gd name="connsiteY13" fmla="*/ 7398 h 10000"/>
                <a:gd name="connsiteX14" fmla="*/ 1688 w 10000"/>
                <a:gd name="connsiteY14" fmla="*/ 7306 h 10000"/>
                <a:gd name="connsiteX15" fmla="*/ 1726 w 10000"/>
                <a:gd name="connsiteY15" fmla="*/ 7280 h 10000"/>
                <a:gd name="connsiteX16" fmla="*/ 1800 w 10000"/>
                <a:gd name="connsiteY16" fmla="*/ 7188 h 10000"/>
                <a:gd name="connsiteX17" fmla="*/ 1928 w 10000"/>
                <a:gd name="connsiteY17" fmla="*/ 7091 h 10000"/>
                <a:gd name="connsiteX18" fmla="*/ 2129 w 10000"/>
                <a:gd name="connsiteY18" fmla="*/ 6948 h 10000"/>
                <a:gd name="connsiteX19" fmla="*/ 2167 w 10000"/>
                <a:gd name="connsiteY19" fmla="*/ 6927 h 10000"/>
                <a:gd name="connsiteX20" fmla="*/ 2230 w 10000"/>
                <a:gd name="connsiteY20" fmla="*/ 6881 h 10000"/>
                <a:gd name="connsiteX21" fmla="*/ 2304 w 10000"/>
                <a:gd name="connsiteY21" fmla="*/ 6831 h 10000"/>
                <a:gd name="connsiteX22" fmla="*/ 2532 w 10000"/>
                <a:gd name="connsiteY22" fmla="*/ 6620 h 10000"/>
                <a:gd name="connsiteX23" fmla="*/ 2582 w 10000"/>
                <a:gd name="connsiteY23" fmla="*/ 6570 h 10000"/>
                <a:gd name="connsiteX24" fmla="*/ 2721 w 10000"/>
                <a:gd name="connsiteY24" fmla="*/ 6452 h 10000"/>
                <a:gd name="connsiteX25" fmla="*/ 2808 w 10000"/>
                <a:gd name="connsiteY25" fmla="*/ 6381 h 10000"/>
                <a:gd name="connsiteX26" fmla="*/ 2884 w 10000"/>
                <a:gd name="connsiteY26" fmla="*/ 6335 h 10000"/>
                <a:gd name="connsiteX27" fmla="*/ 3023 w 10000"/>
                <a:gd name="connsiteY27" fmla="*/ 6217 h 10000"/>
                <a:gd name="connsiteX28" fmla="*/ 3350 w 10000"/>
                <a:gd name="connsiteY28" fmla="*/ 5935 h 10000"/>
                <a:gd name="connsiteX29" fmla="*/ 3388 w 10000"/>
                <a:gd name="connsiteY29" fmla="*/ 5910 h 10000"/>
                <a:gd name="connsiteX30" fmla="*/ 3527 w 10000"/>
                <a:gd name="connsiteY30" fmla="*/ 5792 h 10000"/>
                <a:gd name="connsiteX31" fmla="*/ 3641 w 10000"/>
                <a:gd name="connsiteY31" fmla="*/ 5696 h 10000"/>
                <a:gd name="connsiteX32" fmla="*/ 4169 w 10000"/>
                <a:gd name="connsiteY32" fmla="*/ 5271 h 10000"/>
                <a:gd name="connsiteX33" fmla="*/ 4207 w 10000"/>
                <a:gd name="connsiteY33" fmla="*/ 5246 h 10000"/>
                <a:gd name="connsiteX34" fmla="*/ 4245 w 10000"/>
                <a:gd name="connsiteY34" fmla="*/ 5200 h 10000"/>
                <a:gd name="connsiteX35" fmla="*/ 4283 w 10000"/>
                <a:gd name="connsiteY35" fmla="*/ 5179 h 10000"/>
                <a:gd name="connsiteX36" fmla="*/ 4384 w 10000"/>
                <a:gd name="connsiteY36" fmla="*/ 5082 h 10000"/>
                <a:gd name="connsiteX37" fmla="*/ 4559 w 10000"/>
                <a:gd name="connsiteY37" fmla="*/ 4918 h 10000"/>
                <a:gd name="connsiteX38" fmla="*/ 4610 w 10000"/>
                <a:gd name="connsiteY38" fmla="*/ 4868 h 10000"/>
                <a:gd name="connsiteX39" fmla="*/ 4760 w 10000"/>
                <a:gd name="connsiteY39" fmla="*/ 4729 h 10000"/>
                <a:gd name="connsiteX40" fmla="*/ 4899 w 10000"/>
                <a:gd name="connsiteY40" fmla="*/ 4586 h 10000"/>
                <a:gd name="connsiteX41" fmla="*/ 4937 w 10000"/>
                <a:gd name="connsiteY41" fmla="*/ 4540 h 10000"/>
                <a:gd name="connsiteX42" fmla="*/ 5038 w 10000"/>
                <a:gd name="connsiteY42" fmla="*/ 4443 h 10000"/>
                <a:gd name="connsiteX43" fmla="*/ 5139 w 10000"/>
                <a:gd name="connsiteY43" fmla="*/ 4325 h 10000"/>
                <a:gd name="connsiteX44" fmla="*/ 5240 w 10000"/>
                <a:gd name="connsiteY44" fmla="*/ 4233 h 10000"/>
                <a:gd name="connsiteX45" fmla="*/ 5316 w 10000"/>
                <a:gd name="connsiteY45" fmla="*/ 4182 h 10000"/>
                <a:gd name="connsiteX46" fmla="*/ 5428 w 10000"/>
                <a:gd name="connsiteY46" fmla="*/ 4065 h 10000"/>
                <a:gd name="connsiteX47" fmla="*/ 5466 w 10000"/>
                <a:gd name="connsiteY47" fmla="*/ 4044 h 10000"/>
                <a:gd name="connsiteX48" fmla="*/ 5542 w 10000"/>
                <a:gd name="connsiteY48" fmla="*/ 3947 h 10000"/>
                <a:gd name="connsiteX49" fmla="*/ 5593 w 10000"/>
                <a:gd name="connsiteY49" fmla="*/ 3901 h 10000"/>
                <a:gd name="connsiteX50" fmla="*/ 5629 w 10000"/>
                <a:gd name="connsiteY50" fmla="*/ 3829 h 10000"/>
                <a:gd name="connsiteX51" fmla="*/ 5656 w 10000"/>
                <a:gd name="connsiteY51" fmla="*/ 3758 h 10000"/>
                <a:gd name="connsiteX52" fmla="*/ 5806 w 10000"/>
                <a:gd name="connsiteY52" fmla="*/ 3426 h 10000"/>
                <a:gd name="connsiteX53" fmla="*/ 5858 w 10000"/>
                <a:gd name="connsiteY53" fmla="*/ 3144 h 10000"/>
                <a:gd name="connsiteX54" fmla="*/ 5907 w 10000"/>
                <a:gd name="connsiteY54" fmla="*/ 3001 h 10000"/>
                <a:gd name="connsiteX55" fmla="*/ 5931 w 10000"/>
                <a:gd name="connsiteY55" fmla="*/ 2930 h 10000"/>
                <a:gd name="connsiteX56" fmla="*/ 5958 w 10000"/>
                <a:gd name="connsiteY56" fmla="*/ 2858 h 10000"/>
                <a:gd name="connsiteX57" fmla="*/ 6171 w 10000"/>
                <a:gd name="connsiteY57" fmla="*/ 2388 h 10000"/>
                <a:gd name="connsiteX58" fmla="*/ 6274 w 10000"/>
                <a:gd name="connsiteY58" fmla="*/ 2266 h 10000"/>
                <a:gd name="connsiteX59" fmla="*/ 6373 w 10000"/>
                <a:gd name="connsiteY59" fmla="*/ 2148 h 10000"/>
                <a:gd name="connsiteX60" fmla="*/ 6511 w 10000"/>
                <a:gd name="connsiteY60" fmla="*/ 2102 h 10000"/>
                <a:gd name="connsiteX61" fmla="*/ 6563 w 10000"/>
                <a:gd name="connsiteY61" fmla="*/ 2081 h 10000"/>
                <a:gd name="connsiteX62" fmla="*/ 6939 w 10000"/>
                <a:gd name="connsiteY62" fmla="*/ 2009 h 10000"/>
                <a:gd name="connsiteX63" fmla="*/ 7105 w 10000"/>
                <a:gd name="connsiteY63" fmla="*/ 1984 h 10000"/>
                <a:gd name="connsiteX64" fmla="*/ 7326 w 10000"/>
                <a:gd name="connsiteY64" fmla="*/ 1971 h 10000"/>
                <a:gd name="connsiteX65" fmla="*/ 7682 w 10000"/>
                <a:gd name="connsiteY65" fmla="*/ 1652 h 10000"/>
                <a:gd name="connsiteX66" fmla="*/ 7936 w 10000"/>
                <a:gd name="connsiteY66" fmla="*/ 1442 h 10000"/>
                <a:gd name="connsiteX67" fmla="*/ 7974 w 10000"/>
                <a:gd name="connsiteY67" fmla="*/ 1396 h 10000"/>
                <a:gd name="connsiteX68" fmla="*/ 8200 w 10000"/>
                <a:gd name="connsiteY68" fmla="*/ 1206 h 10000"/>
                <a:gd name="connsiteX69" fmla="*/ 8238 w 10000"/>
                <a:gd name="connsiteY69" fmla="*/ 1181 h 10000"/>
                <a:gd name="connsiteX70" fmla="*/ 8276 w 10000"/>
                <a:gd name="connsiteY70" fmla="*/ 1135 h 10000"/>
                <a:gd name="connsiteX71" fmla="*/ 8325 w 10000"/>
                <a:gd name="connsiteY71" fmla="*/ 1110 h 10000"/>
                <a:gd name="connsiteX72" fmla="*/ 8363 w 10000"/>
                <a:gd name="connsiteY72" fmla="*/ 1084 h 10000"/>
                <a:gd name="connsiteX73" fmla="*/ 8415 w 10000"/>
                <a:gd name="connsiteY73" fmla="*/ 1063 h 10000"/>
                <a:gd name="connsiteX74" fmla="*/ 8464 w 10000"/>
                <a:gd name="connsiteY74" fmla="*/ 1017 h 10000"/>
                <a:gd name="connsiteX75" fmla="*/ 8616 w 10000"/>
                <a:gd name="connsiteY75" fmla="*/ 895 h 10000"/>
                <a:gd name="connsiteX76" fmla="*/ 8652 w 10000"/>
                <a:gd name="connsiteY76" fmla="*/ 874 h 10000"/>
                <a:gd name="connsiteX77" fmla="*/ 8753 w 10000"/>
                <a:gd name="connsiteY77" fmla="*/ 828 h 10000"/>
                <a:gd name="connsiteX78" fmla="*/ 8892 w 10000"/>
                <a:gd name="connsiteY78" fmla="*/ 731 h 10000"/>
                <a:gd name="connsiteX79" fmla="*/ 8981 w 10000"/>
                <a:gd name="connsiteY79" fmla="*/ 685 h 10000"/>
                <a:gd name="connsiteX80" fmla="*/ 9232 w 10000"/>
                <a:gd name="connsiteY80" fmla="*/ 517 h 10000"/>
                <a:gd name="connsiteX81" fmla="*/ 9322 w 10000"/>
                <a:gd name="connsiteY81" fmla="*/ 450 h 10000"/>
                <a:gd name="connsiteX82" fmla="*/ 9384 w 10000"/>
                <a:gd name="connsiteY82" fmla="*/ 399 h 10000"/>
                <a:gd name="connsiteX83" fmla="*/ 9433 w 10000"/>
                <a:gd name="connsiteY83" fmla="*/ 378 h 10000"/>
                <a:gd name="connsiteX84" fmla="*/ 9523 w 10000"/>
                <a:gd name="connsiteY84" fmla="*/ 307 h 10000"/>
                <a:gd name="connsiteX85" fmla="*/ 9572 w 10000"/>
                <a:gd name="connsiteY85" fmla="*/ 282 h 10000"/>
                <a:gd name="connsiteX86" fmla="*/ 9711 w 10000"/>
                <a:gd name="connsiteY86" fmla="*/ 189 h 10000"/>
                <a:gd name="connsiteX87" fmla="*/ 9812 w 10000"/>
                <a:gd name="connsiteY87" fmla="*/ 118 h 10000"/>
                <a:gd name="connsiteX88" fmla="*/ 9899 w 10000"/>
                <a:gd name="connsiteY88" fmla="*/ 71 h 10000"/>
                <a:gd name="connsiteX89" fmla="*/ 9962 w 10000"/>
                <a:gd name="connsiteY89" fmla="*/ 21 h 10000"/>
                <a:gd name="connsiteX90" fmla="*/ 10000 w 10000"/>
                <a:gd name="connsiteY9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473 w 10000"/>
                <a:gd name="connsiteY10" fmla="*/ 7541 h 10000"/>
                <a:gd name="connsiteX11" fmla="*/ 1574 w 10000"/>
                <a:gd name="connsiteY11" fmla="*/ 7423 h 10000"/>
                <a:gd name="connsiteX12" fmla="*/ 1612 w 10000"/>
                <a:gd name="connsiteY12" fmla="*/ 7398 h 10000"/>
                <a:gd name="connsiteX13" fmla="*/ 1688 w 10000"/>
                <a:gd name="connsiteY13" fmla="*/ 7306 h 10000"/>
                <a:gd name="connsiteX14" fmla="*/ 1726 w 10000"/>
                <a:gd name="connsiteY14" fmla="*/ 7280 h 10000"/>
                <a:gd name="connsiteX15" fmla="*/ 1800 w 10000"/>
                <a:gd name="connsiteY15" fmla="*/ 7188 h 10000"/>
                <a:gd name="connsiteX16" fmla="*/ 1928 w 10000"/>
                <a:gd name="connsiteY16" fmla="*/ 7091 h 10000"/>
                <a:gd name="connsiteX17" fmla="*/ 2129 w 10000"/>
                <a:gd name="connsiteY17" fmla="*/ 6948 h 10000"/>
                <a:gd name="connsiteX18" fmla="*/ 2167 w 10000"/>
                <a:gd name="connsiteY18" fmla="*/ 6927 h 10000"/>
                <a:gd name="connsiteX19" fmla="*/ 2230 w 10000"/>
                <a:gd name="connsiteY19" fmla="*/ 6881 h 10000"/>
                <a:gd name="connsiteX20" fmla="*/ 2304 w 10000"/>
                <a:gd name="connsiteY20" fmla="*/ 6831 h 10000"/>
                <a:gd name="connsiteX21" fmla="*/ 2532 w 10000"/>
                <a:gd name="connsiteY21" fmla="*/ 6620 h 10000"/>
                <a:gd name="connsiteX22" fmla="*/ 2582 w 10000"/>
                <a:gd name="connsiteY22" fmla="*/ 6570 h 10000"/>
                <a:gd name="connsiteX23" fmla="*/ 2721 w 10000"/>
                <a:gd name="connsiteY23" fmla="*/ 6452 h 10000"/>
                <a:gd name="connsiteX24" fmla="*/ 2808 w 10000"/>
                <a:gd name="connsiteY24" fmla="*/ 6381 h 10000"/>
                <a:gd name="connsiteX25" fmla="*/ 2884 w 10000"/>
                <a:gd name="connsiteY25" fmla="*/ 6335 h 10000"/>
                <a:gd name="connsiteX26" fmla="*/ 3023 w 10000"/>
                <a:gd name="connsiteY26" fmla="*/ 6217 h 10000"/>
                <a:gd name="connsiteX27" fmla="*/ 3350 w 10000"/>
                <a:gd name="connsiteY27" fmla="*/ 5935 h 10000"/>
                <a:gd name="connsiteX28" fmla="*/ 3388 w 10000"/>
                <a:gd name="connsiteY28" fmla="*/ 5910 h 10000"/>
                <a:gd name="connsiteX29" fmla="*/ 3527 w 10000"/>
                <a:gd name="connsiteY29" fmla="*/ 5792 h 10000"/>
                <a:gd name="connsiteX30" fmla="*/ 3641 w 10000"/>
                <a:gd name="connsiteY30" fmla="*/ 5696 h 10000"/>
                <a:gd name="connsiteX31" fmla="*/ 4169 w 10000"/>
                <a:gd name="connsiteY31" fmla="*/ 5271 h 10000"/>
                <a:gd name="connsiteX32" fmla="*/ 4207 w 10000"/>
                <a:gd name="connsiteY32" fmla="*/ 5246 h 10000"/>
                <a:gd name="connsiteX33" fmla="*/ 4245 w 10000"/>
                <a:gd name="connsiteY33" fmla="*/ 5200 h 10000"/>
                <a:gd name="connsiteX34" fmla="*/ 4283 w 10000"/>
                <a:gd name="connsiteY34" fmla="*/ 5179 h 10000"/>
                <a:gd name="connsiteX35" fmla="*/ 4384 w 10000"/>
                <a:gd name="connsiteY35" fmla="*/ 5082 h 10000"/>
                <a:gd name="connsiteX36" fmla="*/ 4559 w 10000"/>
                <a:gd name="connsiteY36" fmla="*/ 4918 h 10000"/>
                <a:gd name="connsiteX37" fmla="*/ 4610 w 10000"/>
                <a:gd name="connsiteY37" fmla="*/ 4868 h 10000"/>
                <a:gd name="connsiteX38" fmla="*/ 4760 w 10000"/>
                <a:gd name="connsiteY38" fmla="*/ 4729 h 10000"/>
                <a:gd name="connsiteX39" fmla="*/ 4899 w 10000"/>
                <a:gd name="connsiteY39" fmla="*/ 4586 h 10000"/>
                <a:gd name="connsiteX40" fmla="*/ 4937 w 10000"/>
                <a:gd name="connsiteY40" fmla="*/ 4540 h 10000"/>
                <a:gd name="connsiteX41" fmla="*/ 5038 w 10000"/>
                <a:gd name="connsiteY41" fmla="*/ 4443 h 10000"/>
                <a:gd name="connsiteX42" fmla="*/ 5139 w 10000"/>
                <a:gd name="connsiteY42" fmla="*/ 4325 h 10000"/>
                <a:gd name="connsiteX43" fmla="*/ 5240 w 10000"/>
                <a:gd name="connsiteY43" fmla="*/ 4233 h 10000"/>
                <a:gd name="connsiteX44" fmla="*/ 5316 w 10000"/>
                <a:gd name="connsiteY44" fmla="*/ 4182 h 10000"/>
                <a:gd name="connsiteX45" fmla="*/ 5428 w 10000"/>
                <a:gd name="connsiteY45" fmla="*/ 4065 h 10000"/>
                <a:gd name="connsiteX46" fmla="*/ 5466 w 10000"/>
                <a:gd name="connsiteY46" fmla="*/ 4044 h 10000"/>
                <a:gd name="connsiteX47" fmla="*/ 5542 w 10000"/>
                <a:gd name="connsiteY47" fmla="*/ 3947 h 10000"/>
                <a:gd name="connsiteX48" fmla="*/ 5593 w 10000"/>
                <a:gd name="connsiteY48" fmla="*/ 3901 h 10000"/>
                <a:gd name="connsiteX49" fmla="*/ 5629 w 10000"/>
                <a:gd name="connsiteY49" fmla="*/ 3829 h 10000"/>
                <a:gd name="connsiteX50" fmla="*/ 5656 w 10000"/>
                <a:gd name="connsiteY50" fmla="*/ 3758 h 10000"/>
                <a:gd name="connsiteX51" fmla="*/ 5806 w 10000"/>
                <a:gd name="connsiteY51" fmla="*/ 3426 h 10000"/>
                <a:gd name="connsiteX52" fmla="*/ 5858 w 10000"/>
                <a:gd name="connsiteY52" fmla="*/ 3144 h 10000"/>
                <a:gd name="connsiteX53" fmla="*/ 5907 w 10000"/>
                <a:gd name="connsiteY53" fmla="*/ 3001 h 10000"/>
                <a:gd name="connsiteX54" fmla="*/ 5931 w 10000"/>
                <a:gd name="connsiteY54" fmla="*/ 2930 h 10000"/>
                <a:gd name="connsiteX55" fmla="*/ 5958 w 10000"/>
                <a:gd name="connsiteY55" fmla="*/ 2858 h 10000"/>
                <a:gd name="connsiteX56" fmla="*/ 6171 w 10000"/>
                <a:gd name="connsiteY56" fmla="*/ 2388 h 10000"/>
                <a:gd name="connsiteX57" fmla="*/ 6274 w 10000"/>
                <a:gd name="connsiteY57" fmla="*/ 2266 h 10000"/>
                <a:gd name="connsiteX58" fmla="*/ 6373 w 10000"/>
                <a:gd name="connsiteY58" fmla="*/ 2148 h 10000"/>
                <a:gd name="connsiteX59" fmla="*/ 6511 w 10000"/>
                <a:gd name="connsiteY59" fmla="*/ 2102 h 10000"/>
                <a:gd name="connsiteX60" fmla="*/ 6563 w 10000"/>
                <a:gd name="connsiteY60" fmla="*/ 2081 h 10000"/>
                <a:gd name="connsiteX61" fmla="*/ 6939 w 10000"/>
                <a:gd name="connsiteY61" fmla="*/ 2009 h 10000"/>
                <a:gd name="connsiteX62" fmla="*/ 7105 w 10000"/>
                <a:gd name="connsiteY62" fmla="*/ 1984 h 10000"/>
                <a:gd name="connsiteX63" fmla="*/ 7326 w 10000"/>
                <a:gd name="connsiteY63" fmla="*/ 1971 h 10000"/>
                <a:gd name="connsiteX64" fmla="*/ 7682 w 10000"/>
                <a:gd name="connsiteY64" fmla="*/ 1652 h 10000"/>
                <a:gd name="connsiteX65" fmla="*/ 7936 w 10000"/>
                <a:gd name="connsiteY65" fmla="*/ 1442 h 10000"/>
                <a:gd name="connsiteX66" fmla="*/ 7974 w 10000"/>
                <a:gd name="connsiteY66" fmla="*/ 1396 h 10000"/>
                <a:gd name="connsiteX67" fmla="*/ 8200 w 10000"/>
                <a:gd name="connsiteY67" fmla="*/ 1206 h 10000"/>
                <a:gd name="connsiteX68" fmla="*/ 8238 w 10000"/>
                <a:gd name="connsiteY68" fmla="*/ 1181 h 10000"/>
                <a:gd name="connsiteX69" fmla="*/ 8276 w 10000"/>
                <a:gd name="connsiteY69" fmla="*/ 1135 h 10000"/>
                <a:gd name="connsiteX70" fmla="*/ 8325 w 10000"/>
                <a:gd name="connsiteY70" fmla="*/ 1110 h 10000"/>
                <a:gd name="connsiteX71" fmla="*/ 8363 w 10000"/>
                <a:gd name="connsiteY71" fmla="*/ 1084 h 10000"/>
                <a:gd name="connsiteX72" fmla="*/ 8415 w 10000"/>
                <a:gd name="connsiteY72" fmla="*/ 1063 h 10000"/>
                <a:gd name="connsiteX73" fmla="*/ 8464 w 10000"/>
                <a:gd name="connsiteY73" fmla="*/ 1017 h 10000"/>
                <a:gd name="connsiteX74" fmla="*/ 8616 w 10000"/>
                <a:gd name="connsiteY74" fmla="*/ 895 h 10000"/>
                <a:gd name="connsiteX75" fmla="*/ 8652 w 10000"/>
                <a:gd name="connsiteY75" fmla="*/ 874 h 10000"/>
                <a:gd name="connsiteX76" fmla="*/ 8753 w 10000"/>
                <a:gd name="connsiteY76" fmla="*/ 828 h 10000"/>
                <a:gd name="connsiteX77" fmla="*/ 8892 w 10000"/>
                <a:gd name="connsiteY77" fmla="*/ 731 h 10000"/>
                <a:gd name="connsiteX78" fmla="*/ 8981 w 10000"/>
                <a:gd name="connsiteY78" fmla="*/ 685 h 10000"/>
                <a:gd name="connsiteX79" fmla="*/ 9232 w 10000"/>
                <a:gd name="connsiteY79" fmla="*/ 517 h 10000"/>
                <a:gd name="connsiteX80" fmla="*/ 9322 w 10000"/>
                <a:gd name="connsiteY80" fmla="*/ 450 h 10000"/>
                <a:gd name="connsiteX81" fmla="*/ 9384 w 10000"/>
                <a:gd name="connsiteY81" fmla="*/ 399 h 10000"/>
                <a:gd name="connsiteX82" fmla="*/ 9433 w 10000"/>
                <a:gd name="connsiteY82" fmla="*/ 378 h 10000"/>
                <a:gd name="connsiteX83" fmla="*/ 9523 w 10000"/>
                <a:gd name="connsiteY83" fmla="*/ 307 h 10000"/>
                <a:gd name="connsiteX84" fmla="*/ 9572 w 10000"/>
                <a:gd name="connsiteY84" fmla="*/ 282 h 10000"/>
                <a:gd name="connsiteX85" fmla="*/ 9711 w 10000"/>
                <a:gd name="connsiteY85" fmla="*/ 189 h 10000"/>
                <a:gd name="connsiteX86" fmla="*/ 9812 w 10000"/>
                <a:gd name="connsiteY86" fmla="*/ 118 h 10000"/>
                <a:gd name="connsiteX87" fmla="*/ 9899 w 10000"/>
                <a:gd name="connsiteY87" fmla="*/ 71 h 10000"/>
                <a:gd name="connsiteX88" fmla="*/ 9962 w 10000"/>
                <a:gd name="connsiteY88" fmla="*/ 21 h 10000"/>
                <a:gd name="connsiteX89" fmla="*/ 10000 w 10000"/>
                <a:gd name="connsiteY8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12 w 10000"/>
                <a:gd name="connsiteY11" fmla="*/ 7398 h 10000"/>
                <a:gd name="connsiteX12" fmla="*/ 1688 w 10000"/>
                <a:gd name="connsiteY12" fmla="*/ 7306 h 10000"/>
                <a:gd name="connsiteX13" fmla="*/ 1726 w 10000"/>
                <a:gd name="connsiteY13" fmla="*/ 7280 h 10000"/>
                <a:gd name="connsiteX14" fmla="*/ 1800 w 10000"/>
                <a:gd name="connsiteY14" fmla="*/ 7188 h 10000"/>
                <a:gd name="connsiteX15" fmla="*/ 1928 w 10000"/>
                <a:gd name="connsiteY15" fmla="*/ 7091 h 10000"/>
                <a:gd name="connsiteX16" fmla="*/ 2129 w 10000"/>
                <a:gd name="connsiteY16" fmla="*/ 6948 h 10000"/>
                <a:gd name="connsiteX17" fmla="*/ 2167 w 10000"/>
                <a:gd name="connsiteY17" fmla="*/ 6927 h 10000"/>
                <a:gd name="connsiteX18" fmla="*/ 2230 w 10000"/>
                <a:gd name="connsiteY18" fmla="*/ 6881 h 10000"/>
                <a:gd name="connsiteX19" fmla="*/ 2304 w 10000"/>
                <a:gd name="connsiteY19" fmla="*/ 6831 h 10000"/>
                <a:gd name="connsiteX20" fmla="*/ 2532 w 10000"/>
                <a:gd name="connsiteY20" fmla="*/ 6620 h 10000"/>
                <a:gd name="connsiteX21" fmla="*/ 2582 w 10000"/>
                <a:gd name="connsiteY21" fmla="*/ 6570 h 10000"/>
                <a:gd name="connsiteX22" fmla="*/ 2721 w 10000"/>
                <a:gd name="connsiteY22" fmla="*/ 6452 h 10000"/>
                <a:gd name="connsiteX23" fmla="*/ 2808 w 10000"/>
                <a:gd name="connsiteY23" fmla="*/ 6381 h 10000"/>
                <a:gd name="connsiteX24" fmla="*/ 2884 w 10000"/>
                <a:gd name="connsiteY24" fmla="*/ 6335 h 10000"/>
                <a:gd name="connsiteX25" fmla="*/ 3023 w 10000"/>
                <a:gd name="connsiteY25" fmla="*/ 6217 h 10000"/>
                <a:gd name="connsiteX26" fmla="*/ 3350 w 10000"/>
                <a:gd name="connsiteY26" fmla="*/ 5935 h 10000"/>
                <a:gd name="connsiteX27" fmla="*/ 3388 w 10000"/>
                <a:gd name="connsiteY27" fmla="*/ 5910 h 10000"/>
                <a:gd name="connsiteX28" fmla="*/ 3527 w 10000"/>
                <a:gd name="connsiteY28" fmla="*/ 5792 h 10000"/>
                <a:gd name="connsiteX29" fmla="*/ 3641 w 10000"/>
                <a:gd name="connsiteY29" fmla="*/ 5696 h 10000"/>
                <a:gd name="connsiteX30" fmla="*/ 4169 w 10000"/>
                <a:gd name="connsiteY30" fmla="*/ 5271 h 10000"/>
                <a:gd name="connsiteX31" fmla="*/ 4207 w 10000"/>
                <a:gd name="connsiteY31" fmla="*/ 5246 h 10000"/>
                <a:gd name="connsiteX32" fmla="*/ 4245 w 10000"/>
                <a:gd name="connsiteY32" fmla="*/ 5200 h 10000"/>
                <a:gd name="connsiteX33" fmla="*/ 4283 w 10000"/>
                <a:gd name="connsiteY33" fmla="*/ 5179 h 10000"/>
                <a:gd name="connsiteX34" fmla="*/ 4384 w 10000"/>
                <a:gd name="connsiteY34" fmla="*/ 5082 h 10000"/>
                <a:gd name="connsiteX35" fmla="*/ 4559 w 10000"/>
                <a:gd name="connsiteY35" fmla="*/ 4918 h 10000"/>
                <a:gd name="connsiteX36" fmla="*/ 4610 w 10000"/>
                <a:gd name="connsiteY36" fmla="*/ 4868 h 10000"/>
                <a:gd name="connsiteX37" fmla="*/ 4760 w 10000"/>
                <a:gd name="connsiteY37" fmla="*/ 4729 h 10000"/>
                <a:gd name="connsiteX38" fmla="*/ 4899 w 10000"/>
                <a:gd name="connsiteY38" fmla="*/ 4586 h 10000"/>
                <a:gd name="connsiteX39" fmla="*/ 4937 w 10000"/>
                <a:gd name="connsiteY39" fmla="*/ 4540 h 10000"/>
                <a:gd name="connsiteX40" fmla="*/ 5038 w 10000"/>
                <a:gd name="connsiteY40" fmla="*/ 4443 h 10000"/>
                <a:gd name="connsiteX41" fmla="*/ 5139 w 10000"/>
                <a:gd name="connsiteY41" fmla="*/ 4325 h 10000"/>
                <a:gd name="connsiteX42" fmla="*/ 5240 w 10000"/>
                <a:gd name="connsiteY42" fmla="*/ 4233 h 10000"/>
                <a:gd name="connsiteX43" fmla="*/ 5316 w 10000"/>
                <a:gd name="connsiteY43" fmla="*/ 4182 h 10000"/>
                <a:gd name="connsiteX44" fmla="*/ 5428 w 10000"/>
                <a:gd name="connsiteY44" fmla="*/ 4065 h 10000"/>
                <a:gd name="connsiteX45" fmla="*/ 5466 w 10000"/>
                <a:gd name="connsiteY45" fmla="*/ 4044 h 10000"/>
                <a:gd name="connsiteX46" fmla="*/ 5542 w 10000"/>
                <a:gd name="connsiteY46" fmla="*/ 3947 h 10000"/>
                <a:gd name="connsiteX47" fmla="*/ 5593 w 10000"/>
                <a:gd name="connsiteY47" fmla="*/ 3901 h 10000"/>
                <a:gd name="connsiteX48" fmla="*/ 5629 w 10000"/>
                <a:gd name="connsiteY48" fmla="*/ 3829 h 10000"/>
                <a:gd name="connsiteX49" fmla="*/ 5656 w 10000"/>
                <a:gd name="connsiteY49" fmla="*/ 3758 h 10000"/>
                <a:gd name="connsiteX50" fmla="*/ 5806 w 10000"/>
                <a:gd name="connsiteY50" fmla="*/ 3426 h 10000"/>
                <a:gd name="connsiteX51" fmla="*/ 5858 w 10000"/>
                <a:gd name="connsiteY51" fmla="*/ 3144 h 10000"/>
                <a:gd name="connsiteX52" fmla="*/ 5907 w 10000"/>
                <a:gd name="connsiteY52" fmla="*/ 3001 h 10000"/>
                <a:gd name="connsiteX53" fmla="*/ 5931 w 10000"/>
                <a:gd name="connsiteY53" fmla="*/ 2930 h 10000"/>
                <a:gd name="connsiteX54" fmla="*/ 5958 w 10000"/>
                <a:gd name="connsiteY54" fmla="*/ 2858 h 10000"/>
                <a:gd name="connsiteX55" fmla="*/ 6171 w 10000"/>
                <a:gd name="connsiteY55" fmla="*/ 2388 h 10000"/>
                <a:gd name="connsiteX56" fmla="*/ 6274 w 10000"/>
                <a:gd name="connsiteY56" fmla="*/ 2266 h 10000"/>
                <a:gd name="connsiteX57" fmla="*/ 6373 w 10000"/>
                <a:gd name="connsiteY57" fmla="*/ 2148 h 10000"/>
                <a:gd name="connsiteX58" fmla="*/ 6511 w 10000"/>
                <a:gd name="connsiteY58" fmla="*/ 2102 h 10000"/>
                <a:gd name="connsiteX59" fmla="*/ 6563 w 10000"/>
                <a:gd name="connsiteY59" fmla="*/ 2081 h 10000"/>
                <a:gd name="connsiteX60" fmla="*/ 6939 w 10000"/>
                <a:gd name="connsiteY60" fmla="*/ 2009 h 10000"/>
                <a:gd name="connsiteX61" fmla="*/ 7105 w 10000"/>
                <a:gd name="connsiteY61" fmla="*/ 1984 h 10000"/>
                <a:gd name="connsiteX62" fmla="*/ 7326 w 10000"/>
                <a:gd name="connsiteY62" fmla="*/ 1971 h 10000"/>
                <a:gd name="connsiteX63" fmla="*/ 7682 w 10000"/>
                <a:gd name="connsiteY63" fmla="*/ 1652 h 10000"/>
                <a:gd name="connsiteX64" fmla="*/ 7936 w 10000"/>
                <a:gd name="connsiteY64" fmla="*/ 1442 h 10000"/>
                <a:gd name="connsiteX65" fmla="*/ 7974 w 10000"/>
                <a:gd name="connsiteY65" fmla="*/ 1396 h 10000"/>
                <a:gd name="connsiteX66" fmla="*/ 8200 w 10000"/>
                <a:gd name="connsiteY66" fmla="*/ 1206 h 10000"/>
                <a:gd name="connsiteX67" fmla="*/ 8238 w 10000"/>
                <a:gd name="connsiteY67" fmla="*/ 1181 h 10000"/>
                <a:gd name="connsiteX68" fmla="*/ 8276 w 10000"/>
                <a:gd name="connsiteY68" fmla="*/ 1135 h 10000"/>
                <a:gd name="connsiteX69" fmla="*/ 8325 w 10000"/>
                <a:gd name="connsiteY69" fmla="*/ 1110 h 10000"/>
                <a:gd name="connsiteX70" fmla="*/ 8363 w 10000"/>
                <a:gd name="connsiteY70" fmla="*/ 1084 h 10000"/>
                <a:gd name="connsiteX71" fmla="*/ 8415 w 10000"/>
                <a:gd name="connsiteY71" fmla="*/ 1063 h 10000"/>
                <a:gd name="connsiteX72" fmla="*/ 8464 w 10000"/>
                <a:gd name="connsiteY72" fmla="*/ 1017 h 10000"/>
                <a:gd name="connsiteX73" fmla="*/ 8616 w 10000"/>
                <a:gd name="connsiteY73" fmla="*/ 895 h 10000"/>
                <a:gd name="connsiteX74" fmla="*/ 8652 w 10000"/>
                <a:gd name="connsiteY74" fmla="*/ 874 h 10000"/>
                <a:gd name="connsiteX75" fmla="*/ 8753 w 10000"/>
                <a:gd name="connsiteY75" fmla="*/ 828 h 10000"/>
                <a:gd name="connsiteX76" fmla="*/ 8892 w 10000"/>
                <a:gd name="connsiteY76" fmla="*/ 731 h 10000"/>
                <a:gd name="connsiteX77" fmla="*/ 8981 w 10000"/>
                <a:gd name="connsiteY77" fmla="*/ 685 h 10000"/>
                <a:gd name="connsiteX78" fmla="*/ 9232 w 10000"/>
                <a:gd name="connsiteY78" fmla="*/ 517 h 10000"/>
                <a:gd name="connsiteX79" fmla="*/ 9322 w 10000"/>
                <a:gd name="connsiteY79" fmla="*/ 450 h 10000"/>
                <a:gd name="connsiteX80" fmla="*/ 9384 w 10000"/>
                <a:gd name="connsiteY80" fmla="*/ 399 h 10000"/>
                <a:gd name="connsiteX81" fmla="*/ 9433 w 10000"/>
                <a:gd name="connsiteY81" fmla="*/ 378 h 10000"/>
                <a:gd name="connsiteX82" fmla="*/ 9523 w 10000"/>
                <a:gd name="connsiteY82" fmla="*/ 307 h 10000"/>
                <a:gd name="connsiteX83" fmla="*/ 9572 w 10000"/>
                <a:gd name="connsiteY83" fmla="*/ 282 h 10000"/>
                <a:gd name="connsiteX84" fmla="*/ 9711 w 10000"/>
                <a:gd name="connsiteY84" fmla="*/ 189 h 10000"/>
                <a:gd name="connsiteX85" fmla="*/ 9812 w 10000"/>
                <a:gd name="connsiteY85" fmla="*/ 118 h 10000"/>
                <a:gd name="connsiteX86" fmla="*/ 9899 w 10000"/>
                <a:gd name="connsiteY86" fmla="*/ 71 h 10000"/>
                <a:gd name="connsiteX87" fmla="*/ 9962 w 10000"/>
                <a:gd name="connsiteY87" fmla="*/ 21 h 10000"/>
                <a:gd name="connsiteX88" fmla="*/ 10000 w 10000"/>
                <a:gd name="connsiteY8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726 w 10000"/>
                <a:gd name="connsiteY12" fmla="*/ 7280 h 10000"/>
                <a:gd name="connsiteX13" fmla="*/ 1800 w 10000"/>
                <a:gd name="connsiteY13" fmla="*/ 7188 h 10000"/>
                <a:gd name="connsiteX14" fmla="*/ 1928 w 10000"/>
                <a:gd name="connsiteY14" fmla="*/ 7091 h 10000"/>
                <a:gd name="connsiteX15" fmla="*/ 2129 w 10000"/>
                <a:gd name="connsiteY15" fmla="*/ 6948 h 10000"/>
                <a:gd name="connsiteX16" fmla="*/ 2167 w 10000"/>
                <a:gd name="connsiteY16" fmla="*/ 6927 h 10000"/>
                <a:gd name="connsiteX17" fmla="*/ 2230 w 10000"/>
                <a:gd name="connsiteY17" fmla="*/ 6881 h 10000"/>
                <a:gd name="connsiteX18" fmla="*/ 2304 w 10000"/>
                <a:gd name="connsiteY18" fmla="*/ 6831 h 10000"/>
                <a:gd name="connsiteX19" fmla="*/ 2532 w 10000"/>
                <a:gd name="connsiteY19" fmla="*/ 6620 h 10000"/>
                <a:gd name="connsiteX20" fmla="*/ 2582 w 10000"/>
                <a:gd name="connsiteY20" fmla="*/ 6570 h 10000"/>
                <a:gd name="connsiteX21" fmla="*/ 2721 w 10000"/>
                <a:gd name="connsiteY21" fmla="*/ 6452 h 10000"/>
                <a:gd name="connsiteX22" fmla="*/ 2808 w 10000"/>
                <a:gd name="connsiteY22" fmla="*/ 6381 h 10000"/>
                <a:gd name="connsiteX23" fmla="*/ 2884 w 10000"/>
                <a:gd name="connsiteY23" fmla="*/ 6335 h 10000"/>
                <a:gd name="connsiteX24" fmla="*/ 3023 w 10000"/>
                <a:gd name="connsiteY24" fmla="*/ 6217 h 10000"/>
                <a:gd name="connsiteX25" fmla="*/ 3350 w 10000"/>
                <a:gd name="connsiteY25" fmla="*/ 5935 h 10000"/>
                <a:gd name="connsiteX26" fmla="*/ 3388 w 10000"/>
                <a:gd name="connsiteY26" fmla="*/ 5910 h 10000"/>
                <a:gd name="connsiteX27" fmla="*/ 3527 w 10000"/>
                <a:gd name="connsiteY27" fmla="*/ 5792 h 10000"/>
                <a:gd name="connsiteX28" fmla="*/ 3641 w 10000"/>
                <a:gd name="connsiteY28" fmla="*/ 5696 h 10000"/>
                <a:gd name="connsiteX29" fmla="*/ 4169 w 10000"/>
                <a:gd name="connsiteY29" fmla="*/ 5271 h 10000"/>
                <a:gd name="connsiteX30" fmla="*/ 4207 w 10000"/>
                <a:gd name="connsiteY30" fmla="*/ 5246 h 10000"/>
                <a:gd name="connsiteX31" fmla="*/ 4245 w 10000"/>
                <a:gd name="connsiteY31" fmla="*/ 5200 h 10000"/>
                <a:gd name="connsiteX32" fmla="*/ 4283 w 10000"/>
                <a:gd name="connsiteY32" fmla="*/ 5179 h 10000"/>
                <a:gd name="connsiteX33" fmla="*/ 4384 w 10000"/>
                <a:gd name="connsiteY33" fmla="*/ 5082 h 10000"/>
                <a:gd name="connsiteX34" fmla="*/ 4559 w 10000"/>
                <a:gd name="connsiteY34" fmla="*/ 4918 h 10000"/>
                <a:gd name="connsiteX35" fmla="*/ 4610 w 10000"/>
                <a:gd name="connsiteY35" fmla="*/ 4868 h 10000"/>
                <a:gd name="connsiteX36" fmla="*/ 4760 w 10000"/>
                <a:gd name="connsiteY36" fmla="*/ 4729 h 10000"/>
                <a:gd name="connsiteX37" fmla="*/ 4899 w 10000"/>
                <a:gd name="connsiteY37" fmla="*/ 4586 h 10000"/>
                <a:gd name="connsiteX38" fmla="*/ 4937 w 10000"/>
                <a:gd name="connsiteY38" fmla="*/ 4540 h 10000"/>
                <a:gd name="connsiteX39" fmla="*/ 5038 w 10000"/>
                <a:gd name="connsiteY39" fmla="*/ 4443 h 10000"/>
                <a:gd name="connsiteX40" fmla="*/ 5139 w 10000"/>
                <a:gd name="connsiteY40" fmla="*/ 4325 h 10000"/>
                <a:gd name="connsiteX41" fmla="*/ 5240 w 10000"/>
                <a:gd name="connsiteY41" fmla="*/ 4233 h 10000"/>
                <a:gd name="connsiteX42" fmla="*/ 5316 w 10000"/>
                <a:gd name="connsiteY42" fmla="*/ 4182 h 10000"/>
                <a:gd name="connsiteX43" fmla="*/ 5428 w 10000"/>
                <a:gd name="connsiteY43" fmla="*/ 4065 h 10000"/>
                <a:gd name="connsiteX44" fmla="*/ 5466 w 10000"/>
                <a:gd name="connsiteY44" fmla="*/ 4044 h 10000"/>
                <a:gd name="connsiteX45" fmla="*/ 5542 w 10000"/>
                <a:gd name="connsiteY45" fmla="*/ 3947 h 10000"/>
                <a:gd name="connsiteX46" fmla="*/ 5593 w 10000"/>
                <a:gd name="connsiteY46" fmla="*/ 3901 h 10000"/>
                <a:gd name="connsiteX47" fmla="*/ 5629 w 10000"/>
                <a:gd name="connsiteY47" fmla="*/ 3829 h 10000"/>
                <a:gd name="connsiteX48" fmla="*/ 5656 w 10000"/>
                <a:gd name="connsiteY48" fmla="*/ 3758 h 10000"/>
                <a:gd name="connsiteX49" fmla="*/ 5806 w 10000"/>
                <a:gd name="connsiteY49" fmla="*/ 3426 h 10000"/>
                <a:gd name="connsiteX50" fmla="*/ 5858 w 10000"/>
                <a:gd name="connsiteY50" fmla="*/ 3144 h 10000"/>
                <a:gd name="connsiteX51" fmla="*/ 5907 w 10000"/>
                <a:gd name="connsiteY51" fmla="*/ 3001 h 10000"/>
                <a:gd name="connsiteX52" fmla="*/ 5931 w 10000"/>
                <a:gd name="connsiteY52" fmla="*/ 2930 h 10000"/>
                <a:gd name="connsiteX53" fmla="*/ 5958 w 10000"/>
                <a:gd name="connsiteY53" fmla="*/ 2858 h 10000"/>
                <a:gd name="connsiteX54" fmla="*/ 6171 w 10000"/>
                <a:gd name="connsiteY54" fmla="*/ 2388 h 10000"/>
                <a:gd name="connsiteX55" fmla="*/ 6274 w 10000"/>
                <a:gd name="connsiteY55" fmla="*/ 2266 h 10000"/>
                <a:gd name="connsiteX56" fmla="*/ 6373 w 10000"/>
                <a:gd name="connsiteY56" fmla="*/ 2148 h 10000"/>
                <a:gd name="connsiteX57" fmla="*/ 6511 w 10000"/>
                <a:gd name="connsiteY57" fmla="*/ 2102 h 10000"/>
                <a:gd name="connsiteX58" fmla="*/ 6563 w 10000"/>
                <a:gd name="connsiteY58" fmla="*/ 2081 h 10000"/>
                <a:gd name="connsiteX59" fmla="*/ 6939 w 10000"/>
                <a:gd name="connsiteY59" fmla="*/ 2009 h 10000"/>
                <a:gd name="connsiteX60" fmla="*/ 7105 w 10000"/>
                <a:gd name="connsiteY60" fmla="*/ 1984 h 10000"/>
                <a:gd name="connsiteX61" fmla="*/ 7326 w 10000"/>
                <a:gd name="connsiteY61" fmla="*/ 1971 h 10000"/>
                <a:gd name="connsiteX62" fmla="*/ 7682 w 10000"/>
                <a:gd name="connsiteY62" fmla="*/ 1652 h 10000"/>
                <a:gd name="connsiteX63" fmla="*/ 7936 w 10000"/>
                <a:gd name="connsiteY63" fmla="*/ 1442 h 10000"/>
                <a:gd name="connsiteX64" fmla="*/ 7974 w 10000"/>
                <a:gd name="connsiteY64" fmla="*/ 1396 h 10000"/>
                <a:gd name="connsiteX65" fmla="*/ 8200 w 10000"/>
                <a:gd name="connsiteY65" fmla="*/ 1206 h 10000"/>
                <a:gd name="connsiteX66" fmla="*/ 8238 w 10000"/>
                <a:gd name="connsiteY66" fmla="*/ 1181 h 10000"/>
                <a:gd name="connsiteX67" fmla="*/ 8276 w 10000"/>
                <a:gd name="connsiteY67" fmla="*/ 1135 h 10000"/>
                <a:gd name="connsiteX68" fmla="*/ 8325 w 10000"/>
                <a:gd name="connsiteY68" fmla="*/ 1110 h 10000"/>
                <a:gd name="connsiteX69" fmla="*/ 8363 w 10000"/>
                <a:gd name="connsiteY69" fmla="*/ 1084 h 10000"/>
                <a:gd name="connsiteX70" fmla="*/ 8415 w 10000"/>
                <a:gd name="connsiteY70" fmla="*/ 1063 h 10000"/>
                <a:gd name="connsiteX71" fmla="*/ 8464 w 10000"/>
                <a:gd name="connsiteY71" fmla="*/ 1017 h 10000"/>
                <a:gd name="connsiteX72" fmla="*/ 8616 w 10000"/>
                <a:gd name="connsiteY72" fmla="*/ 895 h 10000"/>
                <a:gd name="connsiteX73" fmla="*/ 8652 w 10000"/>
                <a:gd name="connsiteY73" fmla="*/ 874 h 10000"/>
                <a:gd name="connsiteX74" fmla="*/ 8753 w 10000"/>
                <a:gd name="connsiteY74" fmla="*/ 828 h 10000"/>
                <a:gd name="connsiteX75" fmla="*/ 8892 w 10000"/>
                <a:gd name="connsiteY75" fmla="*/ 731 h 10000"/>
                <a:gd name="connsiteX76" fmla="*/ 8981 w 10000"/>
                <a:gd name="connsiteY76" fmla="*/ 685 h 10000"/>
                <a:gd name="connsiteX77" fmla="*/ 9232 w 10000"/>
                <a:gd name="connsiteY77" fmla="*/ 517 h 10000"/>
                <a:gd name="connsiteX78" fmla="*/ 9322 w 10000"/>
                <a:gd name="connsiteY78" fmla="*/ 450 h 10000"/>
                <a:gd name="connsiteX79" fmla="*/ 9384 w 10000"/>
                <a:gd name="connsiteY79" fmla="*/ 399 h 10000"/>
                <a:gd name="connsiteX80" fmla="*/ 9433 w 10000"/>
                <a:gd name="connsiteY80" fmla="*/ 378 h 10000"/>
                <a:gd name="connsiteX81" fmla="*/ 9523 w 10000"/>
                <a:gd name="connsiteY81" fmla="*/ 307 h 10000"/>
                <a:gd name="connsiteX82" fmla="*/ 9572 w 10000"/>
                <a:gd name="connsiteY82" fmla="*/ 282 h 10000"/>
                <a:gd name="connsiteX83" fmla="*/ 9711 w 10000"/>
                <a:gd name="connsiteY83" fmla="*/ 189 h 10000"/>
                <a:gd name="connsiteX84" fmla="*/ 9812 w 10000"/>
                <a:gd name="connsiteY84" fmla="*/ 118 h 10000"/>
                <a:gd name="connsiteX85" fmla="*/ 9899 w 10000"/>
                <a:gd name="connsiteY85" fmla="*/ 71 h 10000"/>
                <a:gd name="connsiteX86" fmla="*/ 9962 w 10000"/>
                <a:gd name="connsiteY86" fmla="*/ 21 h 10000"/>
                <a:gd name="connsiteX87" fmla="*/ 10000 w 10000"/>
                <a:gd name="connsiteY8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167 w 10000"/>
                <a:gd name="connsiteY15" fmla="*/ 6927 h 10000"/>
                <a:gd name="connsiteX16" fmla="*/ 2230 w 10000"/>
                <a:gd name="connsiteY16" fmla="*/ 6881 h 10000"/>
                <a:gd name="connsiteX17" fmla="*/ 2304 w 10000"/>
                <a:gd name="connsiteY17" fmla="*/ 6831 h 10000"/>
                <a:gd name="connsiteX18" fmla="*/ 2532 w 10000"/>
                <a:gd name="connsiteY18" fmla="*/ 6620 h 10000"/>
                <a:gd name="connsiteX19" fmla="*/ 2582 w 10000"/>
                <a:gd name="connsiteY19" fmla="*/ 6570 h 10000"/>
                <a:gd name="connsiteX20" fmla="*/ 2721 w 10000"/>
                <a:gd name="connsiteY20" fmla="*/ 6452 h 10000"/>
                <a:gd name="connsiteX21" fmla="*/ 2808 w 10000"/>
                <a:gd name="connsiteY21" fmla="*/ 6381 h 10000"/>
                <a:gd name="connsiteX22" fmla="*/ 2884 w 10000"/>
                <a:gd name="connsiteY22" fmla="*/ 6335 h 10000"/>
                <a:gd name="connsiteX23" fmla="*/ 3023 w 10000"/>
                <a:gd name="connsiteY23" fmla="*/ 6217 h 10000"/>
                <a:gd name="connsiteX24" fmla="*/ 3350 w 10000"/>
                <a:gd name="connsiteY24" fmla="*/ 5935 h 10000"/>
                <a:gd name="connsiteX25" fmla="*/ 3388 w 10000"/>
                <a:gd name="connsiteY25" fmla="*/ 5910 h 10000"/>
                <a:gd name="connsiteX26" fmla="*/ 3527 w 10000"/>
                <a:gd name="connsiteY26" fmla="*/ 5792 h 10000"/>
                <a:gd name="connsiteX27" fmla="*/ 3641 w 10000"/>
                <a:gd name="connsiteY27" fmla="*/ 5696 h 10000"/>
                <a:gd name="connsiteX28" fmla="*/ 4169 w 10000"/>
                <a:gd name="connsiteY28" fmla="*/ 5271 h 10000"/>
                <a:gd name="connsiteX29" fmla="*/ 4207 w 10000"/>
                <a:gd name="connsiteY29" fmla="*/ 5246 h 10000"/>
                <a:gd name="connsiteX30" fmla="*/ 4245 w 10000"/>
                <a:gd name="connsiteY30" fmla="*/ 5200 h 10000"/>
                <a:gd name="connsiteX31" fmla="*/ 4283 w 10000"/>
                <a:gd name="connsiteY31" fmla="*/ 5179 h 10000"/>
                <a:gd name="connsiteX32" fmla="*/ 4384 w 10000"/>
                <a:gd name="connsiteY32" fmla="*/ 5082 h 10000"/>
                <a:gd name="connsiteX33" fmla="*/ 4559 w 10000"/>
                <a:gd name="connsiteY33" fmla="*/ 4918 h 10000"/>
                <a:gd name="connsiteX34" fmla="*/ 4610 w 10000"/>
                <a:gd name="connsiteY34" fmla="*/ 4868 h 10000"/>
                <a:gd name="connsiteX35" fmla="*/ 4760 w 10000"/>
                <a:gd name="connsiteY35" fmla="*/ 4729 h 10000"/>
                <a:gd name="connsiteX36" fmla="*/ 4899 w 10000"/>
                <a:gd name="connsiteY36" fmla="*/ 4586 h 10000"/>
                <a:gd name="connsiteX37" fmla="*/ 4937 w 10000"/>
                <a:gd name="connsiteY37" fmla="*/ 4540 h 10000"/>
                <a:gd name="connsiteX38" fmla="*/ 5038 w 10000"/>
                <a:gd name="connsiteY38" fmla="*/ 4443 h 10000"/>
                <a:gd name="connsiteX39" fmla="*/ 5139 w 10000"/>
                <a:gd name="connsiteY39" fmla="*/ 4325 h 10000"/>
                <a:gd name="connsiteX40" fmla="*/ 5240 w 10000"/>
                <a:gd name="connsiteY40" fmla="*/ 4233 h 10000"/>
                <a:gd name="connsiteX41" fmla="*/ 5316 w 10000"/>
                <a:gd name="connsiteY41" fmla="*/ 4182 h 10000"/>
                <a:gd name="connsiteX42" fmla="*/ 5428 w 10000"/>
                <a:gd name="connsiteY42" fmla="*/ 4065 h 10000"/>
                <a:gd name="connsiteX43" fmla="*/ 5466 w 10000"/>
                <a:gd name="connsiteY43" fmla="*/ 4044 h 10000"/>
                <a:gd name="connsiteX44" fmla="*/ 5542 w 10000"/>
                <a:gd name="connsiteY44" fmla="*/ 3947 h 10000"/>
                <a:gd name="connsiteX45" fmla="*/ 5593 w 10000"/>
                <a:gd name="connsiteY45" fmla="*/ 3901 h 10000"/>
                <a:gd name="connsiteX46" fmla="*/ 5629 w 10000"/>
                <a:gd name="connsiteY46" fmla="*/ 3829 h 10000"/>
                <a:gd name="connsiteX47" fmla="*/ 5656 w 10000"/>
                <a:gd name="connsiteY47" fmla="*/ 3758 h 10000"/>
                <a:gd name="connsiteX48" fmla="*/ 5806 w 10000"/>
                <a:gd name="connsiteY48" fmla="*/ 3426 h 10000"/>
                <a:gd name="connsiteX49" fmla="*/ 5858 w 10000"/>
                <a:gd name="connsiteY49" fmla="*/ 3144 h 10000"/>
                <a:gd name="connsiteX50" fmla="*/ 5907 w 10000"/>
                <a:gd name="connsiteY50" fmla="*/ 3001 h 10000"/>
                <a:gd name="connsiteX51" fmla="*/ 5931 w 10000"/>
                <a:gd name="connsiteY51" fmla="*/ 2930 h 10000"/>
                <a:gd name="connsiteX52" fmla="*/ 5958 w 10000"/>
                <a:gd name="connsiteY52" fmla="*/ 2858 h 10000"/>
                <a:gd name="connsiteX53" fmla="*/ 6171 w 10000"/>
                <a:gd name="connsiteY53" fmla="*/ 2388 h 10000"/>
                <a:gd name="connsiteX54" fmla="*/ 6274 w 10000"/>
                <a:gd name="connsiteY54" fmla="*/ 2266 h 10000"/>
                <a:gd name="connsiteX55" fmla="*/ 6373 w 10000"/>
                <a:gd name="connsiteY55" fmla="*/ 2148 h 10000"/>
                <a:gd name="connsiteX56" fmla="*/ 6511 w 10000"/>
                <a:gd name="connsiteY56" fmla="*/ 2102 h 10000"/>
                <a:gd name="connsiteX57" fmla="*/ 6563 w 10000"/>
                <a:gd name="connsiteY57" fmla="*/ 2081 h 10000"/>
                <a:gd name="connsiteX58" fmla="*/ 6939 w 10000"/>
                <a:gd name="connsiteY58" fmla="*/ 2009 h 10000"/>
                <a:gd name="connsiteX59" fmla="*/ 7105 w 10000"/>
                <a:gd name="connsiteY59" fmla="*/ 1984 h 10000"/>
                <a:gd name="connsiteX60" fmla="*/ 7326 w 10000"/>
                <a:gd name="connsiteY60" fmla="*/ 1971 h 10000"/>
                <a:gd name="connsiteX61" fmla="*/ 7682 w 10000"/>
                <a:gd name="connsiteY61" fmla="*/ 1652 h 10000"/>
                <a:gd name="connsiteX62" fmla="*/ 7936 w 10000"/>
                <a:gd name="connsiteY62" fmla="*/ 1442 h 10000"/>
                <a:gd name="connsiteX63" fmla="*/ 7974 w 10000"/>
                <a:gd name="connsiteY63" fmla="*/ 1396 h 10000"/>
                <a:gd name="connsiteX64" fmla="*/ 8200 w 10000"/>
                <a:gd name="connsiteY64" fmla="*/ 1206 h 10000"/>
                <a:gd name="connsiteX65" fmla="*/ 8238 w 10000"/>
                <a:gd name="connsiteY65" fmla="*/ 1181 h 10000"/>
                <a:gd name="connsiteX66" fmla="*/ 8276 w 10000"/>
                <a:gd name="connsiteY66" fmla="*/ 1135 h 10000"/>
                <a:gd name="connsiteX67" fmla="*/ 8325 w 10000"/>
                <a:gd name="connsiteY67" fmla="*/ 1110 h 10000"/>
                <a:gd name="connsiteX68" fmla="*/ 8363 w 10000"/>
                <a:gd name="connsiteY68" fmla="*/ 1084 h 10000"/>
                <a:gd name="connsiteX69" fmla="*/ 8415 w 10000"/>
                <a:gd name="connsiteY69" fmla="*/ 1063 h 10000"/>
                <a:gd name="connsiteX70" fmla="*/ 8464 w 10000"/>
                <a:gd name="connsiteY70" fmla="*/ 1017 h 10000"/>
                <a:gd name="connsiteX71" fmla="*/ 8616 w 10000"/>
                <a:gd name="connsiteY71" fmla="*/ 895 h 10000"/>
                <a:gd name="connsiteX72" fmla="*/ 8652 w 10000"/>
                <a:gd name="connsiteY72" fmla="*/ 874 h 10000"/>
                <a:gd name="connsiteX73" fmla="*/ 8753 w 10000"/>
                <a:gd name="connsiteY73" fmla="*/ 828 h 10000"/>
                <a:gd name="connsiteX74" fmla="*/ 8892 w 10000"/>
                <a:gd name="connsiteY74" fmla="*/ 731 h 10000"/>
                <a:gd name="connsiteX75" fmla="*/ 8981 w 10000"/>
                <a:gd name="connsiteY75" fmla="*/ 685 h 10000"/>
                <a:gd name="connsiteX76" fmla="*/ 9232 w 10000"/>
                <a:gd name="connsiteY76" fmla="*/ 517 h 10000"/>
                <a:gd name="connsiteX77" fmla="*/ 9322 w 10000"/>
                <a:gd name="connsiteY77" fmla="*/ 450 h 10000"/>
                <a:gd name="connsiteX78" fmla="*/ 9384 w 10000"/>
                <a:gd name="connsiteY78" fmla="*/ 399 h 10000"/>
                <a:gd name="connsiteX79" fmla="*/ 9433 w 10000"/>
                <a:gd name="connsiteY79" fmla="*/ 378 h 10000"/>
                <a:gd name="connsiteX80" fmla="*/ 9523 w 10000"/>
                <a:gd name="connsiteY80" fmla="*/ 307 h 10000"/>
                <a:gd name="connsiteX81" fmla="*/ 9572 w 10000"/>
                <a:gd name="connsiteY81" fmla="*/ 282 h 10000"/>
                <a:gd name="connsiteX82" fmla="*/ 9711 w 10000"/>
                <a:gd name="connsiteY82" fmla="*/ 189 h 10000"/>
                <a:gd name="connsiteX83" fmla="*/ 9812 w 10000"/>
                <a:gd name="connsiteY83" fmla="*/ 118 h 10000"/>
                <a:gd name="connsiteX84" fmla="*/ 9899 w 10000"/>
                <a:gd name="connsiteY84" fmla="*/ 71 h 10000"/>
                <a:gd name="connsiteX85" fmla="*/ 9962 w 10000"/>
                <a:gd name="connsiteY85" fmla="*/ 21 h 10000"/>
                <a:gd name="connsiteX86" fmla="*/ 10000 w 10000"/>
                <a:gd name="connsiteY8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167 w 10000"/>
                <a:gd name="connsiteY15" fmla="*/ 6927 h 10000"/>
                <a:gd name="connsiteX16" fmla="*/ 2304 w 10000"/>
                <a:gd name="connsiteY16" fmla="*/ 6831 h 10000"/>
                <a:gd name="connsiteX17" fmla="*/ 2532 w 10000"/>
                <a:gd name="connsiteY17" fmla="*/ 6620 h 10000"/>
                <a:gd name="connsiteX18" fmla="*/ 2582 w 10000"/>
                <a:gd name="connsiteY18" fmla="*/ 6570 h 10000"/>
                <a:gd name="connsiteX19" fmla="*/ 2721 w 10000"/>
                <a:gd name="connsiteY19" fmla="*/ 6452 h 10000"/>
                <a:gd name="connsiteX20" fmla="*/ 2808 w 10000"/>
                <a:gd name="connsiteY20" fmla="*/ 6381 h 10000"/>
                <a:gd name="connsiteX21" fmla="*/ 2884 w 10000"/>
                <a:gd name="connsiteY21" fmla="*/ 6335 h 10000"/>
                <a:gd name="connsiteX22" fmla="*/ 3023 w 10000"/>
                <a:gd name="connsiteY22" fmla="*/ 6217 h 10000"/>
                <a:gd name="connsiteX23" fmla="*/ 3350 w 10000"/>
                <a:gd name="connsiteY23" fmla="*/ 5935 h 10000"/>
                <a:gd name="connsiteX24" fmla="*/ 3388 w 10000"/>
                <a:gd name="connsiteY24" fmla="*/ 5910 h 10000"/>
                <a:gd name="connsiteX25" fmla="*/ 3527 w 10000"/>
                <a:gd name="connsiteY25" fmla="*/ 5792 h 10000"/>
                <a:gd name="connsiteX26" fmla="*/ 3641 w 10000"/>
                <a:gd name="connsiteY26" fmla="*/ 5696 h 10000"/>
                <a:gd name="connsiteX27" fmla="*/ 4169 w 10000"/>
                <a:gd name="connsiteY27" fmla="*/ 5271 h 10000"/>
                <a:gd name="connsiteX28" fmla="*/ 4207 w 10000"/>
                <a:gd name="connsiteY28" fmla="*/ 5246 h 10000"/>
                <a:gd name="connsiteX29" fmla="*/ 4245 w 10000"/>
                <a:gd name="connsiteY29" fmla="*/ 5200 h 10000"/>
                <a:gd name="connsiteX30" fmla="*/ 4283 w 10000"/>
                <a:gd name="connsiteY30" fmla="*/ 5179 h 10000"/>
                <a:gd name="connsiteX31" fmla="*/ 4384 w 10000"/>
                <a:gd name="connsiteY31" fmla="*/ 5082 h 10000"/>
                <a:gd name="connsiteX32" fmla="*/ 4559 w 10000"/>
                <a:gd name="connsiteY32" fmla="*/ 4918 h 10000"/>
                <a:gd name="connsiteX33" fmla="*/ 4610 w 10000"/>
                <a:gd name="connsiteY33" fmla="*/ 4868 h 10000"/>
                <a:gd name="connsiteX34" fmla="*/ 4760 w 10000"/>
                <a:gd name="connsiteY34" fmla="*/ 4729 h 10000"/>
                <a:gd name="connsiteX35" fmla="*/ 4899 w 10000"/>
                <a:gd name="connsiteY35" fmla="*/ 4586 h 10000"/>
                <a:gd name="connsiteX36" fmla="*/ 4937 w 10000"/>
                <a:gd name="connsiteY36" fmla="*/ 4540 h 10000"/>
                <a:gd name="connsiteX37" fmla="*/ 5038 w 10000"/>
                <a:gd name="connsiteY37" fmla="*/ 4443 h 10000"/>
                <a:gd name="connsiteX38" fmla="*/ 5139 w 10000"/>
                <a:gd name="connsiteY38" fmla="*/ 4325 h 10000"/>
                <a:gd name="connsiteX39" fmla="*/ 5240 w 10000"/>
                <a:gd name="connsiteY39" fmla="*/ 4233 h 10000"/>
                <a:gd name="connsiteX40" fmla="*/ 5316 w 10000"/>
                <a:gd name="connsiteY40" fmla="*/ 4182 h 10000"/>
                <a:gd name="connsiteX41" fmla="*/ 5428 w 10000"/>
                <a:gd name="connsiteY41" fmla="*/ 4065 h 10000"/>
                <a:gd name="connsiteX42" fmla="*/ 5466 w 10000"/>
                <a:gd name="connsiteY42" fmla="*/ 4044 h 10000"/>
                <a:gd name="connsiteX43" fmla="*/ 5542 w 10000"/>
                <a:gd name="connsiteY43" fmla="*/ 3947 h 10000"/>
                <a:gd name="connsiteX44" fmla="*/ 5593 w 10000"/>
                <a:gd name="connsiteY44" fmla="*/ 3901 h 10000"/>
                <a:gd name="connsiteX45" fmla="*/ 5629 w 10000"/>
                <a:gd name="connsiteY45" fmla="*/ 3829 h 10000"/>
                <a:gd name="connsiteX46" fmla="*/ 5656 w 10000"/>
                <a:gd name="connsiteY46" fmla="*/ 3758 h 10000"/>
                <a:gd name="connsiteX47" fmla="*/ 5806 w 10000"/>
                <a:gd name="connsiteY47" fmla="*/ 3426 h 10000"/>
                <a:gd name="connsiteX48" fmla="*/ 5858 w 10000"/>
                <a:gd name="connsiteY48" fmla="*/ 3144 h 10000"/>
                <a:gd name="connsiteX49" fmla="*/ 5907 w 10000"/>
                <a:gd name="connsiteY49" fmla="*/ 3001 h 10000"/>
                <a:gd name="connsiteX50" fmla="*/ 5931 w 10000"/>
                <a:gd name="connsiteY50" fmla="*/ 2930 h 10000"/>
                <a:gd name="connsiteX51" fmla="*/ 5958 w 10000"/>
                <a:gd name="connsiteY51" fmla="*/ 2858 h 10000"/>
                <a:gd name="connsiteX52" fmla="*/ 6171 w 10000"/>
                <a:gd name="connsiteY52" fmla="*/ 2388 h 10000"/>
                <a:gd name="connsiteX53" fmla="*/ 6274 w 10000"/>
                <a:gd name="connsiteY53" fmla="*/ 2266 h 10000"/>
                <a:gd name="connsiteX54" fmla="*/ 6373 w 10000"/>
                <a:gd name="connsiteY54" fmla="*/ 2148 h 10000"/>
                <a:gd name="connsiteX55" fmla="*/ 6511 w 10000"/>
                <a:gd name="connsiteY55" fmla="*/ 2102 h 10000"/>
                <a:gd name="connsiteX56" fmla="*/ 6563 w 10000"/>
                <a:gd name="connsiteY56" fmla="*/ 2081 h 10000"/>
                <a:gd name="connsiteX57" fmla="*/ 6939 w 10000"/>
                <a:gd name="connsiteY57" fmla="*/ 2009 h 10000"/>
                <a:gd name="connsiteX58" fmla="*/ 7105 w 10000"/>
                <a:gd name="connsiteY58" fmla="*/ 1984 h 10000"/>
                <a:gd name="connsiteX59" fmla="*/ 7326 w 10000"/>
                <a:gd name="connsiteY59" fmla="*/ 1971 h 10000"/>
                <a:gd name="connsiteX60" fmla="*/ 7682 w 10000"/>
                <a:gd name="connsiteY60" fmla="*/ 1652 h 10000"/>
                <a:gd name="connsiteX61" fmla="*/ 7936 w 10000"/>
                <a:gd name="connsiteY61" fmla="*/ 1442 h 10000"/>
                <a:gd name="connsiteX62" fmla="*/ 7974 w 10000"/>
                <a:gd name="connsiteY62" fmla="*/ 1396 h 10000"/>
                <a:gd name="connsiteX63" fmla="*/ 8200 w 10000"/>
                <a:gd name="connsiteY63" fmla="*/ 1206 h 10000"/>
                <a:gd name="connsiteX64" fmla="*/ 8238 w 10000"/>
                <a:gd name="connsiteY64" fmla="*/ 1181 h 10000"/>
                <a:gd name="connsiteX65" fmla="*/ 8276 w 10000"/>
                <a:gd name="connsiteY65" fmla="*/ 1135 h 10000"/>
                <a:gd name="connsiteX66" fmla="*/ 8325 w 10000"/>
                <a:gd name="connsiteY66" fmla="*/ 1110 h 10000"/>
                <a:gd name="connsiteX67" fmla="*/ 8363 w 10000"/>
                <a:gd name="connsiteY67" fmla="*/ 1084 h 10000"/>
                <a:gd name="connsiteX68" fmla="*/ 8415 w 10000"/>
                <a:gd name="connsiteY68" fmla="*/ 1063 h 10000"/>
                <a:gd name="connsiteX69" fmla="*/ 8464 w 10000"/>
                <a:gd name="connsiteY69" fmla="*/ 1017 h 10000"/>
                <a:gd name="connsiteX70" fmla="*/ 8616 w 10000"/>
                <a:gd name="connsiteY70" fmla="*/ 895 h 10000"/>
                <a:gd name="connsiteX71" fmla="*/ 8652 w 10000"/>
                <a:gd name="connsiteY71" fmla="*/ 874 h 10000"/>
                <a:gd name="connsiteX72" fmla="*/ 8753 w 10000"/>
                <a:gd name="connsiteY72" fmla="*/ 828 h 10000"/>
                <a:gd name="connsiteX73" fmla="*/ 8892 w 10000"/>
                <a:gd name="connsiteY73" fmla="*/ 731 h 10000"/>
                <a:gd name="connsiteX74" fmla="*/ 8981 w 10000"/>
                <a:gd name="connsiteY74" fmla="*/ 685 h 10000"/>
                <a:gd name="connsiteX75" fmla="*/ 9232 w 10000"/>
                <a:gd name="connsiteY75" fmla="*/ 517 h 10000"/>
                <a:gd name="connsiteX76" fmla="*/ 9322 w 10000"/>
                <a:gd name="connsiteY76" fmla="*/ 450 h 10000"/>
                <a:gd name="connsiteX77" fmla="*/ 9384 w 10000"/>
                <a:gd name="connsiteY77" fmla="*/ 399 h 10000"/>
                <a:gd name="connsiteX78" fmla="*/ 9433 w 10000"/>
                <a:gd name="connsiteY78" fmla="*/ 378 h 10000"/>
                <a:gd name="connsiteX79" fmla="*/ 9523 w 10000"/>
                <a:gd name="connsiteY79" fmla="*/ 307 h 10000"/>
                <a:gd name="connsiteX80" fmla="*/ 9572 w 10000"/>
                <a:gd name="connsiteY80" fmla="*/ 282 h 10000"/>
                <a:gd name="connsiteX81" fmla="*/ 9711 w 10000"/>
                <a:gd name="connsiteY81" fmla="*/ 189 h 10000"/>
                <a:gd name="connsiteX82" fmla="*/ 9812 w 10000"/>
                <a:gd name="connsiteY82" fmla="*/ 118 h 10000"/>
                <a:gd name="connsiteX83" fmla="*/ 9899 w 10000"/>
                <a:gd name="connsiteY83" fmla="*/ 71 h 10000"/>
                <a:gd name="connsiteX84" fmla="*/ 9962 w 10000"/>
                <a:gd name="connsiteY84" fmla="*/ 21 h 10000"/>
                <a:gd name="connsiteX85" fmla="*/ 10000 w 10000"/>
                <a:gd name="connsiteY8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304 w 10000"/>
                <a:gd name="connsiteY15" fmla="*/ 6831 h 10000"/>
                <a:gd name="connsiteX16" fmla="*/ 2532 w 10000"/>
                <a:gd name="connsiteY16" fmla="*/ 6620 h 10000"/>
                <a:gd name="connsiteX17" fmla="*/ 2582 w 10000"/>
                <a:gd name="connsiteY17" fmla="*/ 6570 h 10000"/>
                <a:gd name="connsiteX18" fmla="*/ 2721 w 10000"/>
                <a:gd name="connsiteY18" fmla="*/ 6452 h 10000"/>
                <a:gd name="connsiteX19" fmla="*/ 2808 w 10000"/>
                <a:gd name="connsiteY19" fmla="*/ 6381 h 10000"/>
                <a:gd name="connsiteX20" fmla="*/ 2884 w 10000"/>
                <a:gd name="connsiteY20" fmla="*/ 6335 h 10000"/>
                <a:gd name="connsiteX21" fmla="*/ 3023 w 10000"/>
                <a:gd name="connsiteY21" fmla="*/ 6217 h 10000"/>
                <a:gd name="connsiteX22" fmla="*/ 3350 w 10000"/>
                <a:gd name="connsiteY22" fmla="*/ 5935 h 10000"/>
                <a:gd name="connsiteX23" fmla="*/ 3388 w 10000"/>
                <a:gd name="connsiteY23" fmla="*/ 5910 h 10000"/>
                <a:gd name="connsiteX24" fmla="*/ 3527 w 10000"/>
                <a:gd name="connsiteY24" fmla="*/ 5792 h 10000"/>
                <a:gd name="connsiteX25" fmla="*/ 3641 w 10000"/>
                <a:gd name="connsiteY25" fmla="*/ 5696 h 10000"/>
                <a:gd name="connsiteX26" fmla="*/ 4169 w 10000"/>
                <a:gd name="connsiteY26" fmla="*/ 5271 h 10000"/>
                <a:gd name="connsiteX27" fmla="*/ 4207 w 10000"/>
                <a:gd name="connsiteY27" fmla="*/ 5246 h 10000"/>
                <a:gd name="connsiteX28" fmla="*/ 4245 w 10000"/>
                <a:gd name="connsiteY28" fmla="*/ 5200 h 10000"/>
                <a:gd name="connsiteX29" fmla="*/ 4283 w 10000"/>
                <a:gd name="connsiteY29" fmla="*/ 5179 h 10000"/>
                <a:gd name="connsiteX30" fmla="*/ 4384 w 10000"/>
                <a:gd name="connsiteY30" fmla="*/ 5082 h 10000"/>
                <a:gd name="connsiteX31" fmla="*/ 4559 w 10000"/>
                <a:gd name="connsiteY31" fmla="*/ 4918 h 10000"/>
                <a:gd name="connsiteX32" fmla="*/ 4610 w 10000"/>
                <a:gd name="connsiteY32" fmla="*/ 4868 h 10000"/>
                <a:gd name="connsiteX33" fmla="*/ 4760 w 10000"/>
                <a:gd name="connsiteY33" fmla="*/ 4729 h 10000"/>
                <a:gd name="connsiteX34" fmla="*/ 4899 w 10000"/>
                <a:gd name="connsiteY34" fmla="*/ 4586 h 10000"/>
                <a:gd name="connsiteX35" fmla="*/ 4937 w 10000"/>
                <a:gd name="connsiteY35" fmla="*/ 4540 h 10000"/>
                <a:gd name="connsiteX36" fmla="*/ 5038 w 10000"/>
                <a:gd name="connsiteY36" fmla="*/ 4443 h 10000"/>
                <a:gd name="connsiteX37" fmla="*/ 5139 w 10000"/>
                <a:gd name="connsiteY37" fmla="*/ 4325 h 10000"/>
                <a:gd name="connsiteX38" fmla="*/ 5240 w 10000"/>
                <a:gd name="connsiteY38" fmla="*/ 4233 h 10000"/>
                <a:gd name="connsiteX39" fmla="*/ 5316 w 10000"/>
                <a:gd name="connsiteY39" fmla="*/ 4182 h 10000"/>
                <a:gd name="connsiteX40" fmla="*/ 5428 w 10000"/>
                <a:gd name="connsiteY40" fmla="*/ 4065 h 10000"/>
                <a:gd name="connsiteX41" fmla="*/ 5466 w 10000"/>
                <a:gd name="connsiteY41" fmla="*/ 4044 h 10000"/>
                <a:gd name="connsiteX42" fmla="*/ 5542 w 10000"/>
                <a:gd name="connsiteY42" fmla="*/ 3947 h 10000"/>
                <a:gd name="connsiteX43" fmla="*/ 5593 w 10000"/>
                <a:gd name="connsiteY43" fmla="*/ 3901 h 10000"/>
                <a:gd name="connsiteX44" fmla="*/ 5629 w 10000"/>
                <a:gd name="connsiteY44" fmla="*/ 3829 h 10000"/>
                <a:gd name="connsiteX45" fmla="*/ 5656 w 10000"/>
                <a:gd name="connsiteY45" fmla="*/ 3758 h 10000"/>
                <a:gd name="connsiteX46" fmla="*/ 5806 w 10000"/>
                <a:gd name="connsiteY46" fmla="*/ 3426 h 10000"/>
                <a:gd name="connsiteX47" fmla="*/ 5858 w 10000"/>
                <a:gd name="connsiteY47" fmla="*/ 3144 h 10000"/>
                <a:gd name="connsiteX48" fmla="*/ 5907 w 10000"/>
                <a:gd name="connsiteY48" fmla="*/ 3001 h 10000"/>
                <a:gd name="connsiteX49" fmla="*/ 5931 w 10000"/>
                <a:gd name="connsiteY49" fmla="*/ 2930 h 10000"/>
                <a:gd name="connsiteX50" fmla="*/ 5958 w 10000"/>
                <a:gd name="connsiteY50" fmla="*/ 2858 h 10000"/>
                <a:gd name="connsiteX51" fmla="*/ 6171 w 10000"/>
                <a:gd name="connsiteY51" fmla="*/ 2388 h 10000"/>
                <a:gd name="connsiteX52" fmla="*/ 6274 w 10000"/>
                <a:gd name="connsiteY52" fmla="*/ 2266 h 10000"/>
                <a:gd name="connsiteX53" fmla="*/ 6373 w 10000"/>
                <a:gd name="connsiteY53" fmla="*/ 2148 h 10000"/>
                <a:gd name="connsiteX54" fmla="*/ 6511 w 10000"/>
                <a:gd name="connsiteY54" fmla="*/ 2102 h 10000"/>
                <a:gd name="connsiteX55" fmla="*/ 6563 w 10000"/>
                <a:gd name="connsiteY55" fmla="*/ 2081 h 10000"/>
                <a:gd name="connsiteX56" fmla="*/ 6939 w 10000"/>
                <a:gd name="connsiteY56" fmla="*/ 2009 h 10000"/>
                <a:gd name="connsiteX57" fmla="*/ 7105 w 10000"/>
                <a:gd name="connsiteY57" fmla="*/ 1984 h 10000"/>
                <a:gd name="connsiteX58" fmla="*/ 7326 w 10000"/>
                <a:gd name="connsiteY58" fmla="*/ 1971 h 10000"/>
                <a:gd name="connsiteX59" fmla="*/ 7682 w 10000"/>
                <a:gd name="connsiteY59" fmla="*/ 1652 h 10000"/>
                <a:gd name="connsiteX60" fmla="*/ 7936 w 10000"/>
                <a:gd name="connsiteY60" fmla="*/ 1442 h 10000"/>
                <a:gd name="connsiteX61" fmla="*/ 7974 w 10000"/>
                <a:gd name="connsiteY61" fmla="*/ 1396 h 10000"/>
                <a:gd name="connsiteX62" fmla="*/ 8200 w 10000"/>
                <a:gd name="connsiteY62" fmla="*/ 1206 h 10000"/>
                <a:gd name="connsiteX63" fmla="*/ 8238 w 10000"/>
                <a:gd name="connsiteY63" fmla="*/ 1181 h 10000"/>
                <a:gd name="connsiteX64" fmla="*/ 8276 w 10000"/>
                <a:gd name="connsiteY64" fmla="*/ 1135 h 10000"/>
                <a:gd name="connsiteX65" fmla="*/ 8325 w 10000"/>
                <a:gd name="connsiteY65" fmla="*/ 1110 h 10000"/>
                <a:gd name="connsiteX66" fmla="*/ 8363 w 10000"/>
                <a:gd name="connsiteY66" fmla="*/ 1084 h 10000"/>
                <a:gd name="connsiteX67" fmla="*/ 8415 w 10000"/>
                <a:gd name="connsiteY67" fmla="*/ 1063 h 10000"/>
                <a:gd name="connsiteX68" fmla="*/ 8464 w 10000"/>
                <a:gd name="connsiteY68" fmla="*/ 1017 h 10000"/>
                <a:gd name="connsiteX69" fmla="*/ 8616 w 10000"/>
                <a:gd name="connsiteY69" fmla="*/ 895 h 10000"/>
                <a:gd name="connsiteX70" fmla="*/ 8652 w 10000"/>
                <a:gd name="connsiteY70" fmla="*/ 874 h 10000"/>
                <a:gd name="connsiteX71" fmla="*/ 8753 w 10000"/>
                <a:gd name="connsiteY71" fmla="*/ 828 h 10000"/>
                <a:gd name="connsiteX72" fmla="*/ 8892 w 10000"/>
                <a:gd name="connsiteY72" fmla="*/ 731 h 10000"/>
                <a:gd name="connsiteX73" fmla="*/ 8981 w 10000"/>
                <a:gd name="connsiteY73" fmla="*/ 685 h 10000"/>
                <a:gd name="connsiteX74" fmla="*/ 9232 w 10000"/>
                <a:gd name="connsiteY74" fmla="*/ 517 h 10000"/>
                <a:gd name="connsiteX75" fmla="*/ 9322 w 10000"/>
                <a:gd name="connsiteY75" fmla="*/ 450 h 10000"/>
                <a:gd name="connsiteX76" fmla="*/ 9384 w 10000"/>
                <a:gd name="connsiteY76" fmla="*/ 399 h 10000"/>
                <a:gd name="connsiteX77" fmla="*/ 9433 w 10000"/>
                <a:gd name="connsiteY77" fmla="*/ 378 h 10000"/>
                <a:gd name="connsiteX78" fmla="*/ 9523 w 10000"/>
                <a:gd name="connsiteY78" fmla="*/ 307 h 10000"/>
                <a:gd name="connsiteX79" fmla="*/ 9572 w 10000"/>
                <a:gd name="connsiteY79" fmla="*/ 282 h 10000"/>
                <a:gd name="connsiteX80" fmla="*/ 9711 w 10000"/>
                <a:gd name="connsiteY80" fmla="*/ 189 h 10000"/>
                <a:gd name="connsiteX81" fmla="*/ 9812 w 10000"/>
                <a:gd name="connsiteY81" fmla="*/ 118 h 10000"/>
                <a:gd name="connsiteX82" fmla="*/ 9899 w 10000"/>
                <a:gd name="connsiteY82" fmla="*/ 71 h 10000"/>
                <a:gd name="connsiteX83" fmla="*/ 9962 w 10000"/>
                <a:gd name="connsiteY83" fmla="*/ 21 h 10000"/>
                <a:gd name="connsiteX84" fmla="*/ 10000 w 10000"/>
                <a:gd name="connsiteY8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310 w 10000"/>
                <a:gd name="connsiteY15" fmla="*/ 6873 h 10000"/>
                <a:gd name="connsiteX16" fmla="*/ 2532 w 10000"/>
                <a:gd name="connsiteY16" fmla="*/ 6620 h 10000"/>
                <a:gd name="connsiteX17" fmla="*/ 2582 w 10000"/>
                <a:gd name="connsiteY17" fmla="*/ 6570 h 10000"/>
                <a:gd name="connsiteX18" fmla="*/ 2721 w 10000"/>
                <a:gd name="connsiteY18" fmla="*/ 6452 h 10000"/>
                <a:gd name="connsiteX19" fmla="*/ 2808 w 10000"/>
                <a:gd name="connsiteY19" fmla="*/ 6381 h 10000"/>
                <a:gd name="connsiteX20" fmla="*/ 2884 w 10000"/>
                <a:gd name="connsiteY20" fmla="*/ 6335 h 10000"/>
                <a:gd name="connsiteX21" fmla="*/ 3023 w 10000"/>
                <a:gd name="connsiteY21" fmla="*/ 6217 h 10000"/>
                <a:gd name="connsiteX22" fmla="*/ 3350 w 10000"/>
                <a:gd name="connsiteY22" fmla="*/ 5935 h 10000"/>
                <a:gd name="connsiteX23" fmla="*/ 3388 w 10000"/>
                <a:gd name="connsiteY23" fmla="*/ 5910 h 10000"/>
                <a:gd name="connsiteX24" fmla="*/ 3527 w 10000"/>
                <a:gd name="connsiteY24" fmla="*/ 5792 h 10000"/>
                <a:gd name="connsiteX25" fmla="*/ 3641 w 10000"/>
                <a:gd name="connsiteY25" fmla="*/ 5696 h 10000"/>
                <a:gd name="connsiteX26" fmla="*/ 4169 w 10000"/>
                <a:gd name="connsiteY26" fmla="*/ 5271 h 10000"/>
                <a:gd name="connsiteX27" fmla="*/ 4207 w 10000"/>
                <a:gd name="connsiteY27" fmla="*/ 5246 h 10000"/>
                <a:gd name="connsiteX28" fmla="*/ 4245 w 10000"/>
                <a:gd name="connsiteY28" fmla="*/ 5200 h 10000"/>
                <a:gd name="connsiteX29" fmla="*/ 4283 w 10000"/>
                <a:gd name="connsiteY29" fmla="*/ 5179 h 10000"/>
                <a:gd name="connsiteX30" fmla="*/ 4384 w 10000"/>
                <a:gd name="connsiteY30" fmla="*/ 5082 h 10000"/>
                <a:gd name="connsiteX31" fmla="*/ 4559 w 10000"/>
                <a:gd name="connsiteY31" fmla="*/ 4918 h 10000"/>
                <a:gd name="connsiteX32" fmla="*/ 4610 w 10000"/>
                <a:gd name="connsiteY32" fmla="*/ 4868 h 10000"/>
                <a:gd name="connsiteX33" fmla="*/ 4760 w 10000"/>
                <a:gd name="connsiteY33" fmla="*/ 4729 h 10000"/>
                <a:gd name="connsiteX34" fmla="*/ 4899 w 10000"/>
                <a:gd name="connsiteY34" fmla="*/ 4586 h 10000"/>
                <a:gd name="connsiteX35" fmla="*/ 4937 w 10000"/>
                <a:gd name="connsiteY35" fmla="*/ 4540 h 10000"/>
                <a:gd name="connsiteX36" fmla="*/ 5038 w 10000"/>
                <a:gd name="connsiteY36" fmla="*/ 4443 h 10000"/>
                <a:gd name="connsiteX37" fmla="*/ 5139 w 10000"/>
                <a:gd name="connsiteY37" fmla="*/ 4325 h 10000"/>
                <a:gd name="connsiteX38" fmla="*/ 5240 w 10000"/>
                <a:gd name="connsiteY38" fmla="*/ 4233 h 10000"/>
                <a:gd name="connsiteX39" fmla="*/ 5316 w 10000"/>
                <a:gd name="connsiteY39" fmla="*/ 4182 h 10000"/>
                <a:gd name="connsiteX40" fmla="*/ 5428 w 10000"/>
                <a:gd name="connsiteY40" fmla="*/ 4065 h 10000"/>
                <a:gd name="connsiteX41" fmla="*/ 5466 w 10000"/>
                <a:gd name="connsiteY41" fmla="*/ 4044 h 10000"/>
                <a:gd name="connsiteX42" fmla="*/ 5542 w 10000"/>
                <a:gd name="connsiteY42" fmla="*/ 3947 h 10000"/>
                <a:gd name="connsiteX43" fmla="*/ 5593 w 10000"/>
                <a:gd name="connsiteY43" fmla="*/ 3901 h 10000"/>
                <a:gd name="connsiteX44" fmla="*/ 5629 w 10000"/>
                <a:gd name="connsiteY44" fmla="*/ 3829 h 10000"/>
                <a:gd name="connsiteX45" fmla="*/ 5656 w 10000"/>
                <a:gd name="connsiteY45" fmla="*/ 3758 h 10000"/>
                <a:gd name="connsiteX46" fmla="*/ 5806 w 10000"/>
                <a:gd name="connsiteY46" fmla="*/ 3426 h 10000"/>
                <a:gd name="connsiteX47" fmla="*/ 5858 w 10000"/>
                <a:gd name="connsiteY47" fmla="*/ 3144 h 10000"/>
                <a:gd name="connsiteX48" fmla="*/ 5907 w 10000"/>
                <a:gd name="connsiteY48" fmla="*/ 3001 h 10000"/>
                <a:gd name="connsiteX49" fmla="*/ 5931 w 10000"/>
                <a:gd name="connsiteY49" fmla="*/ 2930 h 10000"/>
                <a:gd name="connsiteX50" fmla="*/ 5958 w 10000"/>
                <a:gd name="connsiteY50" fmla="*/ 2858 h 10000"/>
                <a:gd name="connsiteX51" fmla="*/ 6171 w 10000"/>
                <a:gd name="connsiteY51" fmla="*/ 2388 h 10000"/>
                <a:gd name="connsiteX52" fmla="*/ 6274 w 10000"/>
                <a:gd name="connsiteY52" fmla="*/ 2266 h 10000"/>
                <a:gd name="connsiteX53" fmla="*/ 6373 w 10000"/>
                <a:gd name="connsiteY53" fmla="*/ 2148 h 10000"/>
                <a:gd name="connsiteX54" fmla="*/ 6511 w 10000"/>
                <a:gd name="connsiteY54" fmla="*/ 2102 h 10000"/>
                <a:gd name="connsiteX55" fmla="*/ 6563 w 10000"/>
                <a:gd name="connsiteY55" fmla="*/ 2081 h 10000"/>
                <a:gd name="connsiteX56" fmla="*/ 6939 w 10000"/>
                <a:gd name="connsiteY56" fmla="*/ 2009 h 10000"/>
                <a:gd name="connsiteX57" fmla="*/ 7105 w 10000"/>
                <a:gd name="connsiteY57" fmla="*/ 1984 h 10000"/>
                <a:gd name="connsiteX58" fmla="*/ 7326 w 10000"/>
                <a:gd name="connsiteY58" fmla="*/ 1971 h 10000"/>
                <a:gd name="connsiteX59" fmla="*/ 7682 w 10000"/>
                <a:gd name="connsiteY59" fmla="*/ 1652 h 10000"/>
                <a:gd name="connsiteX60" fmla="*/ 7936 w 10000"/>
                <a:gd name="connsiteY60" fmla="*/ 1442 h 10000"/>
                <a:gd name="connsiteX61" fmla="*/ 7974 w 10000"/>
                <a:gd name="connsiteY61" fmla="*/ 1396 h 10000"/>
                <a:gd name="connsiteX62" fmla="*/ 8200 w 10000"/>
                <a:gd name="connsiteY62" fmla="*/ 1206 h 10000"/>
                <a:gd name="connsiteX63" fmla="*/ 8238 w 10000"/>
                <a:gd name="connsiteY63" fmla="*/ 1181 h 10000"/>
                <a:gd name="connsiteX64" fmla="*/ 8276 w 10000"/>
                <a:gd name="connsiteY64" fmla="*/ 1135 h 10000"/>
                <a:gd name="connsiteX65" fmla="*/ 8325 w 10000"/>
                <a:gd name="connsiteY65" fmla="*/ 1110 h 10000"/>
                <a:gd name="connsiteX66" fmla="*/ 8363 w 10000"/>
                <a:gd name="connsiteY66" fmla="*/ 1084 h 10000"/>
                <a:gd name="connsiteX67" fmla="*/ 8415 w 10000"/>
                <a:gd name="connsiteY67" fmla="*/ 1063 h 10000"/>
                <a:gd name="connsiteX68" fmla="*/ 8464 w 10000"/>
                <a:gd name="connsiteY68" fmla="*/ 1017 h 10000"/>
                <a:gd name="connsiteX69" fmla="*/ 8616 w 10000"/>
                <a:gd name="connsiteY69" fmla="*/ 895 h 10000"/>
                <a:gd name="connsiteX70" fmla="*/ 8652 w 10000"/>
                <a:gd name="connsiteY70" fmla="*/ 874 h 10000"/>
                <a:gd name="connsiteX71" fmla="*/ 8753 w 10000"/>
                <a:gd name="connsiteY71" fmla="*/ 828 h 10000"/>
                <a:gd name="connsiteX72" fmla="*/ 8892 w 10000"/>
                <a:gd name="connsiteY72" fmla="*/ 731 h 10000"/>
                <a:gd name="connsiteX73" fmla="*/ 8981 w 10000"/>
                <a:gd name="connsiteY73" fmla="*/ 685 h 10000"/>
                <a:gd name="connsiteX74" fmla="*/ 9232 w 10000"/>
                <a:gd name="connsiteY74" fmla="*/ 517 h 10000"/>
                <a:gd name="connsiteX75" fmla="*/ 9322 w 10000"/>
                <a:gd name="connsiteY75" fmla="*/ 450 h 10000"/>
                <a:gd name="connsiteX76" fmla="*/ 9384 w 10000"/>
                <a:gd name="connsiteY76" fmla="*/ 399 h 10000"/>
                <a:gd name="connsiteX77" fmla="*/ 9433 w 10000"/>
                <a:gd name="connsiteY77" fmla="*/ 378 h 10000"/>
                <a:gd name="connsiteX78" fmla="*/ 9523 w 10000"/>
                <a:gd name="connsiteY78" fmla="*/ 307 h 10000"/>
                <a:gd name="connsiteX79" fmla="*/ 9572 w 10000"/>
                <a:gd name="connsiteY79" fmla="*/ 282 h 10000"/>
                <a:gd name="connsiteX80" fmla="*/ 9711 w 10000"/>
                <a:gd name="connsiteY80" fmla="*/ 189 h 10000"/>
                <a:gd name="connsiteX81" fmla="*/ 9812 w 10000"/>
                <a:gd name="connsiteY81" fmla="*/ 118 h 10000"/>
                <a:gd name="connsiteX82" fmla="*/ 9899 w 10000"/>
                <a:gd name="connsiteY82" fmla="*/ 71 h 10000"/>
                <a:gd name="connsiteX83" fmla="*/ 9962 w 10000"/>
                <a:gd name="connsiteY83" fmla="*/ 21 h 10000"/>
                <a:gd name="connsiteX84" fmla="*/ 10000 w 10000"/>
                <a:gd name="connsiteY8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7974 w 10000"/>
                <a:gd name="connsiteY60" fmla="*/ 1396 h 10000"/>
                <a:gd name="connsiteX61" fmla="*/ 8200 w 10000"/>
                <a:gd name="connsiteY61" fmla="*/ 1206 h 10000"/>
                <a:gd name="connsiteX62" fmla="*/ 8238 w 10000"/>
                <a:gd name="connsiteY62" fmla="*/ 1181 h 10000"/>
                <a:gd name="connsiteX63" fmla="*/ 8276 w 10000"/>
                <a:gd name="connsiteY63" fmla="*/ 1135 h 10000"/>
                <a:gd name="connsiteX64" fmla="*/ 8325 w 10000"/>
                <a:gd name="connsiteY64" fmla="*/ 1110 h 10000"/>
                <a:gd name="connsiteX65" fmla="*/ 8363 w 10000"/>
                <a:gd name="connsiteY65" fmla="*/ 1084 h 10000"/>
                <a:gd name="connsiteX66" fmla="*/ 8415 w 10000"/>
                <a:gd name="connsiteY66" fmla="*/ 1063 h 10000"/>
                <a:gd name="connsiteX67" fmla="*/ 8464 w 10000"/>
                <a:gd name="connsiteY67" fmla="*/ 1017 h 10000"/>
                <a:gd name="connsiteX68" fmla="*/ 8616 w 10000"/>
                <a:gd name="connsiteY68" fmla="*/ 895 h 10000"/>
                <a:gd name="connsiteX69" fmla="*/ 8652 w 10000"/>
                <a:gd name="connsiteY69" fmla="*/ 874 h 10000"/>
                <a:gd name="connsiteX70" fmla="*/ 8753 w 10000"/>
                <a:gd name="connsiteY70" fmla="*/ 828 h 10000"/>
                <a:gd name="connsiteX71" fmla="*/ 8892 w 10000"/>
                <a:gd name="connsiteY71" fmla="*/ 731 h 10000"/>
                <a:gd name="connsiteX72" fmla="*/ 8981 w 10000"/>
                <a:gd name="connsiteY72" fmla="*/ 685 h 10000"/>
                <a:gd name="connsiteX73" fmla="*/ 9232 w 10000"/>
                <a:gd name="connsiteY73" fmla="*/ 517 h 10000"/>
                <a:gd name="connsiteX74" fmla="*/ 9322 w 10000"/>
                <a:gd name="connsiteY74" fmla="*/ 450 h 10000"/>
                <a:gd name="connsiteX75" fmla="*/ 9384 w 10000"/>
                <a:gd name="connsiteY75" fmla="*/ 399 h 10000"/>
                <a:gd name="connsiteX76" fmla="*/ 9433 w 10000"/>
                <a:gd name="connsiteY76" fmla="*/ 378 h 10000"/>
                <a:gd name="connsiteX77" fmla="*/ 9523 w 10000"/>
                <a:gd name="connsiteY77" fmla="*/ 307 h 10000"/>
                <a:gd name="connsiteX78" fmla="*/ 9572 w 10000"/>
                <a:gd name="connsiteY78" fmla="*/ 282 h 10000"/>
                <a:gd name="connsiteX79" fmla="*/ 9711 w 10000"/>
                <a:gd name="connsiteY79" fmla="*/ 189 h 10000"/>
                <a:gd name="connsiteX80" fmla="*/ 9812 w 10000"/>
                <a:gd name="connsiteY80" fmla="*/ 118 h 10000"/>
                <a:gd name="connsiteX81" fmla="*/ 9899 w 10000"/>
                <a:gd name="connsiteY81" fmla="*/ 71 h 10000"/>
                <a:gd name="connsiteX82" fmla="*/ 9962 w 10000"/>
                <a:gd name="connsiteY82" fmla="*/ 21 h 10000"/>
                <a:gd name="connsiteX83" fmla="*/ 10000 w 10000"/>
                <a:gd name="connsiteY8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7974 w 10000"/>
                <a:gd name="connsiteY60" fmla="*/ 1396 h 10000"/>
                <a:gd name="connsiteX61" fmla="*/ 8200 w 10000"/>
                <a:gd name="connsiteY61" fmla="*/ 1206 h 10000"/>
                <a:gd name="connsiteX62" fmla="*/ 8238 w 10000"/>
                <a:gd name="connsiteY62" fmla="*/ 1181 h 10000"/>
                <a:gd name="connsiteX63" fmla="*/ 8276 w 10000"/>
                <a:gd name="connsiteY63" fmla="*/ 1135 h 10000"/>
                <a:gd name="connsiteX64" fmla="*/ 8363 w 10000"/>
                <a:gd name="connsiteY64" fmla="*/ 1084 h 10000"/>
                <a:gd name="connsiteX65" fmla="*/ 8415 w 10000"/>
                <a:gd name="connsiteY65" fmla="*/ 1063 h 10000"/>
                <a:gd name="connsiteX66" fmla="*/ 8464 w 10000"/>
                <a:gd name="connsiteY66" fmla="*/ 1017 h 10000"/>
                <a:gd name="connsiteX67" fmla="*/ 8616 w 10000"/>
                <a:gd name="connsiteY67" fmla="*/ 895 h 10000"/>
                <a:gd name="connsiteX68" fmla="*/ 8652 w 10000"/>
                <a:gd name="connsiteY68" fmla="*/ 874 h 10000"/>
                <a:gd name="connsiteX69" fmla="*/ 8753 w 10000"/>
                <a:gd name="connsiteY69" fmla="*/ 828 h 10000"/>
                <a:gd name="connsiteX70" fmla="*/ 8892 w 10000"/>
                <a:gd name="connsiteY70" fmla="*/ 731 h 10000"/>
                <a:gd name="connsiteX71" fmla="*/ 8981 w 10000"/>
                <a:gd name="connsiteY71" fmla="*/ 685 h 10000"/>
                <a:gd name="connsiteX72" fmla="*/ 9232 w 10000"/>
                <a:gd name="connsiteY72" fmla="*/ 517 h 10000"/>
                <a:gd name="connsiteX73" fmla="*/ 9322 w 10000"/>
                <a:gd name="connsiteY73" fmla="*/ 450 h 10000"/>
                <a:gd name="connsiteX74" fmla="*/ 9384 w 10000"/>
                <a:gd name="connsiteY74" fmla="*/ 399 h 10000"/>
                <a:gd name="connsiteX75" fmla="*/ 9433 w 10000"/>
                <a:gd name="connsiteY75" fmla="*/ 378 h 10000"/>
                <a:gd name="connsiteX76" fmla="*/ 9523 w 10000"/>
                <a:gd name="connsiteY76" fmla="*/ 307 h 10000"/>
                <a:gd name="connsiteX77" fmla="*/ 9572 w 10000"/>
                <a:gd name="connsiteY77" fmla="*/ 282 h 10000"/>
                <a:gd name="connsiteX78" fmla="*/ 9711 w 10000"/>
                <a:gd name="connsiteY78" fmla="*/ 189 h 10000"/>
                <a:gd name="connsiteX79" fmla="*/ 9812 w 10000"/>
                <a:gd name="connsiteY79" fmla="*/ 118 h 10000"/>
                <a:gd name="connsiteX80" fmla="*/ 9899 w 10000"/>
                <a:gd name="connsiteY80" fmla="*/ 71 h 10000"/>
                <a:gd name="connsiteX81" fmla="*/ 9962 w 10000"/>
                <a:gd name="connsiteY81" fmla="*/ 21 h 10000"/>
                <a:gd name="connsiteX82" fmla="*/ 10000 w 10000"/>
                <a:gd name="connsiteY8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7974 w 10000"/>
                <a:gd name="connsiteY60" fmla="*/ 1396 h 10000"/>
                <a:gd name="connsiteX61" fmla="*/ 8200 w 10000"/>
                <a:gd name="connsiteY61" fmla="*/ 1206 h 10000"/>
                <a:gd name="connsiteX62" fmla="*/ 8238 w 10000"/>
                <a:gd name="connsiteY62" fmla="*/ 1181 h 10000"/>
                <a:gd name="connsiteX63" fmla="*/ 8363 w 10000"/>
                <a:gd name="connsiteY63" fmla="*/ 1084 h 10000"/>
                <a:gd name="connsiteX64" fmla="*/ 8415 w 10000"/>
                <a:gd name="connsiteY64" fmla="*/ 1063 h 10000"/>
                <a:gd name="connsiteX65" fmla="*/ 8464 w 10000"/>
                <a:gd name="connsiteY65" fmla="*/ 1017 h 10000"/>
                <a:gd name="connsiteX66" fmla="*/ 8616 w 10000"/>
                <a:gd name="connsiteY66" fmla="*/ 895 h 10000"/>
                <a:gd name="connsiteX67" fmla="*/ 8652 w 10000"/>
                <a:gd name="connsiteY67" fmla="*/ 874 h 10000"/>
                <a:gd name="connsiteX68" fmla="*/ 8753 w 10000"/>
                <a:gd name="connsiteY68" fmla="*/ 828 h 10000"/>
                <a:gd name="connsiteX69" fmla="*/ 8892 w 10000"/>
                <a:gd name="connsiteY69" fmla="*/ 731 h 10000"/>
                <a:gd name="connsiteX70" fmla="*/ 8981 w 10000"/>
                <a:gd name="connsiteY70" fmla="*/ 685 h 10000"/>
                <a:gd name="connsiteX71" fmla="*/ 9232 w 10000"/>
                <a:gd name="connsiteY71" fmla="*/ 517 h 10000"/>
                <a:gd name="connsiteX72" fmla="*/ 9322 w 10000"/>
                <a:gd name="connsiteY72" fmla="*/ 450 h 10000"/>
                <a:gd name="connsiteX73" fmla="*/ 9384 w 10000"/>
                <a:gd name="connsiteY73" fmla="*/ 399 h 10000"/>
                <a:gd name="connsiteX74" fmla="*/ 9433 w 10000"/>
                <a:gd name="connsiteY74" fmla="*/ 378 h 10000"/>
                <a:gd name="connsiteX75" fmla="*/ 9523 w 10000"/>
                <a:gd name="connsiteY75" fmla="*/ 307 h 10000"/>
                <a:gd name="connsiteX76" fmla="*/ 9572 w 10000"/>
                <a:gd name="connsiteY76" fmla="*/ 282 h 10000"/>
                <a:gd name="connsiteX77" fmla="*/ 9711 w 10000"/>
                <a:gd name="connsiteY77" fmla="*/ 189 h 10000"/>
                <a:gd name="connsiteX78" fmla="*/ 9812 w 10000"/>
                <a:gd name="connsiteY78" fmla="*/ 118 h 10000"/>
                <a:gd name="connsiteX79" fmla="*/ 9899 w 10000"/>
                <a:gd name="connsiteY79" fmla="*/ 71 h 10000"/>
                <a:gd name="connsiteX80" fmla="*/ 9962 w 10000"/>
                <a:gd name="connsiteY80" fmla="*/ 21 h 10000"/>
                <a:gd name="connsiteX81" fmla="*/ 10000 w 10000"/>
                <a:gd name="connsiteY8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7974 w 10000"/>
                <a:gd name="connsiteY60" fmla="*/ 1396 h 10000"/>
                <a:gd name="connsiteX61" fmla="*/ 8200 w 10000"/>
                <a:gd name="connsiteY61" fmla="*/ 1206 h 10000"/>
                <a:gd name="connsiteX62" fmla="*/ 8363 w 10000"/>
                <a:gd name="connsiteY62" fmla="*/ 1084 h 10000"/>
                <a:gd name="connsiteX63" fmla="*/ 8415 w 10000"/>
                <a:gd name="connsiteY63" fmla="*/ 1063 h 10000"/>
                <a:gd name="connsiteX64" fmla="*/ 8464 w 10000"/>
                <a:gd name="connsiteY64" fmla="*/ 1017 h 10000"/>
                <a:gd name="connsiteX65" fmla="*/ 8616 w 10000"/>
                <a:gd name="connsiteY65" fmla="*/ 895 h 10000"/>
                <a:gd name="connsiteX66" fmla="*/ 8652 w 10000"/>
                <a:gd name="connsiteY66" fmla="*/ 874 h 10000"/>
                <a:gd name="connsiteX67" fmla="*/ 8753 w 10000"/>
                <a:gd name="connsiteY67" fmla="*/ 828 h 10000"/>
                <a:gd name="connsiteX68" fmla="*/ 8892 w 10000"/>
                <a:gd name="connsiteY68" fmla="*/ 731 h 10000"/>
                <a:gd name="connsiteX69" fmla="*/ 8981 w 10000"/>
                <a:gd name="connsiteY69" fmla="*/ 685 h 10000"/>
                <a:gd name="connsiteX70" fmla="*/ 9232 w 10000"/>
                <a:gd name="connsiteY70" fmla="*/ 517 h 10000"/>
                <a:gd name="connsiteX71" fmla="*/ 9322 w 10000"/>
                <a:gd name="connsiteY71" fmla="*/ 450 h 10000"/>
                <a:gd name="connsiteX72" fmla="*/ 9384 w 10000"/>
                <a:gd name="connsiteY72" fmla="*/ 399 h 10000"/>
                <a:gd name="connsiteX73" fmla="*/ 9433 w 10000"/>
                <a:gd name="connsiteY73" fmla="*/ 378 h 10000"/>
                <a:gd name="connsiteX74" fmla="*/ 9523 w 10000"/>
                <a:gd name="connsiteY74" fmla="*/ 307 h 10000"/>
                <a:gd name="connsiteX75" fmla="*/ 9572 w 10000"/>
                <a:gd name="connsiteY75" fmla="*/ 282 h 10000"/>
                <a:gd name="connsiteX76" fmla="*/ 9711 w 10000"/>
                <a:gd name="connsiteY76" fmla="*/ 189 h 10000"/>
                <a:gd name="connsiteX77" fmla="*/ 9812 w 10000"/>
                <a:gd name="connsiteY77" fmla="*/ 118 h 10000"/>
                <a:gd name="connsiteX78" fmla="*/ 9899 w 10000"/>
                <a:gd name="connsiteY78" fmla="*/ 71 h 10000"/>
                <a:gd name="connsiteX79" fmla="*/ 9962 w 10000"/>
                <a:gd name="connsiteY79" fmla="*/ 21 h 10000"/>
                <a:gd name="connsiteX80" fmla="*/ 10000 w 10000"/>
                <a:gd name="connsiteY80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7974 w 10000"/>
                <a:gd name="connsiteY60" fmla="*/ 1396 h 10000"/>
                <a:gd name="connsiteX61" fmla="*/ 8363 w 10000"/>
                <a:gd name="connsiteY61" fmla="*/ 1084 h 10000"/>
                <a:gd name="connsiteX62" fmla="*/ 8415 w 10000"/>
                <a:gd name="connsiteY62" fmla="*/ 1063 h 10000"/>
                <a:gd name="connsiteX63" fmla="*/ 8464 w 10000"/>
                <a:gd name="connsiteY63" fmla="*/ 1017 h 10000"/>
                <a:gd name="connsiteX64" fmla="*/ 8616 w 10000"/>
                <a:gd name="connsiteY64" fmla="*/ 895 h 10000"/>
                <a:gd name="connsiteX65" fmla="*/ 8652 w 10000"/>
                <a:gd name="connsiteY65" fmla="*/ 874 h 10000"/>
                <a:gd name="connsiteX66" fmla="*/ 8753 w 10000"/>
                <a:gd name="connsiteY66" fmla="*/ 828 h 10000"/>
                <a:gd name="connsiteX67" fmla="*/ 8892 w 10000"/>
                <a:gd name="connsiteY67" fmla="*/ 731 h 10000"/>
                <a:gd name="connsiteX68" fmla="*/ 8981 w 10000"/>
                <a:gd name="connsiteY68" fmla="*/ 685 h 10000"/>
                <a:gd name="connsiteX69" fmla="*/ 9232 w 10000"/>
                <a:gd name="connsiteY69" fmla="*/ 517 h 10000"/>
                <a:gd name="connsiteX70" fmla="*/ 9322 w 10000"/>
                <a:gd name="connsiteY70" fmla="*/ 450 h 10000"/>
                <a:gd name="connsiteX71" fmla="*/ 9384 w 10000"/>
                <a:gd name="connsiteY71" fmla="*/ 399 h 10000"/>
                <a:gd name="connsiteX72" fmla="*/ 9433 w 10000"/>
                <a:gd name="connsiteY72" fmla="*/ 378 h 10000"/>
                <a:gd name="connsiteX73" fmla="*/ 9523 w 10000"/>
                <a:gd name="connsiteY73" fmla="*/ 307 h 10000"/>
                <a:gd name="connsiteX74" fmla="*/ 9572 w 10000"/>
                <a:gd name="connsiteY74" fmla="*/ 282 h 10000"/>
                <a:gd name="connsiteX75" fmla="*/ 9711 w 10000"/>
                <a:gd name="connsiteY75" fmla="*/ 189 h 10000"/>
                <a:gd name="connsiteX76" fmla="*/ 9812 w 10000"/>
                <a:gd name="connsiteY76" fmla="*/ 118 h 10000"/>
                <a:gd name="connsiteX77" fmla="*/ 9899 w 10000"/>
                <a:gd name="connsiteY77" fmla="*/ 71 h 10000"/>
                <a:gd name="connsiteX78" fmla="*/ 9962 w 10000"/>
                <a:gd name="connsiteY78" fmla="*/ 21 h 10000"/>
                <a:gd name="connsiteX79" fmla="*/ 10000 w 10000"/>
                <a:gd name="connsiteY79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363 w 10000"/>
                <a:gd name="connsiteY60" fmla="*/ 1084 h 10000"/>
                <a:gd name="connsiteX61" fmla="*/ 8415 w 10000"/>
                <a:gd name="connsiteY61" fmla="*/ 1063 h 10000"/>
                <a:gd name="connsiteX62" fmla="*/ 8464 w 10000"/>
                <a:gd name="connsiteY62" fmla="*/ 1017 h 10000"/>
                <a:gd name="connsiteX63" fmla="*/ 8616 w 10000"/>
                <a:gd name="connsiteY63" fmla="*/ 895 h 10000"/>
                <a:gd name="connsiteX64" fmla="*/ 8652 w 10000"/>
                <a:gd name="connsiteY64" fmla="*/ 874 h 10000"/>
                <a:gd name="connsiteX65" fmla="*/ 8753 w 10000"/>
                <a:gd name="connsiteY65" fmla="*/ 828 h 10000"/>
                <a:gd name="connsiteX66" fmla="*/ 8892 w 10000"/>
                <a:gd name="connsiteY66" fmla="*/ 731 h 10000"/>
                <a:gd name="connsiteX67" fmla="*/ 8981 w 10000"/>
                <a:gd name="connsiteY67" fmla="*/ 685 h 10000"/>
                <a:gd name="connsiteX68" fmla="*/ 9232 w 10000"/>
                <a:gd name="connsiteY68" fmla="*/ 517 h 10000"/>
                <a:gd name="connsiteX69" fmla="*/ 9322 w 10000"/>
                <a:gd name="connsiteY69" fmla="*/ 450 h 10000"/>
                <a:gd name="connsiteX70" fmla="*/ 9384 w 10000"/>
                <a:gd name="connsiteY70" fmla="*/ 399 h 10000"/>
                <a:gd name="connsiteX71" fmla="*/ 9433 w 10000"/>
                <a:gd name="connsiteY71" fmla="*/ 378 h 10000"/>
                <a:gd name="connsiteX72" fmla="*/ 9523 w 10000"/>
                <a:gd name="connsiteY72" fmla="*/ 307 h 10000"/>
                <a:gd name="connsiteX73" fmla="*/ 9572 w 10000"/>
                <a:gd name="connsiteY73" fmla="*/ 282 h 10000"/>
                <a:gd name="connsiteX74" fmla="*/ 9711 w 10000"/>
                <a:gd name="connsiteY74" fmla="*/ 189 h 10000"/>
                <a:gd name="connsiteX75" fmla="*/ 9812 w 10000"/>
                <a:gd name="connsiteY75" fmla="*/ 118 h 10000"/>
                <a:gd name="connsiteX76" fmla="*/ 9899 w 10000"/>
                <a:gd name="connsiteY76" fmla="*/ 71 h 10000"/>
                <a:gd name="connsiteX77" fmla="*/ 9962 w 10000"/>
                <a:gd name="connsiteY77" fmla="*/ 21 h 10000"/>
                <a:gd name="connsiteX78" fmla="*/ 10000 w 10000"/>
                <a:gd name="connsiteY78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415 w 10000"/>
                <a:gd name="connsiteY60" fmla="*/ 1063 h 10000"/>
                <a:gd name="connsiteX61" fmla="*/ 8464 w 10000"/>
                <a:gd name="connsiteY61" fmla="*/ 1017 h 10000"/>
                <a:gd name="connsiteX62" fmla="*/ 8616 w 10000"/>
                <a:gd name="connsiteY62" fmla="*/ 895 h 10000"/>
                <a:gd name="connsiteX63" fmla="*/ 8652 w 10000"/>
                <a:gd name="connsiteY63" fmla="*/ 874 h 10000"/>
                <a:gd name="connsiteX64" fmla="*/ 8753 w 10000"/>
                <a:gd name="connsiteY64" fmla="*/ 828 h 10000"/>
                <a:gd name="connsiteX65" fmla="*/ 8892 w 10000"/>
                <a:gd name="connsiteY65" fmla="*/ 731 h 10000"/>
                <a:gd name="connsiteX66" fmla="*/ 8981 w 10000"/>
                <a:gd name="connsiteY66" fmla="*/ 685 h 10000"/>
                <a:gd name="connsiteX67" fmla="*/ 9232 w 10000"/>
                <a:gd name="connsiteY67" fmla="*/ 517 h 10000"/>
                <a:gd name="connsiteX68" fmla="*/ 9322 w 10000"/>
                <a:gd name="connsiteY68" fmla="*/ 450 h 10000"/>
                <a:gd name="connsiteX69" fmla="*/ 9384 w 10000"/>
                <a:gd name="connsiteY69" fmla="*/ 399 h 10000"/>
                <a:gd name="connsiteX70" fmla="*/ 9433 w 10000"/>
                <a:gd name="connsiteY70" fmla="*/ 378 h 10000"/>
                <a:gd name="connsiteX71" fmla="*/ 9523 w 10000"/>
                <a:gd name="connsiteY71" fmla="*/ 307 h 10000"/>
                <a:gd name="connsiteX72" fmla="*/ 9572 w 10000"/>
                <a:gd name="connsiteY72" fmla="*/ 282 h 10000"/>
                <a:gd name="connsiteX73" fmla="*/ 9711 w 10000"/>
                <a:gd name="connsiteY73" fmla="*/ 189 h 10000"/>
                <a:gd name="connsiteX74" fmla="*/ 9812 w 10000"/>
                <a:gd name="connsiteY74" fmla="*/ 118 h 10000"/>
                <a:gd name="connsiteX75" fmla="*/ 9899 w 10000"/>
                <a:gd name="connsiteY75" fmla="*/ 71 h 10000"/>
                <a:gd name="connsiteX76" fmla="*/ 9962 w 10000"/>
                <a:gd name="connsiteY76" fmla="*/ 21 h 10000"/>
                <a:gd name="connsiteX77" fmla="*/ 10000 w 10000"/>
                <a:gd name="connsiteY77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415 w 10000"/>
                <a:gd name="connsiteY60" fmla="*/ 1063 h 10000"/>
                <a:gd name="connsiteX61" fmla="*/ 8616 w 10000"/>
                <a:gd name="connsiteY61" fmla="*/ 895 h 10000"/>
                <a:gd name="connsiteX62" fmla="*/ 8652 w 10000"/>
                <a:gd name="connsiteY62" fmla="*/ 874 h 10000"/>
                <a:gd name="connsiteX63" fmla="*/ 8753 w 10000"/>
                <a:gd name="connsiteY63" fmla="*/ 828 h 10000"/>
                <a:gd name="connsiteX64" fmla="*/ 8892 w 10000"/>
                <a:gd name="connsiteY64" fmla="*/ 731 h 10000"/>
                <a:gd name="connsiteX65" fmla="*/ 8981 w 10000"/>
                <a:gd name="connsiteY65" fmla="*/ 685 h 10000"/>
                <a:gd name="connsiteX66" fmla="*/ 9232 w 10000"/>
                <a:gd name="connsiteY66" fmla="*/ 517 h 10000"/>
                <a:gd name="connsiteX67" fmla="*/ 9322 w 10000"/>
                <a:gd name="connsiteY67" fmla="*/ 450 h 10000"/>
                <a:gd name="connsiteX68" fmla="*/ 9384 w 10000"/>
                <a:gd name="connsiteY68" fmla="*/ 399 h 10000"/>
                <a:gd name="connsiteX69" fmla="*/ 9433 w 10000"/>
                <a:gd name="connsiteY69" fmla="*/ 378 h 10000"/>
                <a:gd name="connsiteX70" fmla="*/ 9523 w 10000"/>
                <a:gd name="connsiteY70" fmla="*/ 307 h 10000"/>
                <a:gd name="connsiteX71" fmla="*/ 9572 w 10000"/>
                <a:gd name="connsiteY71" fmla="*/ 282 h 10000"/>
                <a:gd name="connsiteX72" fmla="*/ 9711 w 10000"/>
                <a:gd name="connsiteY72" fmla="*/ 189 h 10000"/>
                <a:gd name="connsiteX73" fmla="*/ 9812 w 10000"/>
                <a:gd name="connsiteY73" fmla="*/ 118 h 10000"/>
                <a:gd name="connsiteX74" fmla="*/ 9899 w 10000"/>
                <a:gd name="connsiteY74" fmla="*/ 71 h 10000"/>
                <a:gd name="connsiteX75" fmla="*/ 9962 w 10000"/>
                <a:gd name="connsiteY75" fmla="*/ 21 h 10000"/>
                <a:gd name="connsiteX76" fmla="*/ 10000 w 10000"/>
                <a:gd name="connsiteY76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616 w 10000"/>
                <a:gd name="connsiteY60" fmla="*/ 895 h 10000"/>
                <a:gd name="connsiteX61" fmla="*/ 8652 w 10000"/>
                <a:gd name="connsiteY61" fmla="*/ 874 h 10000"/>
                <a:gd name="connsiteX62" fmla="*/ 8753 w 10000"/>
                <a:gd name="connsiteY62" fmla="*/ 828 h 10000"/>
                <a:gd name="connsiteX63" fmla="*/ 8892 w 10000"/>
                <a:gd name="connsiteY63" fmla="*/ 731 h 10000"/>
                <a:gd name="connsiteX64" fmla="*/ 8981 w 10000"/>
                <a:gd name="connsiteY64" fmla="*/ 685 h 10000"/>
                <a:gd name="connsiteX65" fmla="*/ 9232 w 10000"/>
                <a:gd name="connsiteY65" fmla="*/ 517 h 10000"/>
                <a:gd name="connsiteX66" fmla="*/ 9322 w 10000"/>
                <a:gd name="connsiteY66" fmla="*/ 450 h 10000"/>
                <a:gd name="connsiteX67" fmla="*/ 9384 w 10000"/>
                <a:gd name="connsiteY67" fmla="*/ 399 h 10000"/>
                <a:gd name="connsiteX68" fmla="*/ 9433 w 10000"/>
                <a:gd name="connsiteY68" fmla="*/ 378 h 10000"/>
                <a:gd name="connsiteX69" fmla="*/ 9523 w 10000"/>
                <a:gd name="connsiteY69" fmla="*/ 307 h 10000"/>
                <a:gd name="connsiteX70" fmla="*/ 9572 w 10000"/>
                <a:gd name="connsiteY70" fmla="*/ 282 h 10000"/>
                <a:gd name="connsiteX71" fmla="*/ 9711 w 10000"/>
                <a:gd name="connsiteY71" fmla="*/ 189 h 10000"/>
                <a:gd name="connsiteX72" fmla="*/ 9812 w 10000"/>
                <a:gd name="connsiteY72" fmla="*/ 118 h 10000"/>
                <a:gd name="connsiteX73" fmla="*/ 9899 w 10000"/>
                <a:gd name="connsiteY73" fmla="*/ 71 h 10000"/>
                <a:gd name="connsiteX74" fmla="*/ 9962 w 10000"/>
                <a:gd name="connsiteY74" fmla="*/ 21 h 10000"/>
                <a:gd name="connsiteX75" fmla="*/ 10000 w 10000"/>
                <a:gd name="connsiteY75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652 w 10000"/>
                <a:gd name="connsiteY60" fmla="*/ 874 h 10000"/>
                <a:gd name="connsiteX61" fmla="*/ 8753 w 10000"/>
                <a:gd name="connsiteY61" fmla="*/ 828 h 10000"/>
                <a:gd name="connsiteX62" fmla="*/ 8892 w 10000"/>
                <a:gd name="connsiteY62" fmla="*/ 731 h 10000"/>
                <a:gd name="connsiteX63" fmla="*/ 8981 w 10000"/>
                <a:gd name="connsiteY63" fmla="*/ 685 h 10000"/>
                <a:gd name="connsiteX64" fmla="*/ 9232 w 10000"/>
                <a:gd name="connsiteY64" fmla="*/ 517 h 10000"/>
                <a:gd name="connsiteX65" fmla="*/ 9322 w 10000"/>
                <a:gd name="connsiteY65" fmla="*/ 450 h 10000"/>
                <a:gd name="connsiteX66" fmla="*/ 9384 w 10000"/>
                <a:gd name="connsiteY66" fmla="*/ 399 h 10000"/>
                <a:gd name="connsiteX67" fmla="*/ 9433 w 10000"/>
                <a:gd name="connsiteY67" fmla="*/ 378 h 10000"/>
                <a:gd name="connsiteX68" fmla="*/ 9523 w 10000"/>
                <a:gd name="connsiteY68" fmla="*/ 307 h 10000"/>
                <a:gd name="connsiteX69" fmla="*/ 9572 w 10000"/>
                <a:gd name="connsiteY69" fmla="*/ 282 h 10000"/>
                <a:gd name="connsiteX70" fmla="*/ 9711 w 10000"/>
                <a:gd name="connsiteY70" fmla="*/ 189 h 10000"/>
                <a:gd name="connsiteX71" fmla="*/ 9812 w 10000"/>
                <a:gd name="connsiteY71" fmla="*/ 118 h 10000"/>
                <a:gd name="connsiteX72" fmla="*/ 9899 w 10000"/>
                <a:gd name="connsiteY72" fmla="*/ 71 h 10000"/>
                <a:gd name="connsiteX73" fmla="*/ 9962 w 10000"/>
                <a:gd name="connsiteY73" fmla="*/ 21 h 10000"/>
                <a:gd name="connsiteX74" fmla="*/ 10000 w 10000"/>
                <a:gd name="connsiteY74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753 w 10000"/>
                <a:gd name="connsiteY60" fmla="*/ 828 h 10000"/>
                <a:gd name="connsiteX61" fmla="*/ 8892 w 10000"/>
                <a:gd name="connsiteY61" fmla="*/ 731 h 10000"/>
                <a:gd name="connsiteX62" fmla="*/ 8981 w 10000"/>
                <a:gd name="connsiteY62" fmla="*/ 685 h 10000"/>
                <a:gd name="connsiteX63" fmla="*/ 9232 w 10000"/>
                <a:gd name="connsiteY63" fmla="*/ 517 h 10000"/>
                <a:gd name="connsiteX64" fmla="*/ 9322 w 10000"/>
                <a:gd name="connsiteY64" fmla="*/ 450 h 10000"/>
                <a:gd name="connsiteX65" fmla="*/ 9384 w 10000"/>
                <a:gd name="connsiteY65" fmla="*/ 399 h 10000"/>
                <a:gd name="connsiteX66" fmla="*/ 9433 w 10000"/>
                <a:gd name="connsiteY66" fmla="*/ 378 h 10000"/>
                <a:gd name="connsiteX67" fmla="*/ 9523 w 10000"/>
                <a:gd name="connsiteY67" fmla="*/ 307 h 10000"/>
                <a:gd name="connsiteX68" fmla="*/ 9572 w 10000"/>
                <a:gd name="connsiteY68" fmla="*/ 282 h 10000"/>
                <a:gd name="connsiteX69" fmla="*/ 9711 w 10000"/>
                <a:gd name="connsiteY69" fmla="*/ 189 h 10000"/>
                <a:gd name="connsiteX70" fmla="*/ 9812 w 10000"/>
                <a:gd name="connsiteY70" fmla="*/ 118 h 10000"/>
                <a:gd name="connsiteX71" fmla="*/ 9899 w 10000"/>
                <a:gd name="connsiteY71" fmla="*/ 71 h 10000"/>
                <a:gd name="connsiteX72" fmla="*/ 9962 w 10000"/>
                <a:gd name="connsiteY72" fmla="*/ 21 h 10000"/>
                <a:gd name="connsiteX73" fmla="*/ 10000 w 10000"/>
                <a:gd name="connsiteY73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36 w 10000"/>
                <a:gd name="connsiteY59" fmla="*/ 1442 h 10000"/>
                <a:gd name="connsiteX60" fmla="*/ 8892 w 10000"/>
                <a:gd name="connsiteY60" fmla="*/ 731 h 10000"/>
                <a:gd name="connsiteX61" fmla="*/ 8981 w 10000"/>
                <a:gd name="connsiteY61" fmla="*/ 685 h 10000"/>
                <a:gd name="connsiteX62" fmla="*/ 9232 w 10000"/>
                <a:gd name="connsiteY62" fmla="*/ 517 h 10000"/>
                <a:gd name="connsiteX63" fmla="*/ 9322 w 10000"/>
                <a:gd name="connsiteY63" fmla="*/ 450 h 10000"/>
                <a:gd name="connsiteX64" fmla="*/ 9384 w 10000"/>
                <a:gd name="connsiteY64" fmla="*/ 399 h 10000"/>
                <a:gd name="connsiteX65" fmla="*/ 9433 w 10000"/>
                <a:gd name="connsiteY65" fmla="*/ 378 h 10000"/>
                <a:gd name="connsiteX66" fmla="*/ 9523 w 10000"/>
                <a:gd name="connsiteY66" fmla="*/ 307 h 10000"/>
                <a:gd name="connsiteX67" fmla="*/ 9572 w 10000"/>
                <a:gd name="connsiteY67" fmla="*/ 282 h 10000"/>
                <a:gd name="connsiteX68" fmla="*/ 9711 w 10000"/>
                <a:gd name="connsiteY68" fmla="*/ 189 h 10000"/>
                <a:gd name="connsiteX69" fmla="*/ 9812 w 10000"/>
                <a:gd name="connsiteY69" fmla="*/ 118 h 10000"/>
                <a:gd name="connsiteX70" fmla="*/ 9899 w 10000"/>
                <a:gd name="connsiteY70" fmla="*/ 71 h 10000"/>
                <a:gd name="connsiteX71" fmla="*/ 9962 w 10000"/>
                <a:gd name="connsiteY71" fmla="*/ 21 h 10000"/>
                <a:gd name="connsiteX72" fmla="*/ 10000 w 10000"/>
                <a:gd name="connsiteY7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64 w 10000"/>
                <a:gd name="connsiteY59" fmla="*/ 1505 h 10000"/>
                <a:gd name="connsiteX60" fmla="*/ 8892 w 10000"/>
                <a:gd name="connsiteY60" fmla="*/ 731 h 10000"/>
                <a:gd name="connsiteX61" fmla="*/ 8981 w 10000"/>
                <a:gd name="connsiteY61" fmla="*/ 685 h 10000"/>
                <a:gd name="connsiteX62" fmla="*/ 9232 w 10000"/>
                <a:gd name="connsiteY62" fmla="*/ 517 h 10000"/>
                <a:gd name="connsiteX63" fmla="*/ 9322 w 10000"/>
                <a:gd name="connsiteY63" fmla="*/ 450 h 10000"/>
                <a:gd name="connsiteX64" fmla="*/ 9384 w 10000"/>
                <a:gd name="connsiteY64" fmla="*/ 399 h 10000"/>
                <a:gd name="connsiteX65" fmla="*/ 9433 w 10000"/>
                <a:gd name="connsiteY65" fmla="*/ 378 h 10000"/>
                <a:gd name="connsiteX66" fmla="*/ 9523 w 10000"/>
                <a:gd name="connsiteY66" fmla="*/ 307 h 10000"/>
                <a:gd name="connsiteX67" fmla="*/ 9572 w 10000"/>
                <a:gd name="connsiteY67" fmla="*/ 282 h 10000"/>
                <a:gd name="connsiteX68" fmla="*/ 9711 w 10000"/>
                <a:gd name="connsiteY68" fmla="*/ 189 h 10000"/>
                <a:gd name="connsiteX69" fmla="*/ 9812 w 10000"/>
                <a:gd name="connsiteY69" fmla="*/ 118 h 10000"/>
                <a:gd name="connsiteX70" fmla="*/ 9899 w 10000"/>
                <a:gd name="connsiteY70" fmla="*/ 71 h 10000"/>
                <a:gd name="connsiteX71" fmla="*/ 9962 w 10000"/>
                <a:gd name="connsiteY71" fmla="*/ 21 h 10000"/>
                <a:gd name="connsiteX72" fmla="*/ 10000 w 10000"/>
                <a:gd name="connsiteY7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57 w 10000"/>
                <a:gd name="connsiteY59" fmla="*/ 1467 h 10000"/>
                <a:gd name="connsiteX60" fmla="*/ 8892 w 10000"/>
                <a:gd name="connsiteY60" fmla="*/ 731 h 10000"/>
                <a:gd name="connsiteX61" fmla="*/ 8981 w 10000"/>
                <a:gd name="connsiteY61" fmla="*/ 685 h 10000"/>
                <a:gd name="connsiteX62" fmla="*/ 9232 w 10000"/>
                <a:gd name="connsiteY62" fmla="*/ 517 h 10000"/>
                <a:gd name="connsiteX63" fmla="*/ 9322 w 10000"/>
                <a:gd name="connsiteY63" fmla="*/ 450 h 10000"/>
                <a:gd name="connsiteX64" fmla="*/ 9384 w 10000"/>
                <a:gd name="connsiteY64" fmla="*/ 399 h 10000"/>
                <a:gd name="connsiteX65" fmla="*/ 9433 w 10000"/>
                <a:gd name="connsiteY65" fmla="*/ 378 h 10000"/>
                <a:gd name="connsiteX66" fmla="*/ 9523 w 10000"/>
                <a:gd name="connsiteY66" fmla="*/ 307 h 10000"/>
                <a:gd name="connsiteX67" fmla="*/ 9572 w 10000"/>
                <a:gd name="connsiteY67" fmla="*/ 282 h 10000"/>
                <a:gd name="connsiteX68" fmla="*/ 9711 w 10000"/>
                <a:gd name="connsiteY68" fmla="*/ 189 h 10000"/>
                <a:gd name="connsiteX69" fmla="*/ 9812 w 10000"/>
                <a:gd name="connsiteY69" fmla="*/ 118 h 10000"/>
                <a:gd name="connsiteX70" fmla="*/ 9899 w 10000"/>
                <a:gd name="connsiteY70" fmla="*/ 71 h 10000"/>
                <a:gd name="connsiteX71" fmla="*/ 9962 w 10000"/>
                <a:gd name="connsiteY71" fmla="*/ 21 h 10000"/>
                <a:gd name="connsiteX72" fmla="*/ 10000 w 10000"/>
                <a:gd name="connsiteY72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57 w 10000"/>
                <a:gd name="connsiteY59" fmla="*/ 1467 h 10000"/>
                <a:gd name="connsiteX60" fmla="*/ 8981 w 10000"/>
                <a:gd name="connsiteY60" fmla="*/ 685 h 10000"/>
                <a:gd name="connsiteX61" fmla="*/ 9232 w 10000"/>
                <a:gd name="connsiteY61" fmla="*/ 517 h 10000"/>
                <a:gd name="connsiteX62" fmla="*/ 9322 w 10000"/>
                <a:gd name="connsiteY62" fmla="*/ 450 h 10000"/>
                <a:gd name="connsiteX63" fmla="*/ 9384 w 10000"/>
                <a:gd name="connsiteY63" fmla="*/ 399 h 10000"/>
                <a:gd name="connsiteX64" fmla="*/ 9433 w 10000"/>
                <a:gd name="connsiteY64" fmla="*/ 378 h 10000"/>
                <a:gd name="connsiteX65" fmla="*/ 9523 w 10000"/>
                <a:gd name="connsiteY65" fmla="*/ 307 h 10000"/>
                <a:gd name="connsiteX66" fmla="*/ 9572 w 10000"/>
                <a:gd name="connsiteY66" fmla="*/ 282 h 10000"/>
                <a:gd name="connsiteX67" fmla="*/ 9711 w 10000"/>
                <a:gd name="connsiteY67" fmla="*/ 189 h 10000"/>
                <a:gd name="connsiteX68" fmla="*/ 9812 w 10000"/>
                <a:gd name="connsiteY68" fmla="*/ 118 h 10000"/>
                <a:gd name="connsiteX69" fmla="*/ 9899 w 10000"/>
                <a:gd name="connsiteY69" fmla="*/ 71 h 10000"/>
                <a:gd name="connsiteX70" fmla="*/ 9962 w 10000"/>
                <a:gd name="connsiteY70" fmla="*/ 21 h 10000"/>
                <a:gd name="connsiteX71" fmla="*/ 10000 w 10000"/>
                <a:gd name="connsiteY71" fmla="*/ 0 h 10000"/>
                <a:gd name="connsiteX0" fmla="*/ 0 w 10000"/>
                <a:gd name="connsiteY0" fmla="*/ 10000 h 10000"/>
                <a:gd name="connsiteX1" fmla="*/ 13 w 10000"/>
                <a:gd name="connsiteY1" fmla="*/ 9340 h 10000"/>
                <a:gd name="connsiteX2" fmla="*/ 114 w 10000"/>
                <a:gd name="connsiteY2" fmla="*/ 8983 h 10000"/>
                <a:gd name="connsiteX3" fmla="*/ 188 w 10000"/>
                <a:gd name="connsiteY3" fmla="*/ 8890 h 10000"/>
                <a:gd name="connsiteX4" fmla="*/ 278 w 10000"/>
                <a:gd name="connsiteY4" fmla="*/ 8794 h 10000"/>
                <a:gd name="connsiteX5" fmla="*/ 605 w 10000"/>
                <a:gd name="connsiteY5" fmla="*/ 8462 h 10000"/>
                <a:gd name="connsiteX6" fmla="*/ 882 w 10000"/>
                <a:gd name="connsiteY6" fmla="*/ 8155 h 10000"/>
                <a:gd name="connsiteX7" fmla="*/ 920 w 10000"/>
                <a:gd name="connsiteY7" fmla="*/ 8108 h 10000"/>
                <a:gd name="connsiteX8" fmla="*/ 1223 w 10000"/>
                <a:gd name="connsiteY8" fmla="*/ 7776 h 10000"/>
                <a:gd name="connsiteX9" fmla="*/ 1386 w 10000"/>
                <a:gd name="connsiteY9" fmla="*/ 7612 h 10000"/>
                <a:gd name="connsiteX10" fmla="*/ 1574 w 10000"/>
                <a:gd name="connsiteY10" fmla="*/ 7423 h 10000"/>
                <a:gd name="connsiteX11" fmla="*/ 1688 w 10000"/>
                <a:gd name="connsiteY11" fmla="*/ 7306 h 10000"/>
                <a:gd name="connsiteX12" fmla="*/ 1800 w 10000"/>
                <a:gd name="connsiteY12" fmla="*/ 7188 h 10000"/>
                <a:gd name="connsiteX13" fmla="*/ 1928 w 10000"/>
                <a:gd name="connsiteY13" fmla="*/ 7091 h 10000"/>
                <a:gd name="connsiteX14" fmla="*/ 2129 w 10000"/>
                <a:gd name="connsiteY14" fmla="*/ 6948 h 10000"/>
                <a:gd name="connsiteX15" fmla="*/ 2532 w 10000"/>
                <a:gd name="connsiteY15" fmla="*/ 6620 h 10000"/>
                <a:gd name="connsiteX16" fmla="*/ 2582 w 10000"/>
                <a:gd name="connsiteY16" fmla="*/ 6570 h 10000"/>
                <a:gd name="connsiteX17" fmla="*/ 2721 w 10000"/>
                <a:gd name="connsiteY17" fmla="*/ 6452 h 10000"/>
                <a:gd name="connsiteX18" fmla="*/ 2808 w 10000"/>
                <a:gd name="connsiteY18" fmla="*/ 6381 h 10000"/>
                <a:gd name="connsiteX19" fmla="*/ 2884 w 10000"/>
                <a:gd name="connsiteY19" fmla="*/ 6335 h 10000"/>
                <a:gd name="connsiteX20" fmla="*/ 3023 w 10000"/>
                <a:gd name="connsiteY20" fmla="*/ 6217 h 10000"/>
                <a:gd name="connsiteX21" fmla="*/ 3350 w 10000"/>
                <a:gd name="connsiteY21" fmla="*/ 5935 h 10000"/>
                <a:gd name="connsiteX22" fmla="*/ 3388 w 10000"/>
                <a:gd name="connsiteY22" fmla="*/ 5910 h 10000"/>
                <a:gd name="connsiteX23" fmla="*/ 3527 w 10000"/>
                <a:gd name="connsiteY23" fmla="*/ 5792 h 10000"/>
                <a:gd name="connsiteX24" fmla="*/ 3641 w 10000"/>
                <a:gd name="connsiteY24" fmla="*/ 5696 h 10000"/>
                <a:gd name="connsiteX25" fmla="*/ 4169 w 10000"/>
                <a:gd name="connsiteY25" fmla="*/ 5271 h 10000"/>
                <a:gd name="connsiteX26" fmla="*/ 4207 w 10000"/>
                <a:gd name="connsiteY26" fmla="*/ 5246 h 10000"/>
                <a:gd name="connsiteX27" fmla="*/ 4245 w 10000"/>
                <a:gd name="connsiteY27" fmla="*/ 5200 h 10000"/>
                <a:gd name="connsiteX28" fmla="*/ 4283 w 10000"/>
                <a:gd name="connsiteY28" fmla="*/ 5179 h 10000"/>
                <a:gd name="connsiteX29" fmla="*/ 4384 w 10000"/>
                <a:gd name="connsiteY29" fmla="*/ 5082 h 10000"/>
                <a:gd name="connsiteX30" fmla="*/ 4559 w 10000"/>
                <a:gd name="connsiteY30" fmla="*/ 4918 h 10000"/>
                <a:gd name="connsiteX31" fmla="*/ 4610 w 10000"/>
                <a:gd name="connsiteY31" fmla="*/ 4868 h 10000"/>
                <a:gd name="connsiteX32" fmla="*/ 4760 w 10000"/>
                <a:gd name="connsiteY32" fmla="*/ 4729 h 10000"/>
                <a:gd name="connsiteX33" fmla="*/ 4899 w 10000"/>
                <a:gd name="connsiteY33" fmla="*/ 4586 h 10000"/>
                <a:gd name="connsiteX34" fmla="*/ 4937 w 10000"/>
                <a:gd name="connsiteY34" fmla="*/ 4540 h 10000"/>
                <a:gd name="connsiteX35" fmla="*/ 5038 w 10000"/>
                <a:gd name="connsiteY35" fmla="*/ 4443 h 10000"/>
                <a:gd name="connsiteX36" fmla="*/ 5139 w 10000"/>
                <a:gd name="connsiteY36" fmla="*/ 4325 h 10000"/>
                <a:gd name="connsiteX37" fmla="*/ 5240 w 10000"/>
                <a:gd name="connsiteY37" fmla="*/ 4233 h 10000"/>
                <a:gd name="connsiteX38" fmla="*/ 5316 w 10000"/>
                <a:gd name="connsiteY38" fmla="*/ 4182 h 10000"/>
                <a:gd name="connsiteX39" fmla="*/ 5428 w 10000"/>
                <a:gd name="connsiteY39" fmla="*/ 4065 h 10000"/>
                <a:gd name="connsiteX40" fmla="*/ 5466 w 10000"/>
                <a:gd name="connsiteY40" fmla="*/ 4044 h 10000"/>
                <a:gd name="connsiteX41" fmla="*/ 5542 w 10000"/>
                <a:gd name="connsiteY41" fmla="*/ 3947 h 10000"/>
                <a:gd name="connsiteX42" fmla="*/ 5593 w 10000"/>
                <a:gd name="connsiteY42" fmla="*/ 3901 h 10000"/>
                <a:gd name="connsiteX43" fmla="*/ 5629 w 10000"/>
                <a:gd name="connsiteY43" fmla="*/ 3829 h 10000"/>
                <a:gd name="connsiteX44" fmla="*/ 5656 w 10000"/>
                <a:gd name="connsiteY44" fmla="*/ 3758 h 10000"/>
                <a:gd name="connsiteX45" fmla="*/ 5806 w 10000"/>
                <a:gd name="connsiteY45" fmla="*/ 3426 h 10000"/>
                <a:gd name="connsiteX46" fmla="*/ 5858 w 10000"/>
                <a:gd name="connsiteY46" fmla="*/ 3144 h 10000"/>
                <a:gd name="connsiteX47" fmla="*/ 5907 w 10000"/>
                <a:gd name="connsiteY47" fmla="*/ 3001 h 10000"/>
                <a:gd name="connsiteX48" fmla="*/ 5931 w 10000"/>
                <a:gd name="connsiteY48" fmla="*/ 2930 h 10000"/>
                <a:gd name="connsiteX49" fmla="*/ 5958 w 10000"/>
                <a:gd name="connsiteY49" fmla="*/ 2858 h 10000"/>
                <a:gd name="connsiteX50" fmla="*/ 6171 w 10000"/>
                <a:gd name="connsiteY50" fmla="*/ 2388 h 10000"/>
                <a:gd name="connsiteX51" fmla="*/ 6274 w 10000"/>
                <a:gd name="connsiteY51" fmla="*/ 2266 h 10000"/>
                <a:gd name="connsiteX52" fmla="*/ 6373 w 10000"/>
                <a:gd name="connsiteY52" fmla="*/ 2148 h 10000"/>
                <a:gd name="connsiteX53" fmla="*/ 6511 w 10000"/>
                <a:gd name="connsiteY53" fmla="*/ 2102 h 10000"/>
                <a:gd name="connsiteX54" fmla="*/ 6563 w 10000"/>
                <a:gd name="connsiteY54" fmla="*/ 2081 h 10000"/>
                <a:gd name="connsiteX55" fmla="*/ 6939 w 10000"/>
                <a:gd name="connsiteY55" fmla="*/ 2009 h 10000"/>
                <a:gd name="connsiteX56" fmla="*/ 7105 w 10000"/>
                <a:gd name="connsiteY56" fmla="*/ 1984 h 10000"/>
                <a:gd name="connsiteX57" fmla="*/ 7326 w 10000"/>
                <a:gd name="connsiteY57" fmla="*/ 1971 h 10000"/>
                <a:gd name="connsiteX58" fmla="*/ 7682 w 10000"/>
                <a:gd name="connsiteY58" fmla="*/ 1652 h 10000"/>
                <a:gd name="connsiteX59" fmla="*/ 7957 w 10000"/>
                <a:gd name="connsiteY59" fmla="*/ 1467 h 10000"/>
                <a:gd name="connsiteX60" fmla="*/ 9232 w 10000"/>
                <a:gd name="connsiteY60" fmla="*/ 517 h 10000"/>
                <a:gd name="connsiteX61" fmla="*/ 9322 w 10000"/>
                <a:gd name="connsiteY61" fmla="*/ 450 h 10000"/>
                <a:gd name="connsiteX62" fmla="*/ 9384 w 10000"/>
                <a:gd name="connsiteY62" fmla="*/ 399 h 10000"/>
                <a:gd name="connsiteX63" fmla="*/ 9433 w 10000"/>
                <a:gd name="connsiteY63" fmla="*/ 378 h 10000"/>
                <a:gd name="connsiteX64" fmla="*/ 9523 w 10000"/>
                <a:gd name="connsiteY64" fmla="*/ 307 h 10000"/>
                <a:gd name="connsiteX65" fmla="*/ 9572 w 10000"/>
                <a:gd name="connsiteY65" fmla="*/ 282 h 10000"/>
                <a:gd name="connsiteX66" fmla="*/ 9711 w 10000"/>
                <a:gd name="connsiteY66" fmla="*/ 189 h 10000"/>
                <a:gd name="connsiteX67" fmla="*/ 9812 w 10000"/>
                <a:gd name="connsiteY67" fmla="*/ 118 h 10000"/>
                <a:gd name="connsiteX68" fmla="*/ 9899 w 10000"/>
                <a:gd name="connsiteY68" fmla="*/ 71 h 10000"/>
                <a:gd name="connsiteX69" fmla="*/ 9962 w 10000"/>
                <a:gd name="connsiteY69" fmla="*/ 21 h 10000"/>
                <a:gd name="connsiteX70" fmla="*/ 10000 w 10000"/>
                <a:gd name="connsiteY70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0000" h="10000">
                  <a:moveTo>
                    <a:pt x="0" y="10000"/>
                  </a:moveTo>
                  <a:cubicBezTo>
                    <a:pt x="4" y="9781"/>
                    <a:pt x="2" y="9559"/>
                    <a:pt x="13" y="9340"/>
                  </a:cubicBezTo>
                  <a:cubicBezTo>
                    <a:pt x="32" y="9171"/>
                    <a:pt x="85" y="9058"/>
                    <a:pt x="114" y="8983"/>
                  </a:cubicBezTo>
                  <a:cubicBezTo>
                    <a:pt x="134" y="8945"/>
                    <a:pt x="163" y="8920"/>
                    <a:pt x="188" y="8890"/>
                  </a:cubicBezTo>
                  <a:cubicBezTo>
                    <a:pt x="242" y="8823"/>
                    <a:pt x="213" y="8852"/>
                    <a:pt x="278" y="8794"/>
                  </a:cubicBezTo>
                  <a:cubicBezTo>
                    <a:pt x="348" y="8723"/>
                    <a:pt x="504" y="8568"/>
                    <a:pt x="605" y="8462"/>
                  </a:cubicBezTo>
                  <a:lnTo>
                    <a:pt x="882" y="8155"/>
                  </a:lnTo>
                  <a:cubicBezTo>
                    <a:pt x="896" y="8146"/>
                    <a:pt x="905" y="8121"/>
                    <a:pt x="920" y="8108"/>
                  </a:cubicBezTo>
                  <a:cubicBezTo>
                    <a:pt x="977" y="8045"/>
                    <a:pt x="1145" y="7859"/>
                    <a:pt x="1223" y="7776"/>
                  </a:cubicBezTo>
                  <a:cubicBezTo>
                    <a:pt x="1256" y="7744"/>
                    <a:pt x="1344" y="7651"/>
                    <a:pt x="1386" y="7612"/>
                  </a:cubicBezTo>
                  <a:cubicBezTo>
                    <a:pt x="1445" y="7553"/>
                    <a:pt x="1536" y="7459"/>
                    <a:pt x="1574" y="7423"/>
                  </a:cubicBezTo>
                  <a:cubicBezTo>
                    <a:pt x="1624" y="7372"/>
                    <a:pt x="1663" y="7330"/>
                    <a:pt x="1688" y="7306"/>
                  </a:cubicBezTo>
                  <a:cubicBezTo>
                    <a:pt x="1726" y="7267"/>
                    <a:pt x="1760" y="7224"/>
                    <a:pt x="1800" y="7188"/>
                  </a:cubicBezTo>
                  <a:cubicBezTo>
                    <a:pt x="1840" y="7152"/>
                    <a:pt x="1900" y="7115"/>
                    <a:pt x="1928" y="7091"/>
                  </a:cubicBezTo>
                  <a:cubicBezTo>
                    <a:pt x="1983" y="7051"/>
                    <a:pt x="2089" y="6975"/>
                    <a:pt x="2129" y="6948"/>
                  </a:cubicBezTo>
                  <a:cubicBezTo>
                    <a:pt x="2230" y="6869"/>
                    <a:pt x="2457" y="6683"/>
                    <a:pt x="2532" y="6620"/>
                  </a:cubicBezTo>
                  <a:cubicBezTo>
                    <a:pt x="2546" y="6599"/>
                    <a:pt x="2566" y="6591"/>
                    <a:pt x="2582" y="6570"/>
                  </a:cubicBezTo>
                  <a:cubicBezTo>
                    <a:pt x="2614" y="6542"/>
                    <a:pt x="2684" y="6483"/>
                    <a:pt x="2721" y="6452"/>
                  </a:cubicBezTo>
                  <a:cubicBezTo>
                    <a:pt x="2752" y="6428"/>
                    <a:pt x="2781" y="6400"/>
                    <a:pt x="2808" y="6381"/>
                  </a:cubicBezTo>
                  <a:cubicBezTo>
                    <a:pt x="2835" y="6368"/>
                    <a:pt x="2859" y="6351"/>
                    <a:pt x="2884" y="6335"/>
                  </a:cubicBezTo>
                  <a:cubicBezTo>
                    <a:pt x="2920" y="6308"/>
                    <a:pt x="2945" y="6284"/>
                    <a:pt x="3023" y="6217"/>
                  </a:cubicBezTo>
                  <a:cubicBezTo>
                    <a:pt x="3094" y="6154"/>
                    <a:pt x="3289" y="5986"/>
                    <a:pt x="3350" y="5935"/>
                  </a:cubicBezTo>
                  <a:cubicBezTo>
                    <a:pt x="3363" y="5927"/>
                    <a:pt x="3374" y="5918"/>
                    <a:pt x="3388" y="5910"/>
                  </a:cubicBezTo>
                  <a:cubicBezTo>
                    <a:pt x="3418" y="5886"/>
                    <a:pt x="3485" y="5828"/>
                    <a:pt x="3527" y="5792"/>
                  </a:cubicBezTo>
                  <a:cubicBezTo>
                    <a:pt x="3561" y="5761"/>
                    <a:pt x="3618" y="5724"/>
                    <a:pt x="3641" y="5696"/>
                  </a:cubicBezTo>
                  <a:lnTo>
                    <a:pt x="4169" y="5271"/>
                  </a:lnTo>
                  <a:cubicBezTo>
                    <a:pt x="4180" y="5263"/>
                    <a:pt x="4194" y="5254"/>
                    <a:pt x="4207" y="5246"/>
                  </a:cubicBezTo>
                  <a:cubicBezTo>
                    <a:pt x="4219" y="5233"/>
                    <a:pt x="4232" y="5212"/>
                    <a:pt x="4245" y="5200"/>
                  </a:cubicBezTo>
                  <a:cubicBezTo>
                    <a:pt x="4257" y="5191"/>
                    <a:pt x="4272" y="5191"/>
                    <a:pt x="4283" y="5179"/>
                  </a:cubicBezTo>
                  <a:cubicBezTo>
                    <a:pt x="4306" y="5159"/>
                    <a:pt x="4359" y="5102"/>
                    <a:pt x="4384" y="5082"/>
                  </a:cubicBezTo>
                  <a:cubicBezTo>
                    <a:pt x="4442" y="5027"/>
                    <a:pt x="4501" y="4973"/>
                    <a:pt x="4559" y="4918"/>
                  </a:cubicBezTo>
                  <a:cubicBezTo>
                    <a:pt x="4577" y="4901"/>
                    <a:pt x="4595" y="4889"/>
                    <a:pt x="4610" y="4868"/>
                  </a:cubicBezTo>
                  <a:cubicBezTo>
                    <a:pt x="4644" y="4836"/>
                    <a:pt x="4722" y="4768"/>
                    <a:pt x="4760" y="4729"/>
                  </a:cubicBezTo>
                  <a:cubicBezTo>
                    <a:pt x="4808" y="4682"/>
                    <a:pt x="4870" y="4618"/>
                    <a:pt x="4899" y="4586"/>
                  </a:cubicBezTo>
                  <a:cubicBezTo>
                    <a:pt x="4913" y="4573"/>
                    <a:pt x="4926" y="4557"/>
                    <a:pt x="4937" y="4540"/>
                  </a:cubicBezTo>
                  <a:cubicBezTo>
                    <a:pt x="4960" y="4516"/>
                    <a:pt x="5004" y="4479"/>
                    <a:pt x="5038" y="4443"/>
                  </a:cubicBezTo>
                  <a:cubicBezTo>
                    <a:pt x="5063" y="4419"/>
                    <a:pt x="5105" y="4360"/>
                    <a:pt x="5139" y="4325"/>
                  </a:cubicBezTo>
                  <a:cubicBezTo>
                    <a:pt x="5175" y="4300"/>
                    <a:pt x="5204" y="4254"/>
                    <a:pt x="5240" y="4233"/>
                  </a:cubicBezTo>
                  <a:lnTo>
                    <a:pt x="5316" y="4182"/>
                  </a:lnTo>
                  <a:cubicBezTo>
                    <a:pt x="5347" y="4154"/>
                    <a:pt x="5403" y="4088"/>
                    <a:pt x="5428" y="4065"/>
                  </a:cubicBezTo>
                  <a:cubicBezTo>
                    <a:pt x="5441" y="4056"/>
                    <a:pt x="5455" y="4052"/>
                    <a:pt x="5466" y="4044"/>
                  </a:cubicBezTo>
                  <a:cubicBezTo>
                    <a:pt x="5493" y="4014"/>
                    <a:pt x="5515" y="3972"/>
                    <a:pt x="5542" y="3947"/>
                  </a:cubicBezTo>
                  <a:cubicBezTo>
                    <a:pt x="5559" y="3932"/>
                    <a:pt x="5576" y="3916"/>
                    <a:pt x="5593" y="3901"/>
                  </a:cubicBezTo>
                  <a:cubicBezTo>
                    <a:pt x="5605" y="3876"/>
                    <a:pt x="5618" y="3855"/>
                    <a:pt x="5629" y="3829"/>
                  </a:cubicBezTo>
                  <a:cubicBezTo>
                    <a:pt x="5640" y="3808"/>
                    <a:pt x="5645" y="3779"/>
                    <a:pt x="5656" y="3758"/>
                  </a:cubicBezTo>
                  <a:cubicBezTo>
                    <a:pt x="5685" y="3691"/>
                    <a:pt x="5777" y="3493"/>
                    <a:pt x="5806" y="3426"/>
                  </a:cubicBezTo>
                  <a:cubicBezTo>
                    <a:pt x="5840" y="3324"/>
                    <a:pt x="5841" y="3215"/>
                    <a:pt x="5858" y="3144"/>
                  </a:cubicBezTo>
                  <a:cubicBezTo>
                    <a:pt x="5869" y="3090"/>
                    <a:pt x="5891" y="3047"/>
                    <a:pt x="5907" y="3001"/>
                  </a:cubicBezTo>
                  <a:cubicBezTo>
                    <a:pt x="5915" y="2977"/>
                    <a:pt x="5923" y="2954"/>
                    <a:pt x="5931" y="2930"/>
                  </a:cubicBezTo>
                  <a:cubicBezTo>
                    <a:pt x="5940" y="2909"/>
                    <a:pt x="5918" y="2948"/>
                    <a:pt x="5958" y="2858"/>
                  </a:cubicBezTo>
                  <a:cubicBezTo>
                    <a:pt x="5998" y="2768"/>
                    <a:pt x="6118" y="2487"/>
                    <a:pt x="6171" y="2388"/>
                  </a:cubicBezTo>
                  <a:cubicBezTo>
                    <a:pt x="6191" y="2354"/>
                    <a:pt x="6240" y="2303"/>
                    <a:pt x="6274" y="2266"/>
                  </a:cubicBezTo>
                  <a:cubicBezTo>
                    <a:pt x="6308" y="2228"/>
                    <a:pt x="6335" y="2173"/>
                    <a:pt x="6373" y="2148"/>
                  </a:cubicBezTo>
                  <a:cubicBezTo>
                    <a:pt x="6411" y="2123"/>
                    <a:pt x="6480" y="2114"/>
                    <a:pt x="6511" y="2102"/>
                  </a:cubicBezTo>
                  <a:cubicBezTo>
                    <a:pt x="6543" y="2089"/>
                    <a:pt x="6545" y="2085"/>
                    <a:pt x="6563" y="2081"/>
                  </a:cubicBezTo>
                  <a:cubicBezTo>
                    <a:pt x="6702" y="2022"/>
                    <a:pt x="6733" y="2039"/>
                    <a:pt x="6939" y="2009"/>
                  </a:cubicBezTo>
                  <a:lnTo>
                    <a:pt x="7105" y="1984"/>
                  </a:lnTo>
                  <a:cubicBezTo>
                    <a:pt x="7170" y="1978"/>
                    <a:pt x="7230" y="2026"/>
                    <a:pt x="7326" y="1971"/>
                  </a:cubicBezTo>
                  <a:cubicBezTo>
                    <a:pt x="7400" y="1921"/>
                    <a:pt x="7580" y="1740"/>
                    <a:pt x="7682" y="1652"/>
                  </a:cubicBezTo>
                  <a:cubicBezTo>
                    <a:pt x="7760" y="1609"/>
                    <a:pt x="7908" y="1510"/>
                    <a:pt x="7957" y="1467"/>
                  </a:cubicBezTo>
                  <a:lnTo>
                    <a:pt x="9232" y="517"/>
                  </a:lnTo>
                  <a:cubicBezTo>
                    <a:pt x="9322" y="437"/>
                    <a:pt x="9248" y="500"/>
                    <a:pt x="9322" y="450"/>
                  </a:cubicBezTo>
                  <a:cubicBezTo>
                    <a:pt x="9342" y="433"/>
                    <a:pt x="9362" y="416"/>
                    <a:pt x="9384" y="399"/>
                  </a:cubicBezTo>
                  <a:cubicBezTo>
                    <a:pt x="9400" y="391"/>
                    <a:pt x="9418" y="387"/>
                    <a:pt x="9433" y="378"/>
                  </a:cubicBezTo>
                  <a:cubicBezTo>
                    <a:pt x="9465" y="357"/>
                    <a:pt x="9492" y="328"/>
                    <a:pt x="9523" y="307"/>
                  </a:cubicBezTo>
                  <a:cubicBezTo>
                    <a:pt x="9539" y="294"/>
                    <a:pt x="9557" y="294"/>
                    <a:pt x="9572" y="282"/>
                  </a:cubicBezTo>
                  <a:cubicBezTo>
                    <a:pt x="9622" y="252"/>
                    <a:pt x="9660" y="206"/>
                    <a:pt x="9711" y="189"/>
                  </a:cubicBezTo>
                  <a:cubicBezTo>
                    <a:pt x="9751" y="162"/>
                    <a:pt x="9781" y="138"/>
                    <a:pt x="9812" y="118"/>
                  </a:cubicBezTo>
                  <a:cubicBezTo>
                    <a:pt x="9837" y="92"/>
                    <a:pt x="9877" y="84"/>
                    <a:pt x="9899" y="71"/>
                  </a:cubicBezTo>
                  <a:cubicBezTo>
                    <a:pt x="9922" y="55"/>
                    <a:pt x="9942" y="38"/>
                    <a:pt x="9962" y="21"/>
                  </a:cubicBezTo>
                  <a:cubicBezTo>
                    <a:pt x="9975" y="13"/>
                    <a:pt x="9993" y="4"/>
                    <a:pt x="10000" y="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orme libre 5"/>
            <p:cNvSpPr>
              <a:spLocks/>
            </p:cNvSpPr>
            <p:nvPr/>
          </p:nvSpPr>
          <p:spPr bwMode="auto">
            <a:xfrm>
              <a:off x="6452011" y="1014614"/>
              <a:ext cx="137927" cy="93086"/>
            </a:xfrm>
            <a:custGeom>
              <a:avLst/>
              <a:gdLst>
                <a:gd name="T0" fmla="*/ 0 w 67866"/>
                <a:gd name="T1" fmla="*/ 46434 h 46434"/>
                <a:gd name="T2" fmla="*/ 17860 w 67866"/>
                <a:gd name="T3" fmla="*/ 39290 h 46434"/>
                <a:gd name="T4" fmla="*/ 28575 w 67866"/>
                <a:gd name="T5" fmla="*/ 35718 h 46434"/>
                <a:gd name="T6" fmla="*/ 32147 w 67866"/>
                <a:gd name="T7" fmla="*/ 25003 h 46434"/>
                <a:gd name="T8" fmla="*/ 39291 w 67866"/>
                <a:gd name="T9" fmla="*/ 14287 h 46434"/>
                <a:gd name="T10" fmla="*/ 50007 w 67866"/>
                <a:gd name="T11" fmla="*/ 10715 h 46434"/>
                <a:gd name="T12" fmla="*/ 60722 w 67866"/>
                <a:gd name="T13" fmla="*/ 3572 h 46434"/>
                <a:gd name="T14" fmla="*/ 67866 w 67866"/>
                <a:gd name="T15" fmla="*/ 0 h 464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connsiteX0" fmla="*/ 0 w 67866"/>
                <a:gd name="connsiteY0" fmla="*/ 46434 h 46434"/>
                <a:gd name="connsiteX1" fmla="*/ 17860 w 67866"/>
                <a:gd name="connsiteY1" fmla="*/ 39290 h 46434"/>
                <a:gd name="connsiteX2" fmla="*/ 32147 w 67866"/>
                <a:gd name="connsiteY2" fmla="*/ 25003 h 46434"/>
                <a:gd name="connsiteX3" fmla="*/ 39291 w 67866"/>
                <a:gd name="connsiteY3" fmla="*/ 14287 h 46434"/>
                <a:gd name="connsiteX4" fmla="*/ 50007 w 67866"/>
                <a:gd name="connsiteY4" fmla="*/ 10715 h 46434"/>
                <a:gd name="connsiteX5" fmla="*/ 60722 w 67866"/>
                <a:gd name="connsiteY5" fmla="*/ 3572 h 46434"/>
                <a:gd name="connsiteX6" fmla="*/ 67866 w 67866"/>
                <a:gd name="connsiteY6" fmla="*/ 0 h 46434"/>
                <a:gd name="connsiteX0" fmla="*/ 0 w 67866"/>
                <a:gd name="connsiteY0" fmla="*/ 46434 h 46434"/>
                <a:gd name="connsiteX1" fmla="*/ 17860 w 67866"/>
                <a:gd name="connsiteY1" fmla="*/ 39290 h 46434"/>
                <a:gd name="connsiteX2" fmla="*/ 23931 w 67866"/>
                <a:gd name="connsiteY2" fmla="*/ 33561 h 46434"/>
                <a:gd name="connsiteX3" fmla="*/ 32147 w 67866"/>
                <a:gd name="connsiteY3" fmla="*/ 25003 h 46434"/>
                <a:gd name="connsiteX4" fmla="*/ 39291 w 67866"/>
                <a:gd name="connsiteY4" fmla="*/ 14287 h 46434"/>
                <a:gd name="connsiteX5" fmla="*/ 50007 w 67866"/>
                <a:gd name="connsiteY5" fmla="*/ 10715 h 46434"/>
                <a:gd name="connsiteX6" fmla="*/ 60722 w 67866"/>
                <a:gd name="connsiteY6" fmla="*/ 3572 h 46434"/>
                <a:gd name="connsiteX7" fmla="*/ 67866 w 67866"/>
                <a:gd name="connsiteY7" fmla="*/ 0 h 46434"/>
                <a:gd name="connsiteX0" fmla="*/ 0 w 67866"/>
                <a:gd name="connsiteY0" fmla="*/ 46434 h 46434"/>
                <a:gd name="connsiteX1" fmla="*/ 23931 w 67866"/>
                <a:gd name="connsiteY1" fmla="*/ 33561 h 46434"/>
                <a:gd name="connsiteX2" fmla="*/ 32147 w 67866"/>
                <a:gd name="connsiteY2" fmla="*/ 25003 h 46434"/>
                <a:gd name="connsiteX3" fmla="*/ 39291 w 67866"/>
                <a:gd name="connsiteY3" fmla="*/ 14287 h 46434"/>
                <a:gd name="connsiteX4" fmla="*/ 50007 w 67866"/>
                <a:gd name="connsiteY4" fmla="*/ 10715 h 46434"/>
                <a:gd name="connsiteX5" fmla="*/ 60722 w 67866"/>
                <a:gd name="connsiteY5" fmla="*/ 3572 h 46434"/>
                <a:gd name="connsiteX6" fmla="*/ 67866 w 67866"/>
                <a:gd name="connsiteY6" fmla="*/ 0 h 46434"/>
                <a:gd name="connsiteX0" fmla="*/ 0 w 67866"/>
                <a:gd name="connsiteY0" fmla="*/ 46434 h 46434"/>
                <a:gd name="connsiteX1" fmla="*/ 23931 w 67866"/>
                <a:gd name="connsiteY1" fmla="*/ 33561 h 46434"/>
                <a:gd name="connsiteX2" fmla="*/ 32147 w 67866"/>
                <a:gd name="connsiteY2" fmla="*/ 25003 h 46434"/>
                <a:gd name="connsiteX3" fmla="*/ 50007 w 67866"/>
                <a:gd name="connsiteY3" fmla="*/ 10715 h 46434"/>
                <a:gd name="connsiteX4" fmla="*/ 60722 w 67866"/>
                <a:gd name="connsiteY4" fmla="*/ 3572 h 46434"/>
                <a:gd name="connsiteX5" fmla="*/ 67866 w 67866"/>
                <a:gd name="connsiteY5" fmla="*/ 0 h 46434"/>
                <a:gd name="connsiteX0" fmla="*/ 0 w 67866"/>
                <a:gd name="connsiteY0" fmla="*/ 46434 h 46434"/>
                <a:gd name="connsiteX1" fmla="*/ 32147 w 67866"/>
                <a:gd name="connsiteY1" fmla="*/ 25003 h 46434"/>
                <a:gd name="connsiteX2" fmla="*/ 50007 w 67866"/>
                <a:gd name="connsiteY2" fmla="*/ 10715 h 46434"/>
                <a:gd name="connsiteX3" fmla="*/ 60722 w 67866"/>
                <a:gd name="connsiteY3" fmla="*/ 3572 h 46434"/>
                <a:gd name="connsiteX4" fmla="*/ 67866 w 67866"/>
                <a:gd name="connsiteY4" fmla="*/ 0 h 4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866" h="46434">
                  <a:moveTo>
                    <a:pt x="0" y="46434"/>
                  </a:moveTo>
                  <a:cubicBezTo>
                    <a:pt x="6697" y="41969"/>
                    <a:pt x="23813" y="30956"/>
                    <a:pt x="32147" y="25003"/>
                  </a:cubicBezTo>
                  <a:cubicBezTo>
                    <a:pt x="40482" y="19050"/>
                    <a:pt x="45245" y="14287"/>
                    <a:pt x="50007" y="10715"/>
                  </a:cubicBezTo>
                  <a:cubicBezTo>
                    <a:pt x="54769" y="7143"/>
                    <a:pt x="57041" y="5780"/>
                    <a:pt x="60722" y="3572"/>
                  </a:cubicBezTo>
                  <a:cubicBezTo>
                    <a:pt x="63005" y="2202"/>
                    <a:pt x="65485" y="1191"/>
                    <a:pt x="67866" y="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orme libre 6"/>
            <p:cNvSpPr>
              <a:spLocks/>
            </p:cNvSpPr>
            <p:nvPr/>
          </p:nvSpPr>
          <p:spPr bwMode="auto">
            <a:xfrm>
              <a:off x="6698217" y="850120"/>
              <a:ext cx="108279" cy="93086"/>
            </a:xfrm>
            <a:custGeom>
              <a:avLst/>
              <a:gdLst>
                <a:gd name="T0" fmla="*/ 0 w 53578"/>
                <a:gd name="T1" fmla="*/ 46434 h 46434"/>
                <a:gd name="T2" fmla="*/ 17859 w 53578"/>
                <a:gd name="T3" fmla="*/ 32146 h 46434"/>
                <a:gd name="T4" fmla="*/ 28575 w 53578"/>
                <a:gd name="T5" fmla="*/ 21431 h 46434"/>
                <a:gd name="T6" fmla="*/ 42863 w 53578"/>
                <a:gd name="T7" fmla="*/ 14287 h 46434"/>
                <a:gd name="T8" fmla="*/ 53578 w 53578"/>
                <a:gd name="T9" fmla="*/ 0 h 46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53578"/>
                <a:gd name="connsiteY0" fmla="*/ 46434 h 46434"/>
                <a:gd name="connsiteX1" fmla="*/ 17859 w 53578"/>
                <a:gd name="connsiteY1" fmla="*/ 32146 h 46434"/>
                <a:gd name="connsiteX2" fmla="*/ 42863 w 53578"/>
                <a:gd name="connsiteY2" fmla="*/ 14287 h 46434"/>
                <a:gd name="connsiteX3" fmla="*/ 53578 w 53578"/>
                <a:gd name="connsiteY3" fmla="*/ 0 h 46434"/>
                <a:gd name="connsiteX0" fmla="*/ 0 w 53578"/>
                <a:gd name="connsiteY0" fmla="*/ 46434 h 46434"/>
                <a:gd name="connsiteX1" fmla="*/ 17859 w 53578"/>
                <a:gd name="connsiteY1" fmla="*/ 32146 h 46434"/>
                <a:gd name="connsiteX2" fmla="*/ 53578 w 53578"/>
                <a:gd name="connsiteY2" fmla="*/ 0 h 4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578" h="46434">
                  <a:moveTo>
                    <a:pt x="0" y="46434"/>
                  </a:moveTo>
                  <a:cubicBezTo>
                    <a:pt x="5953" y="41671"/>
                    <a:pt x="8929" y="39885"/>
                    <a:pt x="17859" y="32146"/>
                  </a:cubicBezTo>
                  <a:cubicBezTo>
                    <a:pt x="26789" y="24407"/>
                    <a:pt x="46137" y="6697"/>
                    <a:pt x="53578" y="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orme libre 7"/>
            <p:cNvSpPr>
              <a:spLocks/>
            </p:cNvSpPr>
            <p:nvPr/>
          </p:nvSpPr>
          <p:spPr bwMode="auto">
            <a:xfrm>
              <a:off x="6930243" y="670325"/>
              <a:ext cx="116013" cy="100736"/>
            </a:xfrm>
            <a:custGeom>
              <a:avLst/>
              <a:gdLst>
                <a:gd name="T0" fmla="*/ 0 w 57150"/>
                <a:gd name="T1" fmla="*/ 50006 h 50006"/>
                <a:gd name="T2" fmla="*/ 17859 w 57150"/>
                <a:gd name="T3" fmla="*/ 42862 h 50006"/>
                <a:gd name="T4" fmla="*/ 21431 w 57150"/>
                <a:gd name="T5" fmla="*/ 32147 h 50006"/>
                <a:gd name="T6" fmla="*/ 28575 w 57150"/>
                <a:gd name="T7" fmla="*/ 21431 h 50006"/>
                <a:gd name="T8" fmla="*/ 39291 w 57150"/>
                <a:gd name="T9" fmla="*/ 14287 h 50006"/>
                <a:gd name="T10" fmla="*/ 57150 w 57150"/>
                <a:gd name="T11" fmla="*/ 0 h 500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connsiteX0" fmla="*/ 0 w 57150"/>
                <a:gd name="connsiteY0" fmla="*/ 50006 h 50006"/>
                <a:gd name="connsiteX1" fmla="*/ 21431 w 57150"/>
                <a:gd name="connsiteY1" fmla="*/ 32147 h 50006"/>
                <a:gd name="connsiteX2" fmla="*/ 28575 w 57150"/>
                <a:gd name="connsiteY2" fmla="*/ 21431 h 50006"/>
                <a:gd name="connsiteX3" fmla="*/ 39291 w 57150"/>
                <a:gd name="connsiteY3" fmla="*/ 14287 h 50006"/>
                <a:gd name="connsiteX4" fmla="*/ 57150 w 57150"/>
                <a:gd name="connsiteY4" fmla="*/ 0 h 50006"/>
                <a:gd name="connsiteX0" fmla="*/ 0 w 57150"/>
                <a:gd name="connsiteY0" fmla="*/ 50006 h 50006"/>
                <a:gd name="connsiteX1" fmla="*/ 28575 w 57150"/>
                <a:gd name="connsiteY1" fmla="*/ 21431 h 50006"/>
                <a:gd name="connsiteX2" fmla="*/ 39291 w 57150"/>
                <a:gd name="connsiteY2" fmla="*/ 14287 h 50006"/>
                <a:gd name="connsiteX3" fmla="*/ 57150 w 57150"/>
                <a:gd name="connsiteY3" fmla="*/ 0 h 5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50006">
                  <a:moveTo>
                    <a:pt x="0" y="50006"/>
                  </a:moveTo>
                  <a:cubicBezTo>
                    <a:pt x="5953" y="44053"/>
                    <a:pt x="22027" y="27384"/>
                    <a:pt x="28575" y="21431"/>
                  </a:cubicBezTo>
                  <a:cubicBezTo>
                    <a:pt x="31611" y="18395"/>
                    <a:pt x="35798" y="16782"/>
                    <a:pt x="39291" y="14287"/>
                  </a:cubicBezTo>
                  <a:cubicBezTo>
                    <a:pt x="52971" y="4516"/>
                    <a:pt x="49921" y="7229"/>
                    <a:pt x="57150" y="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orme libre 8"/>
            <p:cNvSpPr>
              <a:spLocks/>
            </p:cNvSpPr>
            <p:nvPr/>
          </p:nvSpPr>
          <p:spPr bwMode="auto">
            <a:xfrm>
              <a:off x="260778" y="4453678"/>
              <a:ext cx="92810" cy="1030317"/>
            </a:xfrm>
            <a:custGeom>
              <a:avLst/>
              <a:gdLst>
                <a:gd name="T0" fmla="*/ 20320 w 45720"/>
                <a:gd name="T1" fmla="*/ 0 h 513080"/>
                <a:gd name="T2" fmla="*/ 17780 w 45720"/>
                <a:gd name="T3" fmla="*/ 40640 h 513080"/>
                <a:gd name="T4" fmla="*/ 15240 w 45720"/>
                <a:gd name="T5" fmla="*/ 132080 h 513080"/>
                <a:gd name="T6" fmla="*/ 7620 w 45720"/>
                <a:gd name="T7" fmla="*/ 228600 h 513080"/>
                <a:gd name="T8" fmla="*/ 0 w 45720"/>
                <a:gd name="T9" fmla="*/ 309880 h 513080"/>
                <a:gd name="T10" fmla="*/ 2540 w 45720"/>
                <a:gd name="T11" fmla="*/ 474980 h 513080"/>
                <a:gd name="T12" fmla="*/ 17780 w 45720"/>
                <a:gd name="T13" fmla="*/ 490220 h 513080"/>
                <a:gd name="T14" fmla="*/ 27940 w 45720"/>
                <a:gd name="T15" fmla="*/ 508000 h 513080"/>
                <a:gd name="T16" fmla="*/ 38100 w 45720"/>
                <a:gd name="T17" fmla="*/ 510540 h 513080"/>
                <a:gd name="T18" fmla="*/ 45720 w 45720"/>
                <a:gd name="T19" fmla="*/ 513080 h 5130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connsiteX0" fmla="*/ 20320 w 45720"/>
                <a:gd name="connsiteY0" fmla="*/ 0 h 513080"/>
                <a:gd name="connsiteX1" fmla="*/ 17780 w 45720"/>
                <a:gd name="connsiteY1" fmla="*/ 40640 h 513080"/>
                <a:gd name="connsiteX2" fmla="*/ 15240 w 45720"/>
                <a:gd name="connsiteY2" fmla="*/ 132080 h 513080"/>
                <a:gd name="connsiteX3" fmla="*/ 7620 w 45720"/>
                <a:gd name="connsiteY3" fmla="*/ 228600 h 513080"/>
                <a:gd name="connsiteX4" fmla="*/ 0 w 45720"/>
                <a:gd name="connsiteY4" fmla="*/ 309880 h 513080"/>
                <a:gd name="connsiteX5" fmla="*/ 2540 w 45720"/>
                <a:gd name="connsiteY5" fmla="*/ 474980 h 513080"/>
                <a:gd name="connsiteX6" fmla="*/ 27940 w 45720"/>
                <a:gd name="connsiteY6" fmla="*/ 508000 h 513080"/>
                <a:gd name="connsiteX7" fmla="*/ 38100 w 45720"/>
                <a:gd name="connsiteY7" fmla="*/ 510540 h 513080"/>
                <a:gd name="connsiteX8" fmla="*/ 45720 w 45720"/>
                <a:gd name="connsiteY8" fmla="*/ 513080 h 513080"/>
                <a:gd name="connsiteX0" fmla="*/ 20320 w 45720"/>
                <a:gd name="connsiteY0" fmla="*/ 0 h 513080"/>
                <a:gd name="connsiteX1" fmla="*/ 17780 w 45720"/>
                <a:gd name="connsiteY1" fmla="*/ 40640 h 513080"/>
                <a:gd name="connsiteX2" fmla="*/ 15240 w 45720"/>
                <a:gd name="connsiteY2" fmla="*/ 132080 h 513080"/>
                <a:gd name="connsiteX3" fmla="*/ 7620 w 45720"/>
                <a:gd name="connsiteY3" fmla="*/ 228600 h 513080"/>
                <a:gd name="connsiteX4" fmla="*/ 0 w 45720"/>
                <a:gd name="connsiteY4" fmla="*/ 309880 h 513080"/>
                <a:gd name="connsiteX5" fmla="*/ 2540 w 45720"/>
                <a:gd name="connsiteY5" fmla="*/ 474980 h 513080"/>
                <a:gd name="connsiteX6" fmla="*/ 27940 w 45720"/>
                <a:gd name="connsiteY6" fmla="*/ 508000 h 513080"/>
                <a:gd name="connsiteX7" fmla="*/ 45720 w 45720"/>
                <a:gd name="connsiteY7" fmla="*/ 513080 h 51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20" h="513080">
                  <a:moveTo>
                    <a:pt x="20320" y="0"/>
                  </a:moveTo>
                  <a:cubicBezTo>
                    <a:pt x="19473" y="13547"/>
                    <a:pt x="18302" y="27077"/>
                    <a:pt x="17780" y="40640"/>
                  </a:cubicBezTo>
                  <a:cubicBezTo>
                    <a:pt x="16608" y="71109"/>
                    <a:pt x="16886" y="101633"/>
                    <a:pt x="15240" y="132080"/>
                  </a:cubicBezTo>
                  <a:cubicBezTo>
                    <a:pt x="13498" y="164306"/>
                    <a:pt x="10194" y="196429"/>
                    <a:pt x="7620" y="228600"/>
                  </a:cubicBezTo>
                  <a:cubicBezTo>
                    <a:pt x="4457" y="268133"/>
                    <a:pt x="4775" y="262133"/>
                    <a:pt x="0" y="309880"/>
                  </a:cubicBezTo>
                  <a:cubicBezTo>
                    <a:pt x="847" y="364913"/>
                    <a:pt x="149" y="419992"/>
                    <a:pt x="2540" y="474980"/>
                  </a:cubicBezTo>
                  <a:cubicBezTo>
                    <a:pt x="7197" y="508000"/>
                    <a:pt x="20743" y="501650"/>
                    <a:pt x="27940" y="508000"/>
                  </a:cubicBezTo>
                  <a:cubicBezTo>
                    <a:pt x="35137" y="514350"/>
                    <a:pt x="42016" y="512022"/>
                    <a:pt x="45720" y="513080"/>
                  </a:cubicBez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orme libre 6"/>
            <p:cNvSpPr>
              <a:spLocks/>
            </p:cNvSpPr>
            <p:nvPr/>
          </p:nvSpPr>
          <p:spPr bwMode="auto">
            <a:xfrm rot="529710">
              <a:off x="6177447" y="1166356"/>
              <a:ext cx="108279" cy="93086"/>
            </a:xfrm>
            <a:custGeom>
              <a:avLst/>
              <a:gdLst>
                <a:gd name="T0" fmla="*/ 0 w 53578"/>
                <a:gd name="T1" fmla="*/ 46434 h 46434"/>
                <a:gd name="T2" fmla="*/ 17859 w 53578"/>
                <a:gd name="T3" fmla="*/ 32146 h 46434"/>
                <a:gd name="T4" fmla="*/ 28575 w 53578"/>
                <a:gd name="T5" fmla="*/ 21431 h 46434"/>
                <a:gd name="T6" fmla="*/ 42863 w 53578"/>
                <a:gd name="T7" fmla="*/ 14287 h 46434"/>
                <a:gd name="T8" fmla="*/ 53578 w 53578"/>
                <a:gd name="T9" fmla="*/ 0 h 464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53578"/>
                <a:gd name="connsiteY0" fmla="*/ 46434 h 46434"/>
                <a:gd name="connsiteX1" fmla="*/ 17859 w 53578"/>
                <a:gd name="connsiteY1" fmla="*/ 32146 h 46434"/>
                <a:gd name="connsiteX2" fmla="*/ 28575 w 53578"/>
                <a:gd name="connsiteY2" fmla="*/ 21431 h 46434"/>
                <a:gd name="connsiteX3" fmla="*/ 53578 w 53578"/>
                <a:gd name="connsiteY3" fmla="*/ 0 h 46434"/>
                <a:gd name="connsiteX0" fmla="*/ 0 w 53578"/>
                <a:gd name="connsiteY0" fmla="*/ 46434 h 46434"/>
                <a:gd name="connsiteX1" fmla="*/ 17859 w 53578"/>
                <a:gd name="connsiteY1" fmla="*/ 32146 h 46434"/>
                <a:gd name="connsiteX2" fmla="*/ 53578 w 53578"/>
                <a:gd name="connsiteY2" fmla="*/ 0 h 46434"/>
                <a:gd name="connsiteX0" fmla="*/ 0 w 53578"/>
                <a:gd name="connsiteY0" fmla="*/ 46434 h 46434"/>
                <a:gd name="connsiteX1" fmla="*/ 53578 w 53578"/>
                <a:gd name="connsiteY1" fmla="*/ 0 h 4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578" h="46434">
                  <a:moveTo>
                    <a:pt x="0" y="46434"/>
                  </a:moveTo>
                  <a:lnTo>
                    <a:pt x="53578" y="0"/>
                  </a:lnTo>
                </a:path>
              </a:pathLst>
            </a:custGeom>
            <a:noFill/>
            <a:ln w="57150" cap="flat" cmpd="sng">
              <a:solidFill>
                <a:srgbClr val="D70AE2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4625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686701" y="268904"/>
            <a:ext cx="7738295" cy="6539915"/>
            <a:chOff x="686701" y="268904"/>
            <a:chExt cx="7738295" cy="6539915"/>
          </a:xfrm>
        </p:grpSpPr>
        <p:sp>
          <p:nvSpPr>
            <p:cNvPr id="2" name="ZoneTexte 1"/>
            <p:cNvSpPr txBox="1"/>
            <p:nvPr/>
          </p:nvSpPr>
          <p:spPr>
            <a:xfrm>
              <a:off x="686701" y="268904"/>
              <a:ext cx="7738295" cy="5339923"/>
            </a:xfrm>
            <a:prstGeom prst="rect">
              <a:avLst/>
            </a:prstGeom>
            <a:solidFill>
              <a:srgbClr val="E6D9FF"/>
            </a:solidFill>
            <a:ln w="152400" cmpd="tri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0" dirty="0" smtClean="0">
                  <a:latin typeface="Cambria"/>
                  <a:cs typeface="Cambria"/>
                </a:rPr>
                <a:t>Manifestation </a:t>
              </a:r>
            </a:p>
            <a:p>
              <a:pPr algn="ctr"/>
              <a:endParaRPr lang="fr-FR" sz="800" dirty="0">
                <a:latin typeface="Cambria"/>
                <a:cs typeface="Cambria"/>
              </a:endParaRPr>
            </a:p>
            <a:p>
              <a:pPr algn="ctr"/>
              <a:r>
                <a:rPr lang="fr-FR" sz="6000" dirty="0" smtClean="0">
                  <a:latin typeface="Cambria"/>
                  <a:cs typeface="Cambria"/>
                </a:rPr>
                <a:t>bénéficiant du soutien </a:t>
              </a:r>
            </a:p>
            <a:p>
              <a:pPr algn="ctr"/>
              <a:endParaRPr lang="fr-FR" sz="800" dirty="0">
                <a:latin typeface="Cambria"/>
                <a:cs typeface="Cambria"/>
              </a:endParaRPr>
            </a:p>
            <a:p>
              <a:pPr algn="ctr"/>
              <a:r>
                <a:rPr lang="fr-FR" sz="6000" dirty="0" smtClean="0">
                  <a:latin typeface="Cambria"/>
                  <a:cs typeface="Cambria"/>
                </a:rPr>
                <a:t>officiel de l’Ambassade </a:t>
              </a:r>
            </a:p>
            <a:p>
              <a:pPr algn="ctr"/>
              <a:endParaRPr lang="fr-FR" sz="800" dirty="0">
                <a:latin typeface="Cambria"/>
                <a:cs typeface="Cambria"/>
              </a:endParaRPr>
            </a:p>
            <a:p>
              <a:pPr algn="ctr"/>
              <a:r>
                <a:rPr lang="fr-FR" sz="6000" dirty="0" smtClean="0">
                  <a:latin typeface="Cambria"/>
                  <a:cs typeface="Cambria"/>
                </a:rPr>
                <a:t>de Nouvelle-Zélande</a:t>
              </a:r>
            </a:p>
            <a:p>
              <a:pPr algn="ctr"/>
              <a:endParaRPr lang="fr-FR" sz="800" dirty="0" smtClean="0">
                <a:latin typeface="Cambria"/>
                <a:cs typeface="Cambria"/>
              </a:endParaRPr>
            </a:p>
            <a:p>
              <a:pPr algn="ctr"/>
              <a:r>
                <a:rPr lang="fr-FR" sz="6000" dirty="0" smtClean="0">
                  <a:latin typeface="Cambria"/>
                  <a:cs typeface="Cambria"/>
                </a:rPr>
                <a:t> en France</a:t>
              </a:r>
            </a:p>
            <a:p>
              <a:pPr algn="ctr"/>
              <a:endParaRPr lang="fr-FR" sz="900" dirty="0">
                <a:latin typeface="Cambria"/>
                <a:cs typeface="Cambria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6294" y="5748616"/>
              <a:ext cx="978647" cy="1060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57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203269" cy="6892956"/>
            <a:chOff x="0" y="0"/>
            <a:chExt cx="9203269" cy="6892956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0"/>
              <a:ext cx="9144000" cy="6892956"/>
              <a:chOff x="0" y="0"/>
              <a:chExt cx="9144000" cy="6892956"/>
            </a:xfrm>
          </p:grpSpPr>
          <p:pic>
            <p:nvPicPr>
              <p:cNvPr id="2" name="Image 1" descr="pont suspendu octroi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0"/>
                <a:ext cx="9144000" cy="5318155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7732" y="5200185"/>
                <a:ext cx="9000067" cy="16927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600" dirty="0" smtClean="0">
                    <a:latin typeface="Book Antiqua"/>
                    <a:cs typeface="Book Antiqua"/>
                  </a:rPr>
                  <a:t>   De </a:t>
                </a:r>
                <a:r>
                  <a:rPr lang="fr-FR" sz="2600" dirty="0">
                    <a:latin typeface="Book Antiqua"/>
                    <a:cs typeface="Book Antiqua"/>
                  </a:rPr>
                  <a:t>la maison de l'octroi, "notre bonne amie, Madame </a:t>
                </a:r>
                <a:r>
                  <a:rPr lang="fr-FR" sz="2600" dirty="0" err="1">
                    <a:latin typeface="Book Antiqua"/>
                    <a:cs typeface="Book Antiqua"/>
                  </a:rPr>
                  <a:t>Grinçon</a:t>
                </a:r>
                <a:r>
                  <a:rPr lang="fr-FR" sz="2600" dirty="0">
                    <a:latin typeface="Book Antiqua"/>
                    <a:cs typeface="Book Antiqua"/>
                  </a:rPr>
                  <a:t>", les mains enveloppées dans un châle, observa notre arrivée et tout contre le bâtiment était penché un minuscule fiacre aux couleurs passées</a:t>
                </a:r>
                <a:r>
                  <a:rPr lang="fr-FR" sz="2600" dirty="0" smtClean="0">
                    <a:latin typeface="Book Antiqua"/>
                    <a:cs typeface="Book Antiqua"/>
                  </a:rPr>
                  <a:t>.	</a:t>
                </a:r>
                <a:endParaRPr lang="fr-FR" sz="26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7362599" y="6515269"/>
              <a:ext cx="18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  <a:endParaRPr lang="fr-FR" sz="1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993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841066"/>
            <a:chOff x="0" y="0"/>
            <a:chExt cx="9144000" cy="6841066"/>
          </a:xfrm>
        </p:grpSpPr>
        <p:pic>
          <p:nvPicPr>
            <p:cNvPr id="2" name="Image 1" descr="pont suspendu octroy 9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528733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71453" y="5410151"/>
              <a:ext cx="8794746" cy="1430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fr-FR" sz="2600" dirty="0" smtClean="0">
                  <a:latin typeface="Book Antiqua"/>
                  <a:cs typeface="Book Antiqua"/>
                </a:rPr>
                <a:t> « Montez vite, vite ! » dit le petit caporal, jetant sur le plancher ma valise, la sacoche de facteur, le paquet de papier et </a:t>
              </a:r>
              <a:r>
                <a:rPr lang="fr-FR" sz="2600" i="1" dirty="0" smtClean="0">
                  <a:latin typeface="Book Antiqua"/>
                  <a:cs typeface="Book Antiqua"/>
                </a:rPr>
                <a:t>Le Matin</a:t>
              </a:r>
              <a:r>
                <a:rPr lang="fr-FR" sz="2600" dirty="0" smtClean="0">
                  <a:latin typeface="Book Antiqua"/>
                  <a:cs typeface="Book Antiqua"/>
                </a:rPr>
                <a:t>.</a:t>
              </a:r>
              <a:endParaRPr lang="fr-FR" sz="2600" dirty="0">
                <a:latin typeface="Book Antiqua"/>
                <a:cs typeface="Book Antiqu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097669" y="6471734"/>
              <a:ext cx="20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>
                  <a:latin typeface="Book Antiqua"/>
                  <a:cs typeface="Book Antiqua"/>
                </a:rPr>
                <a:t>Le Voyage Indiscret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385452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86335" cy="6817266"/>
            <a:chOff x="0" y="0"/>
            <a:chExt cx="9186335" cy="6817266"/>
          </a:xfrm>
        </p:grpSpPr>
        <p:pic>
          <p:nvPicPr>
            <p:cNvPr id="2" name="Image 1" descr="pont suspendu vers gare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852046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54000" y="5784313"/>
              <a:ext cx="8534399" cy="984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fr-FR" sz="2700" dirty="0" smtClean="0">
                  <a:latin typeface="Book Antiqua"/>
                  <a:cs typeface="Book Antiqua"/>
                </a:rPr>
                <a:t> Le cocher se secoua et s’agita. Il fouetta le cheval squelettique, et nous nous envolâmes.</a:t>
              </a:r>
              <a:endParaRPr lang="fr-FR" sz="2700" dirty="0">
                <a:latin typeface="Book Antiqua"/>
                <a:cs typeface="Book Antiqua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7140004" y="6447934"/>
              <a:ext cx="20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>
                  <a:latin typeface="Book Antiqua"/>
                  <a:cs typeface="Book Antiqua"/>
                </a:rPr>
                <a:t>Le Voyage Indiscret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67506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-8471"/>
            <a:ext cx="9144000" cy="6594864"/>
            <a:chOff x="0" y="101600"/>
            <a:chExt cx="9144000" cy="6594864"/>
          </a:xfrm>
        </p:grpSpPr>
        <p:pic>
          <p:nvPicPr>
            <p:cNvPr id="2" name="Image 1" descr="pont suspendu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01600"/>
              <a:ext cx="9144000" cy="535093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3137" y="5452534"/>
              <a:ext cx="8890000" cy="12439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000"/>
                </a:lnSpc>
              </a:pPr>
              <a:r>
                <a:rPr lang="fr-FR" sz="2600" dirty="0" smtClean="0">
                  <a:latin typeface="Book Antiqua"/>
                  <a:cs typeface="Book Antiqua"/>
                </a:rPr>
                <a:t>   La </a:t>
              </a:r>
              <a:r>
                <a:rPr lang="fr-FR" sz="2600" dirty="0">
                  <a:latin typeface="Book Antiqua"/>
                  <a:cs typeface="Book Antiqua"/>
                </a:rPr>
                <a:t>Saône coulait, à gauche </a:t>
              </a:r>
              <a:r>
                <a:rPr lang="fr-FR" sz="2600" dirty="0" smtClean="0">
                  <a:latin typeface="Book Antiqua"/>
                  <a:cs typeface="Book Antiqua"/>
                </a:rPr>
                <a:t>(à droite sur le cliché) de </a:t>
              </a:r>
              <a:r>
                <a:rPr lang="fr-FR" sz="2600" dirty="0">
                  <a:latin typeface="Book Antiqua"/>
                  <a:cs typeface="Book Antiqua"/>
                </a:rPr>
                <a:t>la route défoncée, recouverte d'une boue liquide, blanchâtre. Nous la suivîmes dans le vieux fiacre. </a:t>
              </a:r>
              <a:r>
                <a:rPr lang="fr-FR" sz="2600" dirty="0" smtClean="0">
                  <a:latin typeface="Book Antiqua"/>
                  <a:cs typeface="Book Antiqua"/>
                </a:rPr>
                <a:t>				</a:t>
              </a:r>
              <a:endParaRPr lang="fr-FR" sz="2600" dirty="0">
                <a:latin typeface="Book Antiqua"/>
                <a:cs typeface="Book Antiqua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4521207" y="6530326"/>
            <a:ext cx="4715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Book Antiqua"/>
                <a:cs typeface="Book Antiqua"/>
              </a:rPr>
              <a:t> Francis CARCO, </a:t>
            </a:r>
            <a:r>
              <a:rPr lang="fr-FR" sz="1600" i="1" dirty="0">
                <a:latin typeface="Book Antiqua"/>
                <a:cs typeface="Book Antiqua"/>
              </a:rPr>
              <a:t>Souvenirs sur Katherine Mansfield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123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ssin 3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733"/>
            <a:ext cx="9144000" cy="5840172"/>
          </a:xfrm>
          <a:prstGeom prst="rect">
            <a:avLst/>
          </a:prstGeom>
        </p:spPr>
      </p:pic>
      <p:sp>
        <p:nvSpPr>
          <p:cNvPr id="3" name="Forme libre 2"/>
          <p:cNvSpPr/>
          <p:nvPr/>
        </p:nvSpPr>
        <p:spPr>
          <a:xfrm>
            <a:off x="1913467" y="2107523"/>
            <a:ext cx="474133" cy="136144"/>
          </a:xfrm>
          <a:custGeom>
            <a:avLst/>
            <a:gdLst>
              <a:gd name="connsiteX0" fmla="*/ 0 w 474133"/>
              <a:gd name="connsiteY0" fmla="*/ 135586 h 135586"/>
              <a:gd name="connsiteX1" fmla="*/ 101600 w 474133"/>
              <a:gd name="connsiteY1" fmla="*/ 110186 h 135586"/>
              <a:gd name="connsiteX2" fmla="*/ 152400 w 474133"/>
              <a:gd name="connsiteY2" fmla="*/ 93252 h 135586"/>
              <a:gd name="connsiteX3" fmla="*/ 177800 w 474133"/>
              <a:gd name="connsiteY3" fmla="*/ 84786 h 135586"/>
              <a:gd name="connsiteX4" fmla="*/ 228600 w 474133"/>
              <a:gd name="connsiteY4" fmla="*/ 76319 h 135586"/>
              <a:gd name="connsiteX5" fmla="*/ 262466 w 474133"/>
              <a:gd name="connsiteY5" fmla="*/ 59386 h 135586"/>
              <a:gd name="connsiteX6" fmla="*/ 279400 w 474133"/>
              <a:gd name="connsiteY6" fmla="*/ 42452 h 135586"/>
              <a:gd name="connsiteX7" fmla="*/ 304800 w 474133"/>
              <a:gd name="connsiteY7" fmla="*/ 33986 h 135586"/>
              <a:gd name="connsiteX8" fmla="*/ 389466 w 474133"/>
              <a:gd name="connsiteY8" fmla="*/ 17052 h 135586"/>
              <a:gd name="connsiteX9" fmla="*/ 431800 w 474133"/>
              <a:gd name="connsiteY9" fmla="*/ 8586 h 135586"/>
              <a:gd name="connsiteX10" fmla="*/ 474133 w 474133"/>
              <a:gd name="connsiteY10" fmla="*/ 119 h 135586"/>
              <a:gd name="connsiteX0" fmla="*/ 0 w 474133"/>
              <a:gd name="connsiteY0" fmla="*/ 135586 h 135586"/>
              <a:gd name="connsiteX1" fmla="*/ 101600 w 474133"/>
              <a:gd name="connsiteY1" fmla="*/ 110186 h 135586"/>
              <a:gd name="connsiteX2" fmla="*/ 152400 w 474133"/>
              <a:gd name="connsiteY2" fmla="*/ 93252 h 135586"/>
              <a:gd name="connsiteX3" fmla="*/ 177800 w 474133"/>
              <a:gd name="connsiteY3" fmla="*/ 84786 h 135586"/>
              <a:gd name="connsiteX4" fmla="*/ 228600 w 474133"/>
              <a:gd name="connsiteY4" fmla="*/ 76319 h 135586"/>
              <a:gd name="connsiteX5" fmla="*/ 262466 w 474133"/>
              <a:gd name="connsiteY5" fmla="*/ 59386 h 135586"/>
              <a:gd name="connsiteX6" fmla="*/ 279400 w 474133"/>
              <a:gd name="connsiteY6" fmla="*/ 42452 h 135586"/>
              <a:gd name="connsiteX7" fmla="*/ 389466 w 474133"/>
              <a:gd name="connsiteY7" fmla="*/ 17052 h 135586"/>
              <a:gd name="connsiteX8" fmla="*/ 431800 w 474133"/>
              <a:gd name="connsiteY8" fmla="*/ 8586 h 135586"/>
              <a:gd name="connsiteX9" fmla="*/ 474133 w 474133"/>
              <a:gd name="connsiteY9" fmla="*/ 119 h 135586"/>
              <a:gd name="connsiteX0" fmla="*/ 0 w 474133"/>
              <a:gd name="connsiteY0" fmla="*/ 135586 h 135586"/>
              <a:gd name="connsiteX1" fmla="*/ 101600 w 474133"/>
              <a:gd name="connsiteY1" fmla="*/ 110186 h 135586"/>
              <a:gd name="connsiteX2" fmla="*/ 152400 w 474133"/>
              <a:gd name="connsiteY2" fmla="*/ 93252 h 135586"/>
              <a:gd name="connsiteX3" fmla="*/ 177800 w 474133"/>
              <a:gd name="connsiteY3" fmla="*/ 84786 h 135586"/>
              <a:gd name="connsiteX4" fmla="*/ 228600 w 474133"/>
              <a:gd name="connsiteY4" fmla="*/ 76319 h 135586"/>
              <a:gd name="connsiteX5" fmla="*/ 262466 w 474133"/>
              <a:gd name="connsiteY5" fmla="*/ 59386 h 135586"/>
              <a:gd name="connsiteX6" fmla="*/ 389466 w 474133"/>
              <a:gd name="connsiteY6" fmla="*/ 17052 h 135586"/>
              <a:gd name="connsiteX7" fmla="*/ 431800 w 474133"/>
              <a:gd name="connsiteY7" fmla="*/ 8586 h 135586"/>
              <a:gd name="connsiteX8" fmla="*/ 474133 w 474133"/>
              <a:gd name="connsiteY8" fmla="*/ 119 h 135586"/>
              <a:gd name="connsiteX0" fmla="*/ 0 w 474133"/>
              <a:gd name="connsiteY0" fmla="*/ 135537 h 135537"/>
              <a:gd name="connsiteX1" fmla="*/ 101600 w 474133"/>
              <a:gd name="connsiteY1" fmla="*/ 110137 h 135537"/>
              <a:gd name="connsiteX2" fmla="*/ 152400 w 474133"/>
              <a:gd name="connsiteY2" fmla="*/ 93203 h 135537"/>
              <a:gd name="connsiteX3" fmla="*/ 177800 w 474133"/>
              <a:gd name="connsiteY3" fmla="*/ 84737 h 135537"/>
              <a:gd name="connsiteX4" fmla="*/ 228600 w 474133"/>
              <a:gd name="connsiteY4" fmla="*/ 76270 h 135537"/>
              <a:gd name="connsiteX5" fmla="*/ 262466 w 474133"/>
              <a:gd name="connsiteY5" fmla="*/ 59337 h 135537"/>
              <a:gd name="connsiteX6" fmla="*/ 431800 w 474133"/>
              <a:gd name="connsiteY6" fmla="*/ 8537 h 135537"/>
              <a:gd name="connsiteX7" fmla="*/ 474133 w 474133"/>
              <a:gd name="connsiteY7" fmla="*/ 70 h 135537"/>
              <a:gd name="connsiteX0" fmla="*/ 0 w 474133"/>
              <a:gd name="connsiteY0" fmla="*/ 136144 h 136144"/>
              <a:gd name="connsiteX1" fmla="*/ 101600 w 474133"/>
              <a:gd name="connsiteY1" fmla="*/ 110744 h 136144"/>
              <a:gd name="connsiteX2" fmla="*/ 152400 w 474133"/>
              <a:gd name="connsiteY2" fmla="*/ 93810 h 136144"/>
              <a:gd name="connsiteX3" fmla="*/ 177800 w 474133"/>
              <a:gd name="connsiteY3" fmla="*/ 85344 h 136144"/>
              <a:gd name="connsiteX4" fmla="*/ 228600 w 474133"/>
              <a:gd name="connsiteY4" fmla="*/ 76877 h 136144"/>
              <a:gd name="connsiteX5" fmla="*/ 431800 w 474133"/>
              <a:gd name="connsiteY5" fmla="*/ 9144 h 136144"/>
              <a:gd name="connsiteX6" fmla="*/ 474133 w 474133"/>
              <a:gd name="connsiteY6" fmla="*/ 677 h 13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4133" h="136144">
                <a:moveTo>
                  <a:pt x="0" y="136144"/>
                </a:moveTo>
                <a:cubicBezTo>
                  <a:pt x="68404" y="124743"/>
                  <a:pt x="34517" y="133105"/>
                  <a:pt x="101600" y="110744"/>
                </a:cubicBezTo>
                <a:lnTo>
                  <a:pt x="152400" y="93810"/>
                </a:lnTo>
                <a:cubicBezTo>
                  <a:pt x="160867" y="90988"/>
                  <a:pt x="168997" y="86811"/>
                  <a:pt x="177800" y="85344"/>
                </a:cubicBezTo>
                <a:lnTo>
                  <a:pt x="228600" y="76877"/>
                </a:lnTo>
                <a:cubicBezTo>
                  <a:pt x="270933" y="64177"/>
                  <a:pt x="390878" y="21844"/>
                  <a:pt x="431800" y="9144"/>
                </a:cubicBezTo>
                <a:cubicBezTo>
                  <a:pt x="472722" y="-3556"/>
                  <a:pt x="448275" y="677"/>
                  <a:pt x="474133" y="677"/>
                </a:cubicBezTo>
              </a:path>
            </a:pathLst>
          </a:custGeom>
          <a:ln w="57150" cmpd="sng">
            <a:solidFill>
              <a:srgbClr val="DF0AE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869512"/>
            <a:chOff x="0" y="0"/>
            <a:chExt cx="9144000" cy="6869512"/>
          </a:xfrm>
        </p:grpSpPr>
        <p:pic>
          <p:nvPicPr>
            <p:cNvPr id="2" name="Image 1" descr="bassin 2.jpe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7230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77800" y="5612559"/>
              <a:ext cx="8839199" cy="9818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fr-FR" sz="2600" dirty="0" smtClean="0">
                  <a:latin typeface="Book Antiqua"/>
                  <a:cs typeface="Book Antiqua"/>
                </a:rPr>
                <a:t>  La </a:t>
              </a:r>
              <a:r>
                <a:rPr lang="fr-FR" sz="2600" dirty="0">
                  <a:latin typeface="Book Antiqua"/>
                  <a:cs typeface="Book Antiqua"/>
                </a:rPr>
                <a:t>Saône plate et glacée dans le paysage luit doucement. C'est un charme de plus. [...</a:t>
              </a:r>
              <a:r>
                <a:rPr lang="fr-FR" sz="2600" dirty="0" smtClean="0">
                  <a:latin typeface="Book Antiqua"/>
                  <a:cs typeface="Book Antiqua"/>
                </a:rPr>
                <a:t>] Ici </a:t>
              </a:r>
              <a:r>
                <a:rPr lang="fr-FR" sz="2600" dirty="0">
                  <a:latin typeface="Book Antiqua"/>
                  <a:cs typeface="Book Antiqua"/>
                </a:rPr>
                <a:t>tout est plat, fuyant et gris.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719667" y="6500180"/>
              <a:ext cx="84243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800" dirty="0">
                  <a:latin typeface="Book Antiqua"/>
                  <a:cs typeface="Book Antiqua"/>
                </a:rPr>
                <a:t> </a:t>
              </a:r>
              <a:r>
                <a:rPr lang="fr-FR" sz="1600" dirty="0" smtClean="0">
                  <a:latin typeface="Book Antiqua"/>
                  <a:cs typeface="Book Antiqua"/>
                </a:rPr>
                <a:t>Extrait </a:t>
              </a:r>
              <a:r>
                <a:rPr lang="fr-FR" sz="1600" dirty="0">
                  <a:latin typeface="Book Antiqua"/>
                  <a:cs typeface="Book Antiqua"/>
                </a:rPr>
                <a:t>d'une lettre de Francis Carco à Louis </a:t>
              </a:r>
              <a:r>
                <a:rPr lang="fr-FR" sz="1600" dirty="0" err="1">
                  <a:latin typeface="Book Antiqua"/>
                  <a:cs typeface="Book Antiqua"/>
                </a:rPr>
                <a:t>Vauxcelles</a:t>
              </a:r>
              <a:r>
                <a:rPr lang="fr-FR" sz="1600" dirty="0">
                  <a:latin typeface="Book Antiqua"/>
                  <a:cs typeface="Book Antiqua"/>
                </a:rPr>
                <a:t>, critique d'art</a:t>
              </a:r>
              <a:r>
                <a:rPr lang="fr-FR" i="1" dirty="0">
                  <a:latin typeface="Book Antiqua"/>
                  <a:cs typeface="Book Antiqua"/>
                </a:rPr>
                <a:t>.</a:t>
              </a:r>
              <a:r>
                <a:rPr lang="fr-FR" dirty="0">
                  <a:latin typeface="Book Antiqua"/>
                  <a:cs typeface="Book Antiqua"/>
                </a:rPr>
                <a:t> </a:t>
              </a:r>
              <a:r>
                <a:rPr lang="fr-FR" sz="1400" dirty="0">
                  <a:latin typeface="Book Antiqua"/>
                  <a:cs typeface="Book Antiqua"/>
                </a:rPr>
                <a:t>(Collection particulière)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09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148483" cy="6787416"/>
            <a:chOff x="0" y="0"/>
            <a:chExt cx="9148483" cy="6787416"/>
          </a:xfrm>
        </p:grpSpPr>
        <p:pic>
          <p:nvPicPr>
            <p:cNvPr id="2" name="Image 1" descr="MG vue trains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8483" cy="537077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389476" y="5329917"/>
              <a:ext cx="8170324" cy="1104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0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Devant la caserne, le cheval se cabra et s’arrêta. Une foule de visages qui riaient obscurcit la vitre.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307813" y="6448862"/>
              <a:ext cx="18406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600" i="1" dirty="0">
                  <a:latin typeface="Book Antiqua"/>
                  <a:cs typeface="Book Antiqua"/>
                </a:rPr>
                <a:t>Le Voyage Indiscret</a:t>
              </a:r>
              <a:endParaRPr lang="fr-F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33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144000" cy="6467203"/>
            <a:chOff x="0" y="0"/>
            <a:chExt cx="9144000" cy="6467203"/>
          </a:xfrm>
        </p:grpSpPr>
        <p:pic>
          <p:nvPicPr>
            <p:cNvPr id="2" name="Image 1" descr="MG casquette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9144000" cy="542199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52397" y="5362627"/>
              <a:ext cx="8847667" cy="1104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fr-FR" sz="2700" dirty="0" smtClean="0">
                  <a:latin typeface="Book Antiqua"/>
                  <a:cs typeface="Book Antiqua"/>
                </a:rPr>
                <a:t> </a:t>
              </a:r>
              <a:r>
                <a:rPr lang="fr-FR" sz="2800" dirty="0" smtClean="0">
                  <a:latin typeface="Book Antiqua"/>
                  <a:cs typeface="Book Antiqua"/>
                </a:rPr>
                <a:t>Ce </a:t>
              </a:r>
              <a:r>
                <a:rPr lang="fr-FR" sz="2800" dirty="0">
                  <a:latin typeface="Book Antiqua"/>
                  <a:cs typeface="Book Antiqua"/>
                </a:rPr>
                <a:t>que Katherine Mansfield appelle "la caserne" étaient les Magasins G</a:t>
              </a:r>
              <a:r>
                <a:rPr lang="fr-FR" sz="2800" dirty="0" smtClean="0">
                  <a:latin typeface="Book Antiqua"/>
                  <a:cs typeface="Book Antiqua"/>
                </a:rPr>
                <a:t>énéraux.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3767665" y="6471734"/>
            <a:ext cx="5342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latin typeface="Book Antiqua"/>
                <a:cs typeface="Book Antiqua"/>
              </a:rPr>
              <a:t>Francis CARCO, </a:t>
            </a:r>
            <a:r>
              <a:rPr lang="fr-FR" i="1" dirty="0">
                <a:latin typeface="Book Antiqua"/>
                <a:cs typeface="Book Antiqua"/>
              </a:rPr>
              <a:t>Souvenirs sur Katherine Mansfield</a:t>
            </a:r>
            <a:endParaRPr lang="fr-FR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94034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ssin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90776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0071" y="5856964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latin typeface="Book Antiqua"/>
                <a:cs typeface="Book Antiqua"/>
              </a:rPr>
              <a:t>En route vers Arc-lès-Gray…</a:t>
            </a:r>
            <a:endParaRPr lang="fr-FR" sz="5400" dirty="0">
              <a:latin typeface="Book Antiqua"/>
              <a:cs typeface="Book Antiqua"/>
            </a:endParaRPr>
          </a:p>
        </p:txBody>
      </p:sp>
      <p:sp>
        <p:nvSpPr>
          <p:cNvPr id="5" name="Forme libre 4"/>
          <p:cNvSpPr/>
          <p:nvPr/>
        </p:nvSpPr>
        <p:spPr>
          <a:xfrm>
            <a:off x="953562" y="2607733"/>
            <a:ext cx="3323410" cy="157692"/>
          </a:xfrm>
          <a:custGeom>
            <a:avLst/>
            <a:gdLst>
              <a:gd name="connsiteX0" fmla="*/ 3159125 w 3254459"/>
              <a:gd name="connsiteY0" fmla="*/ 0 h 130909"/>
              <a:gd name="connsiteX1" fmla="*/ 3178175 w 3254459"/>
              <a:gd name="connsiteY1" fmla="*/ 6350 h 130909"/>
              <a:gd name="connsiteX2" fmla="*/ 3244850 w 3254459"/>
              <a:gd name="connsiteY2" fmla="*/ 12700 h 130909"/>
              <a:gd name="connsiteX3" fmla="*/ 3254375 w 3254459"/>
              <a:gd name="connsiteY3" fmla="*/ 19050 h 130909"/>
              <a:gd name="connsiteX4" fmla="*/ 3248025 w 3254459"/>
              <a:gd name="connsiteY4" fmla="*/ 28575 h 130909"/>
              <a:gd name="connsiteX5" fmla="*/ 3228975 w 3254459"/>
              <a:gd name="connsiteY5" fmla="*/ 38100 h 130909"/>
              <a:gd name="connsiteX6" fmla="*/ 3197225 w 3254459"/>
              <a:gd name="connsiteY6" fmla="*/ 44450 h 130909"/>
              <a:gd name="connsiteX7" fmla="*/ 3159125 w 3254459"/>
              <a:gd name="connsiteY7" fmla="*/ 50800 h 130909"/>
              <a:gd name="connsiteX8" fmla="*/ 3130550 w 3254459"/>
              <a:gd name="connsiteY8" fmla="*/ 57150 h 130909"/>
              <a:gd name="connsiteX9" fmla="*/ 3076575 w 3254459"/>
              <a:gd name="connsiteY9" fmla="*/ 63500 h 130909"/>
              <a:gd name="connsiteX10" fmla="*/ 2952750 w 3254459"/>
              <a:gd name="connsiteY10" fmla="*/ 73025 h 130909"/>
              <a:gd name="connsiteX11" fmla="*/ 2670175 w 3254459"/>
              <a:gd name="connsiteY11" fmla="*/ 69850 h 130909"/>
              <a:gd name="connsiteX12" fmla="*/ 2571750 w 3254459"/>
              <a:gd name="connsiteY12" fmla="*/ 66675 h 130909"/>
              <a:gd name="connsiteX13" fmla="*/ 2501900 w 3254459"/>
              <a:gd name="connsiteY13" fmla="*/ 73025 h 130909"/>
              <a:gd name="connsiteX14" fmla="*/ 2406650 w 3254459"/>
              <a:gd name="connsiteY14" fmla="*/ 79375 h 130909"/>
              <a:gd name="connsiteX15" fmla="*/ 2368550 w 3254459"/>
              <a:gd name="connsiteY15" fmla="*/ 85725 h 130909"/>
              <a:gd name="connsiteX16" fmla="*/ 2333625 w 3254459"/>
              <a:gd name="connsiteY16" fmla="*/ 92075 h 130909"/>
              <a:gd name="connsiteX17" fmla="*/ 1685925 w 3254459"/>
              <a:gd name="connsiteY17" fmla="*/ 88900 h 130909"/>
              <a:gd name="connsiteX18" fmla="*/ 1562100 w 3254459"/>
              <a:gd name="connsiteY18" fmla="*/ 92075 h 130909"/>
              <a:gd name="connsiteX19" fmla="*/ 1435100 w 3254459"/>
              <a:gd name="connsiteY19" fmla="*/ 101600 h 130909"/>
              <a:gd name="connsiteX20" fmla="*/ 1330325 w 3254459"/>
              <a:gd name="connsiteY20" fmla="*/ 98425 h 130909"/>
              <a:gd name="connsiteX21" fmla="*/ 1317625 w 3254459"/>
              <a:gd name="connsiteY21" fmla="*/ 101600 h 130909"/>
              <a:gd name="connsiteX22" fmla="*/ 1276350 w 3254459"/>
              <a:gd name="connsiteY22" fmla="*/ 98425 h 130909"/>
              <a:gd name="connsiteX23" fmla="*/ 800100 w 3254459"/>
              <a:gd name="connsiteY23" fmla="*/ 114300 h 130909"/>
              <a:gd name="connsiteX24" fmla="*/ 257175 w 3254459"/>
              <a:gd name="connsiteY24" fmla="*/ 117475 h 130909"/>
              <a:gd name="connsiteX25" fmla="*/ 85725 w 3254459"/>
              <a:gd name="connsiteY25" fmla="*/ 120650 h 130909"/>
              <a:gd name="connsiteX26" fmla="*/ 73025 w 3254459"/>
              <a:gd name="connsiteY26" fmla="*/ 123825 h 130909"/>
              <a:gd name="connsiteX27" fmla="*/ 0 w 3254459"/>
              <a:gd name="connsiteY27" fmla="*/ 123825 h 130909"/>
              <a:gd name="connsiteX0" fmla="*/ 3159125 w 3254459"/>
              <a:gd name="connsiteY0" fmla="*/ 14854 h 145763"/>
              <a:gd name="connsiteX1" fmla="*/ 3190875 w 3254459"/>
              <a:gd name="connsiteY1" fmla="*/ 38 h 145763"/>
              <a:gd name="connsiteX2" fmla="*/ 3244850 w 3254459"/>
              <a:gd name="connsiteY2" fmla="*/ 27554 h 145763"/>
              <a:gd name="connsiteX3" fmla="*/ 3254375 w 3254459"/>
              <a:gd name="connsiteY3" fmla="*/ 33904 h 145763"/>
              <a:gd name="connsiteX4" fmla="*/ 3248025 w 3254459"/>
              <a:gd name="connsiteY4" fmla="*/ 43429 h 145763"/>
              <a:gd name="connsiteX5" fmla="*/ 3228975 w 3254459"/>
              <a:gd name="connsiteY5" fmla="*/ 52954 h 145763"/>
              <a:gd name="connsiteX6" fmla="*/ 3197225 w 3254459"/>
              <a:gd name="connsiteY6" fmla="*/ 59304 h 145763"/>
              <a:gd name="connsiteX7" fmla="*/ 3159125 w 3254459"/>
              <a:gd name="connsiteY7" fmla="*/ 65654 h 145763"/>
              <a:gd name="connsiteX8" fmla="*/ 3130550 w 3254459"/>
              <a:gd name="connsiteY8" fmla="*/ 72004 h 145763"/>
              <a:gd name="connsiteX9" fmla="*/ 3076575 w 3254459"/>
              <a:gd name="connsiteY9" fmla="*/ 78354 h 145763"/>
              <a:gd name="connsiteX10" fmla="*/ 2952750 w 3254459"/>
              <a:gd name="connsiteY10" fmla="*/ 87879 h 145763"/>
              <a:gd name="connsiteX11" fmla="*/ 2670175 w 3254459"/>
              <a:gd name="connsiteY11" fmla="*/ 84704 h 145763"/>
              <a:gd name="connsiteX12" fmla="*/ 2571750 w 3254459"/>
              <a:gd name="connsiteY12" fmla="*/ 81529 h 145763"/>
              <a:gd name="connsiteX13" fmla="*/ 2501900 w 3254459"/>
              <a:gd name="connsiteY13" fmla="*/ 87879 h 145763"/>
              <a:gd name="connsiteX14" fmla="*/ 2406650 w 3254459"/>
              <a:gd name="connsiteY14" fmla="*/ 94229 h 145763"/>
              <a:gd name="connsiteX15" fmla="*/ 2368550 w 3254459"/>
              <a:gd name="connsiteY15" fmla="*/ 100579 h 145763"/>
              <a:gd name="connsiteX16" fmla="*/ 2333625 w 3254459"/>
              <a:gd name="connsiteY16" fmla="*/ 106929 h 145763"/>
              <a:gd name="connsiteX17" fmla="*/ 1685925 w 3254459"/>
              <a:gd name="connsiteY17" fmla="*/ 103754 h 145763"/>
              <a:gd name="connsiteX18" fmla="*/ 1562100 w 3254459"/>
              <a:gd name="connsiteY18" fmla="*/ 106929 h 145763"/>
              <a:gd name="connsiteX19" fmla="*/ 1435100 w 3254459"/>
              <a:gd name="connsiteY19" fmla="*/ 116454 h 145763"/>
              <a:gd name="connsiteX20" fmla="*/ 1330325 w 3254459"/>
              <a:gd name="connsiteY20" fmla="*/ 113279 h 145763"/>
              <a:gd name="connsiteX21" fmla="*/ 1317625 w 3254459"/>
              <a:gd name="connsiteY21" fmla="*/ 116454 h 145763"/>
              <a:gd name="connsiteX22" fmla="*/ 1276350 w 3254459"/>
              <a:gd name="connsiteY22" fmla="*/ 113279 h 145763"/>
              <a:gd name="connsiteX23" fmla="*/ 800100 w 3254459"/>
              <a:gd name="connsiteY23" fmla="*/ 129154 h 145763"/>
              <a:gd name="connsiteX24" fmla="*/ 257175 w 3254459"/>
              <a:gd name="connsiteY24" fmla="*/ 132329 h 145763"/>
              <a:gd name="connsiteX25" fmla="*/ 85725 w 3254459"/>
              <a:gd name="connsiteY25" fmla="*/ 135504 h 145763"/>
              <a:gd name="connsiteX26" fmla="*/ 73025 w 3254459"/>
              <a:gd name="connsiteY26" fmla="*/ 138679 h 145763"/>
              <a:gd name="connsiteX27" fmla="*/ 0 w 3254459"/>
              <a:gd name="connsiteY27" fmla="*/ 138679 h 145763"/>
              <a:gd name="connsiteX0" fmla="*/ 3159125 w 3290524"/>
              <a:gd name="connsiteY0" fmla="*/ 14854 h 145763"/>
              <a:gd name="connsiteX1" fmla="*/ 3190875 w 3290524"/>
              <a:gd name="connsiteY1" fmla="*/ 38 h 145763"/>
              <a:gd name="connsiteX2" fmla="*/ 3244850 w 3290524"/>
              <a:gd name="connsiteY2" fmla="*/ 27554 h 145763"/>
              <a:gd name="connsiteX3" fmla="*/ 3254375 w 3290524"/>
              <a:gd name="connsiteY3" fmla="*/ 33904 h 145763"/>
              <a:gd name="connsiteX4" fmla="*/ 3290359 w 3290524"/>
              <a:gd name="connsiteY4" fmla="*/ 39196 h 145763"/>
              <a:gd name="connsiteX5" fmla="*/ 3228975 w 3290524"/>
              <a:gd name="connsiteY5" fmla="*/ 52954 h 145763"/>
              <a:gd name="connsiteX6" fmla="*/ 3197225 w 3290524"/>
              <a:gd name="connsiteY6" fmla="*/ 59304 h 145763"/>
              <a:gd name="connsiteX7" fmla="*/ 3159125 w 3290524"/>
              <a:gd name="connsiteY7" fmla="*/ 65654 h 145763"/>
              <a:gd name="connsiteX8" fmla="*/ 3130550 w 3290524"/>
              <a:gd name="connsiteY8" fmla="*/ 72004 h 145763"/>
              <a:gd name="connsiteX9" fmla="*/ 3076575 w 3290524"/>
              <a:gd name="connsiteY9" fmla="*/ 78354 h 145763"/>
              <a:gd name="connsiteX10" fmla="*/ 2952750 w 3290524"/>
              <a:gd name="connsiteY10" fmla="*/ 87879 h 145763"/>
              <a:gd name="connsiteX11" fmla="*/ 2670175 w 3290524"/>
              <a:gd name="connsiteY11" fmla="*/ 84704 h 145763"/>
              <a:gd name="connsiteX12" fmla="*/ 2571750 w 3290524"/>
              <a:gd name="connsiteY12" fmla="*/ 81529 h 145763"/>
              <a:gd name="connsiteX13" fmla="*/ 2501900 w 3290524"/>
              <a:gd name="connsiteY13" fmla="*/ 87879 h 145763"/>
              <a:gd name="connsiteX14" fmla="*/ 2406650 w 3290524"/>
              <a:gd name="connsiteY14" fmla="*/ 94229 h 145763"/>
              <a:gd name="connsiteX15" fmla="*/ 2368550 w 3290524"/>
              <a:gd name="connsiteY15" fmla="*/ 100579 h 145763"/>
              <a:gd name="connsiteX16" fmla="*/ 2333625 w 3290524"/>
              <a:gd name="connsiteY16" fmla="*/ 106929 h 145763"/>
              <a:gd name="connsiteX17" fmla="*/ 1685925 w 3290524"/>
              <a:gd name="connsiteY17" fmla="*/ 103754 h 145763"/>
              <a:gd name="connsiteX18" fmla="*/ 1562100 w 3290524"/>
              <a:gd name="connsiteY18" fmla="*/ 106929 h 145763"/>
              <a:gd name="connsiteX19" fmla="*/ 1435100 w 3290524"/>
              <a:gd name="connsiteY19" fmla="*/ 116454 h 145763"/>
              <a:gd name="connsiteX20" fmla="*/ 1330325 w 3290524"/>
              <a:gd name="connsiteY20" fmla="*/ 113279 h 145763"/>
              <a:gd name="connsiteX21" fmla="*/ 1317625 w 3290524"/>
              <a:gd name="connsiteY21" fmla="*/ 116454 h 145763"/>
              <a:gd name="connsiteX22" fmla="*/ 1276350 w 3290524"/>
              <a:gd name="connsiteY22" fmla="*/ 113279 h 145763"/>
              <a:gd name="connsiteX23" fmla="*/ 800100 w 3290524"/>
              <a:gd name="connsiteY23" fmla="*/ 129154 h 145763"/>
              <a:gd name="connsiteX24" fmla="*/ 257175 w 3290524"/>
              <a:gd name="connsiteY24" fmla="*/ 132329 h 145763"/>
              <a:gd name="connsiteX25" fmla="*/ 85725 w 3290524"/>
              <a:gd name="connsiteY25" fmla="*/ 135504 h 145763"/>
              <a:gd name="connsiteX26" fmla="*/ 73025 w 3290524"/>
              <a:gd name="connsiteY26" fmla="*/ 138679 h 145763"/>
              <a:gd name="connsiteX27" fmla="*/ 0 w 3290524"/>
              <a:gd name="connsiteY27" fmla="*/ 138679 h 145763"/>
              <a:gd name="connsiteX0" fmla="*/ 3159125 w 3290919"/>
              <a:gd name="connsiteY0" fmla="*/ 14854 h 145763"/>
              <a:gd name="connsiteX1" fmla="*/ 3190875 w 3290919"/>
              <a:gd name="connsiteY1" fmla="*/ 38 h 145763"/>
              <a:gd name="connsiteX2" fmla="*/ 3244850 w 3290919"/>
              <a:gd name="connsiteY2" fmla="*/ 27554 h 145763"/>
              <a:gd name="connsiteX3" fmla="*/ 3258608 w 3290919"/>
              <a:gd name="connsiteY3" fmla="*/ 21204 h 145763"/>
              <a:gd name="connsiteX4" fmla="*/ 3290359 w 3290919"/>
              <a:gd name="connsiteY4" fmla="*/ 39196 h 145763"/>
              <a:gd name="connsiteX5" fmla="*/ 3228975 w 3290919"/>
              <a:gd name="connsiteY5" fmla="*/ 52954 h 145763"/>
              <a:gd name="connsiteX6" fmla="*/ 3197225 w 3290919"/>
              <a:gd name="connsiteY6" fmla="*/ 59304 h 145763"/>
              <a:gd name="connsiteX7" fmla="*/ 3159125 w 3290919"/>
              <a:gd name="connsiteY7" fmla="*/ 65654 h 145763"/>
              <a:gd name="connsiteX8" fmla="*/ 3130550 w 3290919"/>
              <a:gd name="connsiteY8" fmla="*/ 72004 h 145763"/>
              <a:gd name="connsiteX9" fmla="*/ 3076575 w 3290919"/>
              <a:gd name="connsiteY9" fmla="*/ 78354 h 145763"/>
              <a:gd name="connsiteX10" fmla="*/ 2952750 w 3290919"/>
              <a:gd name="connsiteY10" fmla="*/ 87879 h 145763"/>
              <a:gd name="connsiteX11" fmla="*/ 2670175 w 3290919"/>
              <a:gd name="connsiteY11" fmla="*/ 84704 h 145763"/>
              <a:gd name="connsiteX12" fmla="*/ 2571750 w 3290919"/>
              <a:gd name="connsiteY12" fmla="*/ 81529 h 145763"/>
              <a:gd name="connsiteX13" fmla="*/ 2501900 w 3290919"/>
              <a:gd name="connsiteY13" fmla="*/ 87879 h 145763"/>
              <a:gd name="connsiteX14" fmla="*/ 2406650 w 3290919"/>
              <a:gd name="connsiteY14" fmla="*/ 94229 h 145763"/>
              <a:gd name="connsiteX15" fmla="*/ 2368550 w 3290919"/>
              <a:gd name="connsiteY15" fmla="*/ 100579 h 145763"/>
              <a:gd name="connsiteX16" fmla="*/ 2333625 w 3290919"/>
              <a:gd name="connsiteY16" fmla="*/ 106929 h 145763"/>
              <a:gd name="connsiteX17" fmla="*/ 1685925 w 3290919"/>
              <a:gd name="connsiteY17" fmla="*/ 103754 h 145763"/>
              <a:gd name="connsiteX18" fmla="*/ 1562100 w 3290919"/>
              <a:gd name="connsiteY18" fmla="*/ 106929 h 145763"/>
              <a:gd name="connsiteX19" fmla="*/ 1435100 w 3290919"/>
              <a:gd name="connsiteY19" fmla="*/ 116454 h 145763"/>
              <a:gd name="connsiteX20" fmla="*/ 1330325 w 3290919"/>
              <a:gd name="connsiteY20" fmla="*/ 113279 h 145763"/>
              <a:gd name="connsiteX21" fmla="*/ 1317625 w 3290919"/>
              <a:gd name="connsiteY21" fmla="*/ 116454 h 145763"/>
              <a:gd name="connsiteX22" fmla="*/ 1276350 w 3290919"/>
              <a:gd name="connsiteY22" fmla="*/ 113279 h 145763"/>
              <a:gd name="connsiteX23" fmla="*/ 800100 w 3290919"/>
              <a:gd name="connsiteY23" fmla="*/ 129154 h 145763"/>
              <a:gd name="connsiteX24" fmla="*/ 257175 w 3290919"/>
              <a:gd name="connsiteY24" fmla="*/ 132329 h 145763"/>
              <a:gd name="connsiteX25" fmla="*/ 85725 w 3290919"/>
              <a:gd name="connsiteY25" fmla="*/ 135504 h 145763"/>
              <a:gd name="connsiteX26" fmla="*/ 73025 w 3290919"/>
              <a:gd name="connsiteY26" fmla="*/ 138679 h 145763"/>
              <a:gd name="connsiteX27" fmla="*/ 0 w 3290919"/>
              <a:gd name="connsiteY27" fmla="*/ 138679 h 145763"/>
              <a:gd name="connsiteX0" fmla="*/ 3159125 w 3291119"/>
              <a:gd name="connsiteY0" fmla="*/ 14860 h 145769"/>
              <a:gd name="connsiteX1" fmla="*/ 3190875 w 3291119"/>
              <a:gd name="connsiteY1" fmla="*/ 44 h 145769"/>
              <a:gd name="connsiteX2" fmla="*/ 3258608 w 3291119"/>
              <a:gd name="connsiteY2" fmla="*/ 21210 h 145769"/>
              <a:gd name="connsiteX3" fmla="*/ 3290359 w 3291119"/>
              <a:gd name="connsiteY3" fmla="*/ 39202 h 145769"/>
              <a:gd name="connsiteX4" fmla="*/ 3228975 w 3291119"/>
              <a:gd name="connsiteY4" fmla="*/ 52960 h 145769"/>
              <a:gd name="connsiteX5" fmla="*/ 3197225 w 3291119"/>
              <a:gd name="connsiteY5" fmla="*/ 59310 h 145769"/>
              <a:gd name="connsiteX6" fmla="*/ 3159125 w 3291119"/>
              <a:gd name="connsiteY6" fmla="*/ 65660 h 145769"/>
              <a:gd name="connsiteX7" fmla="*/ 3130550 w 3291119"/>
              <a:gd name="connsiteY7" fmla="*/ 72010 h 145769"/>
              <a:gd name="connsiteX8" fmla="*/ 3076575 w 3291119"/>
              <a:gd name="connsiteY8" fmla="*/ 78360 h 145769"/>
              <a:gd name="connsiteX9" fmla="*/ 2952750 w 3291119"/>
              <a:gd name="connsiteY9" fmla="*/ 87885 h 145769"/>
              <a:gd name="connsiteX10" fmla="*/ 2670175 w 3291119"/>
              <a:gd name="connsiteY10" fmla="*/ 84710 h 145769"/>
              <a:gd name="connsiteX11" fmla="*/ 2571750 w 3291119"/>
              <a:gd name="connsiteY11" fmla="*/ 81535 h 145769"/>
              <a:gd name="connsiteX12" fmla="*/ 2501900 w 3291119"/>
              <a:gd name="connsiteY12" fmla="*/ 87885 h 145769"/>
              <a:gd name="connsiteX13" fmla="*/ 2406650 w 3291119"/>
              <a:gd name="connsiteY13" fmla="*/ 94235 h 145769"/>
              <a:gd name="connsiteX14" fmla="*/ 2368550 w 3291119"/>
              <a:gd name="connsiteY14" fmla="*/ 100585 h 145769"/>
              <a:gd name="connsiteX15" fmla="*/ 2333625 w 3291119"/>
              <a:gd name="connsiteY15" fmla="*/ 106935 h 145769"/>
              <a:gd name="connsiteX16" fmla="*/ 1685925 w 3291119"/>
              <a:gd name="connsiteY16" fmla="*/ 103760 h 145769"/>
              <a:gd name="connsiteX17" fmla="*/ 1562100 w 3291119"/>
              <a:gd name="connsiteY17" fmla="*/ 106935 h 145769"/>
              <a:gd name="connsiteX18" fmla="*/ 1435100 w 3291119"/>
              <a:gd name="connsiteY18" fmla="*/ 116460 h 145769"/>
              <a:gd name="connsiteX19" fmla="*/ 1330325 w 3291119"/>
              <a:gd name="connsiteY19" fmla="*/ 113285 h 145769"/>
              <a:gd name="connsiteX20" fmla="*/ 1317625 w 3291119"/>
              <a:gd name="connsiteY20" fmla="*/ 116460 h 145769"/>
              <a:gd name="connsiteX21" fmla="*/ 1276350 w 3291119"/>
              <a:gd name="connsiteY21" fmla="*/ 113285 h 145769"/>
              <a:gd name="connsiteX22" fmla="*/ 800100 w 3291119"/>
              <a:gd name="connsiteY22" fmla="*/ 129160 h 145769"/>
              <a:gd name="connsiteX23" fmla="*/ 257175 w 3291119"/>
              <a:gd name="connsiteY23" fmla="*/ 132335 h 145769"/>
              <a:gd name="connsiteX24" fmla="*/ 85725 w 3291119"/>
              <a:gd name="connsiteY24" fmla="*/ 135510 h 145769"/>
              <a:gd name="connsiteX25" fmla="*/ 73025 w 3291119"/>
              <a:gd name="connsiteY25" fmla="*/ 138685 h 145769"/>
              <a:gd name="connsiteX26" fmla="*/ 0 w 3291119"/>
              <a:gd name="connsiteY26" fmla="*/ 138685 h 145769"/>
              <a:gd name="connsiteX0" fmla="*/ 3125258 w 3291119"/>
              <a:gd name="connsiteY0" fmla="*/ 0 h 152076"/>
              <a:gd name="connsiteX1" fmla="*/ 3190875 w 3291119"/>
              <a:gd name="connsiteY1" fmla="*/ 6351 h 152076"/>
              <a:gd name="connsiteX2" fmla="*/ 3258608 w 3291119"/>
              <a:gd name="connsiteY2" fmla="*/ 27517 h 152076"/>
              <a:gd name="connsiteX3" fmla="*/ 3290359 w 3291119"/>
              <a:gd name="connsiteY3" fmla="*/ 45509 h 152076"/>
              <a:gd name="connsiteX4" fmla="*/ 3228975 w 3291119"/>
              <a:gd name="connsiteY4" fmla="*/ 59267 h 152076"/>
              <a:gd name="connsiteX5" fmla="*/ 3197225 w 3291119"/>
              <a:gd name="connsiteY5" fmla="*/ 65617 h 152076"/>
              <a:gd name="connsiteX6" fmla="*/ 3159125 w 3291119"/>
              <a:gd name="connsiteY6" fmla="*/ 71967 h 152076"/>
              <a:gd name="connsiteX7" fmla="*/ 3130550 w 3291119"/>
              <a:gd name="connsiteY7" fmla="*/ 78317 h 152076"/>
              <a:gd name="connsiteX8" fmla="*/ 3076575 w 3291119"/>
              <a:gd name="connsiteY8" fmla="*/ 84667 h 152076"/>
              <a:gd name="connsiteX9" fmla="*/ 2952750 w 3291119"/>
              <a:gd name="connsiteY9" fmla="*/ 94192 h 152076"/>
              <a:gd name="connsiteX10" fmla="*/ 2670175 w 3291119"/>
              <a:gd name="connsiteY10" fmla="*/ 91017 h 152076"/>
              <a:gd name="connsiteX11" fmla="*/ 2571750 w 3291119"/>
              <a:gd name="connsiteY11" fmla="*/ 87842 h 152076"/>
              <a:gd name="connsiteX12" fmla="*/ 2501900 w 3291119"/>
              <a:gd name="connsiteY12" fmla="*/ 94192 h 152076"/>
              <a:gd name="connsiteX13" fmla="*/ 2406650 w 3291119"/>
              <a:gd name="connsiteY13" fmla="*/ 100542 h 152076"/>
              <a:gd name="connsiteX14" fmla="*/ 2368550 w 3291119"/>
              <a:gd name="connsiteY14" fmla="*/ 106892 h 152076"/>
              <a:gd name="connsiteX15" fmla="*/ 2333625 w 3291119"/>
              <a:gd name="connsiteY15" fmla="*/ 113242 h 152076"/>
              <a:gd name="connsiteX16" fmla="*/ 1685925 w 3291119"/>
              <a:gd name="connsiteY16" fmla="*/ 110067 h 152076"/>
              <a:gd name="connsiteX17" fmla="*/ 1562100 w 3291119"/>
              <a:gd name="connsiteY17" fmla="*/ 113242 h 152076"/>
              <a:gd name="connsiteX18" fmla="*/ 1435100 w 3291119"/>
              <a:gd name="connsiteY18" fmla="*/ 122767 h 152076"/>
              <a:gd name="connsiteX19" fmla="*/ 1330325 w 3291119"/>
              <a:gd name="connsiteY19" fmla="*/ 119592 h 152076"/>
              <a:gd name="connsiteX20" fmla="*/ 1317625 w 3291119"/>
              <a:gd name="connsiteY20" fmla="*/ 122767 h 152076"/>
              <a:gd name="connsiteX21" fmla="*/ 1276350 w 3291119"/>
              <a:gd name="connsiteY21" fmla="*/ 119592 h 152076"/>
              <a:gd name="connsiteX22" fmla="*/ 800100 w 3291119"/>
              <a:gd name="connsiteY22" fmla="*/ 135467 h 152076"/>
              <a:gd name="connsiteX23" fmla="*/ 257175 w 3291119"/>
              <a:gd name="connsiteY23" fmla="*/ 138642 h 152076"/>
              <a:gd name="connsiteX24" fmla="*/ 85725 w 3291119"/>
              <a:gd name="connsiteY24" fmla="*/ 141817 h 152076"/>
              <a:gd name="connsiteX25" fmla="*/ 73025 w 3291119"/>
              <a:gd name="connsiteY25" fmla="*/ 144992 h 152076"/>
              <a:gd name="connsiteX26" fmla="*/ 0 w 3291119"/>
              <a:gd name="connsiteY26" fmla="*/ 144992 h 152076"/>
              <a:gd name="connsiteX0" fmla="*/ 3125258 w 3292715"/>
              <a:gd name="connsiteY0" fmla="*/ 0 h 152076"/>
              <a:gd name="connsiteX1" fmla="*/ 3190875 w 3292715"/>
              <a:gd name="connsiteY1" fmla="*/ 6351 h 152076"/>
              <a:gd name="connsiteX2" fmla="*/ 3258608 w 3292715"/>
              <a:gd name="connsiteY2" fmla="*/ 27517 h 152076"/>
              <a:gd name="connsiteX3" fmla="*/ 3290359 w 3292715"/>
              <a:gd name="connsiteY3" fmla="*/ 45509 h 152076"/>
              <a:gd name="connsiteX4" fmla="*/ 3197225 w 3292715"/>
              <a:gd name="connsiteY4" fmla="*/ 65617 h 152076"/>
              <a:gd name="connsiteX5" fmla="*/ 3159125 w 3292715"/>
              <a:gd name="connsiteY5" fmla="*/ 71967 h 152076"/>
              <a:gd name="connsiteX6" fmla="*/ 3130550 w 3292715"/>
              <a:gd name="connsiteY6" fmla="*/ 78317 h 152076"/>
              <a:gd name="connsiteX7" fmla="*/ 3076575 w 3292715"/>
              <a:gd name="connsiteY7" fmla="*/ 84667 h 152076"/>
              <a:gd name="connsiteX8" fmla="*/ 2952750 w 3292715"/>
              <a:gd name="connsiteY8" fmla="*/ 94192 h 152076"/>
              <a:gd name="connsiteX9" fmla="*/ 2670175 w 3292715"/>
              <a:gd name="connsiteY9" fmla="*/ 91017 h 152076"/>
              <a:gd name="connsiteX10" fmla="*/ 2571750 w 3292715"/>
              <a:gd name="connsiteY10" fmla="*/ 87842 h 152076"/>
              <a:gd name="connsiteX11" fmla="*/ 2501900 w 3292715"/>
              <a:gd name="connsiteY11" fmla="*/ 94192 h 152076"/>
              <a:gd name="connsiteX12" fmla="*/ 2406650 w 3292715"/>
              <a:gd name="connsiteY12" fmla="*/ 100542 h 152076"/>
              <a:gd name="connsiteX13" fmla="*/ 2368550 w 3292715"/>
              <a:gd name="connsiteY13" fmla="*/ 106892 h 152076"/>
              <a:gd name="connsiteX14" fmla="*/ 2333625 w 3292715"/>
              <a:gd name="connsiteY14" fmla="*/ 113242 h 152076"/>
              <a:gd name="connsiteX15" fmla="*/ 1685925 w 3292715"/>
              <a:gd name="connsiteY15" fmla="*/ 110067 h 152076"/>
              <a:gd name="connsiteX16" fmla="*/ 1562100 w 3292715"/>
              <a:gd name="connsiteY16" fmla="*/ 113242 h 152076"/>
              <a:gd name="connsiteX17" fmla="*/ 1435100 w 3292715"/>
              <a:gd name="connsiteY17" fmla="*/ 122767 h 152076"/>
              <a:gd name="connsiteX18" fmla="*/ 1330325 w 3292715"/>
              <a:gd name="connsiteY18" fmla="*/ 119592 h 152076"/>
              <a:gd name="connsiteX19" fmla="*/ 1317625 w 3292715"/>
              <a:gd name="connsiteY19" fmla="*/ 122767 h 152076"/>
              <a:gd name="connsiteX20" fmla="*/ 1276350 w 3292715"/>
              <a:gd name="connsiteY20" fmla="*/ 119592 h 152076"/>
              <a:gd name="connsiteX21" fmla="*/ 800100 w 3292715"/>
              <a:gd name="connsiteY21" fmla="*/ 135467 h 152076"/>
              <a:gd name="connsiteX22" fmla="*/ 257175 w 3292715"/>
              <a:gd name="connsiteY22" fmla="*/ 138642 h 152076"/>
              <a:gd name="connsiteX23" fmla="*/ 85725 w 3292715"/>
              <a:gd name="connsiteY23" fmla="*/ 141817 h 152076"/>
              <a:gd name="connsiteX24" fmla="*/ 73025 w 3292715"/>
              <a:gd name="connsiteY24" fmla="*/ 144992 h 152076"/>
              <a:gd name="connsiteX25" fmla="*/ 0 w 3292715"/>
              <a:gd name="connsiteY25" fmla="*/ 144992 h 152076"/>
              <a:gd name="connsiteX0" fmla="*/ 3125258 w 3295016"/>
              <a:gd name="connsiteY0" fmla="*/ 0 h 152076"/>
              <a:gd name="connsiteX1" fmla="*/ 3190875 w 3295016"/>
              <a:gd name="connsiteY1" fmla="*/ 6351 h 152076"/>
              <a:gd name="connsiteX2" fmla="*/ 3258608 w 3295016"/>
              <a:gd name="connsiteY2" fmla="*/ 27517 h 152076"/>
              <a:gd name="connsiteX3" fmla="*/ 3290359 w 3295016"/>
              <a:gd name="connsiteY3" fmla="*/ 45509 h 152076"/>
              <a:gd name="connsiteX4" fmla="*/ 3159125 w 3295016"/>
              <a:gd name="connsiteY4" fmla="*/ 71967 h 152076"/>
              <a:gd name="connsiteX5" fmla="*/ 3130550 w 3295016"/>
              <a:gd name="connsiteY5" fmla="*/ 78317 h 152076"/>
              <a:gd name="connsiteX6" fmla="*/ 3076575 w 3295016"/>
              <a:gd name="connsiteY6" fmla="*/ 84667 h 152076"/>
              <a:gd name="connsiteX7" fmla="*/ 2952750 w 3295016"/>
              <a:gd name="connsiteY7" fmla="*/ 94192 h 152076"/>
              <a:gd name="connsiteX8" fmla="*/ 2670175 w 3295016"/>
              <a:gd name="connsiteY8" fmla="*/ 91017 h 152076"/>
              <a:gd name="connsiteX9" fmla="*/ 2571750 w 3295016"/>
              <a:gd name="connsiteY9" fmla="*/ 87842 h 152076"/>
              <a:gd name="connsiteX10" fmla="*/ 2501900 w 3295016"/>
              <a:gd name="connsiteY10" fmla="*/ 94192 h 152076"/>
              <a:gd name="connsiteX11" fmla="*/ 2406650 w 3295016"/>
              <a:gd name="connsiteY11" fmla="*/ 100542 h 152076"/>
              <a:gd name="connsiteX12" fmla="*/ 2368550 w 3295016"/>
              <a:gd name="connsiteY12" fmla="*/ 106892 h 152076"/>
              <a:gd name="connsiteX13" fmla="*/ 2333625 w 3295016"/>
              <a:gd name="connsiteY13" fmla="*/ 113242 h 152076"/>
              <a:gd name="connsiteX14" fmla="*/ 1685925 w 3295016"/>
              <a:gd name="connsiteY14" fmla="*/ 110067 h 152076"/>
              <a:gd name="connsiteX15" fmla="*/ 1562100 w 3295016"/>
              <a:gd name="connsiteY15" fmla="*/ 113242 h 152076"/>
              <a:gd name="connsiteX16" fmla="*/ 1435100 w 3295016"/>
              <a:gd name="connsiteY16" fmla="*/ 122767 h 152076"/>
              <a:gd name="connsiteX17" fmla="*/ 1330325 w 3295016"/>
              <a:gd name="connsiteY17" fmla="*/ 119592 h 152076"/>
              <a:gd name="connsiteX18" fmla="*/ 1317625 w 3295016"/>
              <a:gd name="connsiteY18" fmla="*/ 122767 h 152076"/>
              <a:gd name="connsiteX19" fmla="*/ 1276350 w 3295016"/>
              <a:gd name="connsiteY19" fmla="*/ 119592 h 152076"/>
              <a:gd name="connsiteX20" fmla="*/ 800100 w 3295016"/>
              <a:gd name="connsiteY20" fmla="*/ 135467 h 152076"/>
              <a:gd name="connsiteX21" fmla="*/ 257175 w 3295016"/>
              <a:gd name="connsiteY21" fmla="*/ 138642 h 152076"/>
              <a:gd name="connsiteX22" fmla="*/ 85725 w 3295016"/>
              <a:gd name="connsiteY22" fmla="*/ 141817 h 152076"/>
              <a:gd name="connsiteX23" fmla="*/ 73025 w 3295016"/>
              <a:gd name="connsiteY23" fmla="*/ 144992 h 152076"/>
              <a:gd name="connsiteX24" fmla="*/ 0 w 3295016"/>
              <a:gd name="connsiteY24" fmla="*/ 144992 h 152076"/>
              <a:gd name="connsiteX0" fmla="*/ 3125258 w 3296875"/>
              <a:gd name="connsiteY0" fmla="*/ 0 h 152076"/>
              <a:gd name="connsiteX1" fmla="*/ 3190875 w 3296875"/>
              <a:gd name="connsiteY1" fmla="*/ 6351 h 152076"/>
              <a:gd name="connsiteX2" fmla="*/ 3258608 w 3296875"/>
              <a:gd name="connsiteY2" fmla="*/ 27517 h 152076"/>
              <a:gd name="connsiteX3" fmla="*/ 3290359 w 3296875"/>
              <a:gd name="connsiteY3" fmla="*/ 45509 h 152076"/>
              <a:gd name="connsiteX4" fmla="*/ 3130550 w 3296875"/>
              <a:gd name="connsiteY4" fmla="*/ 78317 h 152076"/>
              <a:gd name="connsiteX5" fmla="*/ 3076575 w 3296875"/>
              <a:gd name="connsiteY5" fmla="*/ 84667 h 152076"/>
              <a:gd name="connsiteX6" fmla="*/ 2952750 w 3296875"/>
              <a:gd name="connsiteY6" fmla="*/ 94192 h 152076"/>
              <a:gd name="connsiteX7" fmla="*/ 2670175 w 3296875"/>
              <a:gd name="connsiteY7" fmla="*/ 91017 h 152076"/>
              <a:gd name="connsiteX8" fmla="*/ 2571750 w 3296875"/>
              <a:gd name="connsiteY8" fmla="*/ 87842 h 152076"/>
              <a:gd name="connsiteX9" fmla="*/ 2501900 w 3296875"/>
              <a:gd name="connsiteY9" fmla="*/ 94192 h 152076"/>
              <a:gd name="connsiteX10" fmla="*/ 2406650 w 3296875"/>
              <a:gd name="connsiteY10" fmla="*/ 100542 h 152076"/>
              <a:gd name="connsiteX11" fmla="*/ 2368550 w 3296875"/>
              <a:gd name="connsiteY11" fmla="*/ 106892 h 152076"/>
              <a:gd name="connsiteX12" fmla="*/ 2333625 w 3296875"/>
              <a:gd name="connsiteY12" fmla="*/ 113242 h 152076"/>
              <a:gd name="connsiteX13" fmla="*/ 1685925 w 3296875"/>
              <a:gd name="connsiteY13" fmla="*/ 110067 h 152076"/>
              <a:gd name="connsiteX14" fmla="*/ 1562100 w 3296875"/>
              <a:gd name="connsiteY14" fmla="*/ 113242 h 152076"/>
              <a:gd name="connsiteX15" fmla="*/ 1435100 w 3296875"/>
              <a:gd name="connsiteY15" fmla="*/ 122767 h 152076"/>
              <a:gd name="connsiteX16" fmla="*/ 1330325 w 3296875"/>
              <a:gd name="connsiteY16" fmla="*/ 119592 h 152076"/>
              <a:gd name="connsiteX17" fmla="*/ 1317625 w 3296875"/>
              <a:gd name="connsiteY17" fmla="*/ 122767 h 152076"/>
              <a:gd name="connsiteX18" fmla="*/ 1276350 w 3296875"/>
              <a:gd name="connsiteY18" fmla="*/ 119592 h 152076"/>
              <a:gd name="connsiteX19" fmla="*/ 800100 w 3296875"/>
              <a:gd name="connsiteY19" fmla="*/ 135467 h 152076"/>
              <a:gd name="connsiteX20" fmla="*/ 257175 w 3296875"/>
              <a:gd name="connsiteY20" fmla="*/ 138642 h 152076"/>
              <a:gd name="connsiteX21" fmla="*/ 85725 w 3296875"/>
              <a:gd name="connsiteY21" fmla="*/ 141817 h 152076"/>
              <a:gd name="connsiteX22" fmla="*/ 73025 w 3296875"/>
              <a:gd name="connsiteY22" fmla="*/ 144992 h 152076"/>
              <a:gd name="connsiteX23" fmla="*/ 0 w 3296875"/>
              <a:gd name="connsiteY23" fmla="*/ 144992 h 152076"/>
              <a:gd name="connsiteX0" fmla="*/ 3125258 w 3296875"/>
              <a:gd name="connsiteY0" fmla="*/ 0 h 152076"/>
              <a:gd name="connsiteX1" fmla="*/ 3190875 w 3296875"/>
              <a:gd name="connsiteY1" fmla="*/ 6351 h 152076"/>
              <a:gd name="connsiteX2" fmla="*/ 3258608 w 3296875"/>
              <a:gd name="connsiteY2" fmla="*/ 27517 h 152076"/>
              <a:gd name="connsiteX3" fmla="*/ 3290359 w 3296875"/>
              <a:gd name="connsiteY3" fmla="*/ 45509 h 152076"/>
              <a:gd name="connsiteX4" fmla="*/ 3130550 w 3296875"/>
              <a:gd name="connsiteY4" fmla="*/ 91017 h 152076"/>
              <a:gd name="connsiteX5" fmla="*/ 3076575 w 3296875"/>
              <a:gd name="connsiteY5" fmla="*/ 84667 h 152076"/>
              <a:gd name="connsiteX6" fmla="*/ 2952750 w 3296875"/>
              <a:gd name="connsiteY6" fmla="*/ 94192 h 152076"/>
              <a:gd name="connsiteX7" fmla="*/ 2670175 w 3296875"/>
              <a:gd name="connsiteY7" fmla="*/ 91017 h 152076"/>
              <a:gd name="connsiteX8" fmla="*/ 2571750 w 3296875"/>
              <a:gd name="connsiteY8" fmla="*/ 87842 h 152076"/>
              <a:gd name="connsiteX9" fmla="*/ 2501900 w 3296875"/>
              <a:gd name="connsiteY9" fmla="*/ 94192 h 152076"/>
              <a:gd name="connsiteX10" fmla="*/ 2406650 w 3296875"/>
              <a:gd name="connsiteY10" fmla="*/ 100542 h 152076"/>
              <a:gd name="connsiteX11" fmla="*/ 2368550 w 3296875"/>
              <a:gd name="connsiteY11" fmla="*/ 106892 h 152076"/>
              <a:gd name="connsiteX12" fmla="*/ 2333625 w 3296875"/>
              <a:gd name="connsiteY12" fmla="*/ 113242 h 152076"/>
              <a:gd name="connsiteX13" fmla="*/ 1685925 w 3296875"/>
              <a:gd name="connsiteY13" fmla="*/ 110067 h 152076"/>
              <a:gd name="connsiteX14" fmla="*/ 1562100 w 3296875"/>
              <a:gd name="connsiteY14" fmla="*/ 113242 h 152076"/>
              <a:gd name="connsiteX15" fmla="*/ 1435100 w 3296875"/>
              <a:gd name="connsiteY15" fmla="*/ 122767 h 152076"/>
              <a:gd name="connsiteX16" fmla="*/ 1330325 w 3296875"/>
              <a:gd name="connsiteY16" fmla="*/ 119592 h 152076"/>
              <a:gd name="connsiteX17" fmla="*/ 1317625 w 3296875"/>
              <a:gd name="connsiteY17" fmla="*/ 122767 h 152076"/>
              <a:gd name="connsiteX18" fmla="*/ 1276350 w 3296875"/>
              <a:gd name="connsiteY18" fmla="*/ 119592 h 152076"/>
              <a:gd name="connsiteX19" fmla="*/ 800100 w 3296875"/>
              <a:gd name="connsiteY19" fmla="*/ 135467 h 152076"/>
              <a:gd name="connsiteX20" fmla="*/ 257175 w 3296875"/>
              <a:gd name="connsiteY20" fmla="*/ 138642 h 152076"/>
              <a:gd name="connsiteX21" fmla="*/ 85725 w 3296875"/>
              <a:gd name="connsiteY21" fmla="*/ 141817 h 152076"/>
              <a:gd name="connsiteX22" fmla="*/ 73025 w 3296875"/>
              <a:gd name="connsiteY22" fmla="*/ 144992 h 152076"/>
              <a:gd name="connsiteX23" fmla="*/ 0 w 3296875"/>
              <a:gd name="connsiteY23" fmla="*/ 144992 h 152076"/>
              <a:gd name="connsiteX0" fmla="*/ 3125258 w 3291498"/>
              <a:gd name="connsiteY0" fmla="*/ 0 h 152076"/>
              <a:gd name="connsiteX1" fmla="*/ 3190875 w 3291498"/>
              <a:gd name="connsiteY1" fmla="*/ 6351 h 152076"/>
              <a:gd name="connsiteX2" fmla="*/ 3258608 w 3291498"/>
              <a:gd name="connsiteY2" fmla="*/ 27517 h 152076"/>
              <a:gd name="connsiteX3" fmla="*/ 3290359 w 3291498"/>
              <a:gd name="connsiteY3" fmla="*/ 45509 h 152076"/>
              <a:gd name="connsiteX4" fmla="*/ 3220506 w 3291498"/>
              <a:gd name="connsiteY4" fmla="*/ 76200 h 152076"/>
              <a:gd name="connsiteX5" fmla="*/ 3130550 w 3291498"/>
              <a:gd name="connsiteY5" fmla="*/ 91017 h 152076"/>
              <a:gd name="connsiteX6" fmla="*/ 3076575 w 3291498"/>
              <a:gd name="connsiteY6" fmla="*/ 84667 h 152076"/>
              <a:gd name="connsiteX7" fmla="*/ 2952750 w 3291498"/>
              <a:gd name="connsiteY7" fmla="*/ 94192 h 152076"/>
              <a:gd name="connsiteX8" fmla="*/ 2670175 w 3291498"/>
              <a:gd name="connsiteY8" fmla="*/ 91017 h 152076"/>
              <a:gd name="connsiteX9" fmla="*/ 2571750 w 3291498"/>
              <a:gd name="connsiteY9" fmla="*/ 87842 h 152076"/>
              <a:gd name="connsiteX10" fmla="*/ 2501900 w 3291498"/>
              <a:gd name="connsiteY10" fmla="*/ 94192 h 152076"/>
              <a:gd name="connsiteX11" fmla="*/ 2406650 w 3291498"/>
              <a:gd name="connsiteY11" fmla="*/ 100542 h 152076"/>
              <a:gd name="connsiteX12" fmla="*/ 2368550 w 3291498"/>
              <a:gd name="connsiteY12" fmla="*/ 106892 h 152076"/>
              <a:gd name="connsiteX13" fmla="*/ 2333625 w 3291498"/>
              <a:gd name="connsiteY13" fmla="*/ 113242 h 152076"/>
              <a:gd name="connsiteX14" fmla="*/ 1685925 w 3291498"/>
              <a:gd name="connsiteY14" fmla="*/ 110067 h 152076"/>
              <a:gd name="connsiteX15" fmla="*/ 1562100 w 3291498"/>
              <a:gd name="connsiteY15" fmla="*/ 113242 h 152076"/>
              <a:gd name="connsiteX16" fmla="*/ 1435100 w 3291498"/>
              <a:gd name="connsiteY16" fmla="*/ 122767 h 152076"/>
              <a:gd name="connsiteX17" fmla="*/ 1330325 w 3291498"/>
              <a:gd name="connsiteY17" fmla="*/ 119592 h 152076"/>
              <a:gd name="connsiteX18" fmla="*/ 1317625 w 3291498"/>
              <a:gd name="connsiteY18" fmla="*/ 122767 h 152076"/>
              <a:gd name="connsiteX19" fmla="*/ 1276350 w 3291498"/>
              <a:gd name="connsiteY19" fmla="*/ 119592 h 152076"/>
              <a:gd name="connsiteX20" fmla="*/ 800100 w 3291498"/>
              <a:gd name="connsiteY20" fmla="*/ 135467 h 152076"/>
              <a:gd name="connsiteX21" fmla="*/ 257175 w 3291498"/>
              <a:gd name="connsiteY21" fmla="*/ 138642 h 152076"/>
              <a:gd name="connsiteX22" fmla="*/ 85725 w 3291498"/>
              <a:gd name="connsiteY22" fmla="*/ 141817 h 152076"/>
              <a:gd name="connsiteX23" fmla="*/ 73025 w 3291498"/>
              <a:gd name="connsiteY23" fmla="*/ 144992 h 152076"/>
              <a:gd name="connsiteX24" fmla="*/ 0 w 3291498"/>
              <a:gd name="connsiteY24" fmla="*/ 144992 h 152076"/>
              <a:gd name="connsiteX0" fmla="*/ 3125258 w 3291498"/>
              <a:gd name="connsiteY0" fmla="*/ 0 h 152076"/>
              <a:gd name="connsiteX1" fmla="*/ 3190875 w 3291498"/>
              <a:gd name="connsiteY1" fmla="*/ 6351 h 152076"/>
              <a:gd name="connsiteX2" fmla="*/ 3258608 w 3291498"/>
              <a:gd name="connsiteY2" fmla="*/ 27517 h 152076"/>
              <a:gd name="connsiteX3" fmla="*/ 3290359 w 3291498"/>
              <a:gd name="connsiteY3" fmla="*/ 45509 h 152076"/>
              <a:gd name="connsiteX4" fmla="*/ 3220506 w 3291498"/>
              <a:gd name="connsiteY4" fmla="*/ 76200 h 152076"/>
              <a:gd name="connsiteX5" fmla="*/ 3130550 w 3291498"/>
              <a:gd name="connsiteY5" fmla="*/ 91017 h 152076"/>
              <a:gd name="connsiteX6" fmla="*/ 2952750 w 3291498"/>
              <a:gd name="connsiteY6" fmla="*/ 94192 h 152076"/>
              <a:gd name="connsiteX7" fmla="*/ 2670175 w 3291498"/>
              <a:gd name="connsiteY7" fmla="*/ 91017 h 152076"/>
              <a:gd name="connsiteX8" fmla="*/ 2571750 w 3291498"/>
              <a:gd name="connsiteY8" fmla="*/ 87842 h 152076"/>
              <a:gd name="connsiteX9" fmla="*/ 2501900 w 3291498"/>
              <a:gd name="connsiteY9" fmla="*/ 94192 h 152076"/>
              <a:gd name="connsiteX10" fmla="*/ 2406650 w 3291498"/>
              <a:gd name="connsiteY10" fmla="*/ 100542 h 152076"/>
              <a:gd name="connsiteX11" fmla="*/ 2368550 w 3291498"/>
              <a:gd name="connsiteY11" fmla="*/ 106892 h 152076"/>
              <a:gd name="connsiteX12" fmla="*/ 2333625 w 3291498"/>
              <a:gd name="connsiteY12" fmla="*/ 113242 h 152076"/>
              <a:gd name="connsiteX13" fmla="*/ 1685925 w 3291498"/>
              <a:gd name="connsiteY13" fmla="*/ 110067 h 152076"/>
              <a:gd name="connsiteX14" fmla="*/ 1562100 w 3291498"/>
              <a:gd name="connsiteY14" fmla="*/ 113242 h 152076"/>
              <a:gd name="connsiteX15" fmla="*/ 1435100 w 3291498"/>
              <a:gd name="connsiteY15" fmla="*/ 122767 h 152076"/>
              <a:gd name="connsiteX16" fmla="*/ 1330325 w 3291498"/>
              <a:gd name="connsiteY16" fmla="*/ 119592 h 152076"/>
              <a:gd name="connsiteX17" fmla="*/ 1317625 w 3291498"/>
              <a:gd name="connsiteY17" fmla="*/ 122767 h 152076"/>
              <a:gd name="connsiteX18" fmla="*/ 1276350 w 3291498"/>
              <a:gd name="connsiteY18" fmla="*/ 119592 h 152076"/>
              <a:gd name="connsiteX19" fmla="*/ 800100 w 3291498"/>
              <a:gd name="connsiteY19" fmla="*/ 135467 h 152076"/>
              <a:gd name="connsiteX20" fmla="*/ 257175 w 3291498"/>
              <a:gd name="connsiteY20" fmla="*/ 138642 h 152076"/>
              <a:gd name="connsiteX21" fmla="*/ 85725 w 3291498"/>
              <a:gd name="connsiteY21" fmla="*/ 141817 h 152076"/>
              <a:gd name="connsiteX22" fmla="*/ 73025 w 3291498"/>
              <a:gd name="connsiteY22" fmla="*/ 144992 h 152076"/>
              <a:gd name="connsiteX23" fmla="*/ 0 w 3291498"/>
              <a:gd name="connsiteY23" fmla="*/ 144992 h 152076"/>
              <a:gd name="connsiteX0" fmla="*/ 3125258 w 3291498"/>
              <a:gd name="connsiteY0" fmla="*/ 0 h 152076"/>
              <a:gd name="connsiteX1" fmla="*/ 3190875 w 3291498"/>
              <a:gd name="connsiteY1" fmla="*/ 6351 h 152076"/>
              <a:gd name="connsiteX2" fmla="*/ 3258608 w 3291498"/>
              <a:gd name="connsiteY2" fmla="*/ 27517 h 152076"/>
              <a:gd name="connsiteX3" fmla="*/ 3290359 w 3291498"/>
              <a:gd name="connsiteY3" fmla="*/ 45509 h 152076"/>
              <a:gd name="connsiteX4" fmla="*/ 3220506 w 3291498"/>
              <a:gd name="connsiteY4" fmla="*/ 76200 h 152076"/>
              <a:gd name="connsiteX5" fmla="*/ 3130550 w 3291498"/>
              <a:gd name="connsiteY5" fmla="*/ 91017 h 152076"/>
              <a:gd name="connsiteX6" fmla="*/ 2952750 w 3291498"/>
              <a:gd name="connsiteY6" fmla="*/ 94192 h 152076"/>
              <a:gd name="connsiteX7" fmla="*/ 2670175 w 3291498"/>
              <a:gd name="connsiteY7" fmla="*/ 91017 h 152076"/>
              <a:gd name="connsiteX8" fmla="*/ 2501900 w 3291498"/>
              <a:gd name="connsiteY8" fmla="*/ 94192 h 152076"/>
              <a:gd name="connsiteX9" fmla="*/ 2406650 w 3291498"/>
              <a:gd name="connsiteY9" fmla="*/ 100542 h 152076"/>
              <a:gd name="connsiteX10" fmla="*/ 2368550 w 3291498"/>
              <a:gd name="connsiteY10" fmla="*/ 106892 h 152076"/>
              <a:gd name="connsiteX11" fmla="*/ 2333625 w 3291498"/>
              <a:gd name="connsiteY11" fmla="*/ 113242 h 152076"/>
              <a:gd name="connsiteX12" fmla="*/ 1685925 w 3291498"/>
              <a:gd name="connsiteY12" fmla="*/ 110067 h 152076"/>
              <a:gd name="connsiteX13" fmla="*/ 1562100 w 3291498"/>
              <a:gd name="connsiteY13" fmla="*/ 113242 h 152076"/>
              <a:gd name="connsiteX14" fmla="*/ 1435100 w 3291498"/>
              <a:gd name="connsiteY14" fmla="*/ 122767 h 152076"/>
              <a:gd name="connsiteX15" fmla="*/ 1330325 w 3291498"/>
              <a:gd name="connsiteY15" fmla="*/ 119592 h 152076"/>
              <a:gd name="connsiteX16" fmla="*/ 1317625 w 3291498"/>
              <a:gd name="connsiteY16" fmla="*/ 122767 h 152076"/>
              <a:gd name="connsiteX17" fmla="*/ 1276350 w 3291498"/>
              <a:gd name="connsiteY17" fmla="*/ 119592 h 152076"/>
              <a:gd name="connsiteX18" fmla="*/ 800100 w 3291498"/>
              <a:gd name="connsiteY18" fmla="*/ 135467 h 152076"/>
              <a:gd name="connsiteX19" fmla="*/ 257175 w 3291498"/>
              <a:gd name="connsiteY19" fmla="*/ 138642 h 152076"/>
              <a:gd name="connsiteX20" fmla="*/ 85725 w 3291498"/>
              <a:gd name="connsiteY20" fmla="*/ 141817 h 152076"/>
              <a:gd name="connsiteX21" fmla="*/ 73025 w 3291498"/>
              <a:gd name="connsiteY21" fmla="*/ 144992 h 152076"/>
              <a:gd name="connsiteX22" fmla="*/ 0 w 3291498"/>
              <a:gd name="connsiteY22" fmla="*/ 144992 h 152076"/>
              <a:gd name="connsiteX0" fmla="*/ 3125258 w 3291498"/>
              <a:gd name="connsiteY0" fmla="*/ 0 h 152076"/>
              <a:gd name="connsiteX1" fmla="*/ 3190875 w 3291498"/>
              <a:gd name="connsiteY1" fmla="*/ 6351 h 152076"/>
              <a:gd name="connsiteX2" fmla="*/ 3258608 w 3291498"/>
              <a:gd name="connsiteY2" fmla="*/ 27517 h 152076"/>
              <a:gd name="connsiteX3" fmla="*/ 3290359 w 3291498"/>
              <a:gd name="connsiteY3" fmla="*/ 45509 h 152076"/>
              <a:gd name="connsiteX4" fmla="*/ 3220506 w 3291498"/>
              <a:gd name="connsiteY4" fmla="*/ 76200 h 152076"/>
              <a:gd name="connsiteX5" fmla="*/ 3130550 w 3291498"/>
              <a:gd name="connsiteY5" fmla="*/ 91017 h 152076"/>
              <a:gd name="connsiteX6" fmla="*/ 2952750 w 3291498"/>
              <a:gd name="connsiteY6" fmla="*/ 94192 h 152076"/>
              <a:gd name="connsiteX7" fmla="*/ 2670175 w 3291498"/>
              <a:gd name="connsiteY7" fmla="*/ 91017 h 152076"/>
              <a:gd name="connsiteX8" fmla="*/ 2406650 w 3291498"/>
              <a:gd name="connsiteY8" fmla="*/ 100542 h 152076"/>
              <a:gd name="connsiteX9" fmla="*/ 2368550 w 3291498"/>
              <a:gd name="connsiteY9" fmla="*/ 106892 h 152076"/>
              <a:gd name="connsiteX10" fmla="*/ 2333625 w 3291498"/>
              <a:gd name="connsiteY10" fmla="*/ 113242 h 152076"/>
              <a:gd name="connsiteX11" fmla="*/ 1685925 w 3291498"/>
              <a:gd name="connsiteY11" fmla="*/ 110067 h 152076"/>
              <a:gd name="connsiteX12" fmla="*/ 1562100 w 3291498"/>
              <a:gd name="connsiteY12" fmla="*/ 113242 h 152076"/>
              <a:gd name="connsiteX13" fmla="*/ 1435100 w 3291498"/>
              <a:gd name="connsiteY13" fmla="*/ 122767 h 152076"/>
              <a:gd name="connsiteX14" fmla="*/ 1330325 w 3291498"/>
              <a:gd name="connsiteY14" fmla="*/ 119592 h 152076"/>
              <a:gd name="connsiteX15" fmla="*/ 1317625 w 3291498"/>
              <a:gd name="connsiteY15" fmla="*/ 122767 h 152076"/>
              <a:gd name="connsiteX16" fmla="*/ 1276350 w 3291498"/>
              <a:gd name="connsiteY16" fmla="*/ 119592 h 152076"/>
              <a:gd name="connsiteX17" fmla="*/ 800100 w 3291498"/>
              <a:gd name="connsiteY17" fmla="*/ 135467 h 152076"/>
              <a:gd name="connsiteX18" fmla="*/ 257175 w 3291498"/>
              <a:gd name="connsiteY18" fmla="*/ 138642 h 152076"/>
              <a:gd name="connsiteX19" fmla="*/ 85725 w 3291498"/>
              <a:gd name="connsiteY19" fmla="*/ 141817 h 152076"/>
              <a:gd name="connsiteX20" fmla="*/ 73025 w 3291498"/>
              <a:gd name="connsiteY20" fmla="*/ 144992 h 152076"/>
              <a:gd name="connsiteX21" fmla="*/ 0 w 3291498"/>
              <a:gd name="connsiteY21" fmla="*/ 144992 h 152076"/>
              <a:gd name="connsiteX0" fmla="*/ 3125258 w 3291498"/>
              <a:gd name="connsiteY0" fmla="*/ 0 h 152076"/>
              <a:gd name="connsiteX1" fmla="*/ 3190875 w 3291498"/>
              <a:gd name="connsiteY1" fmla="*/ 6351 h 152076"/>
              <a:gd name="connsiteX2" fmla="*/ 3258608 w 3291498"/>
              <a:gd name="connsiteY2" fmla="*/ 27517 h 152076"/>
              <a:gd name="connsiteX3" fmla="*/ 3290359 w 3291498"/>
              <a:gd name="connsiteY3" fmla="*/ 45509 h 152076"/>
              <a:gd name="connsiteX4" fmla="*/ 3220506 w 3291498"/>
              <a:gd name="connsiteY4" fmla="*/ 76200 h 152076"/>
              <a:gd name="connsiteX5" fmla="*/ 3130550 w 3291498"/>
              <a:gd name="connsiteY5" fmla="*/ 91017 h 152076"/>
              <a:gd name="connsiteX6" fmla="*/ 2952750 w 3291498"/>
              <a:gd name="connsiteY6" fmla="*/ 94192 h 152076"/>
              <a:gd name="connsiteX7" fmla="*/ 2670175 w 3291498"/>
              <a:gd name="connsiteY7" fmla="*/ 91017 h 152076"/>
              <a:gd name="connsiteX8" fmla="*/ 2406650 w 3291498"/>
              <a:gd name="connsiteY8" fmla="*/ 100542 h 152076"/>
              <a:gd name="connsiteX9" fmla="*/ 2368550 w 3291498"/>
              <a:gd name="connsiteY9" fmla="*/ 106892 h 152076"/>
              <a:gd name="connsiteX10" fmla="*/ 1685925 w 3291498"/>
              <a:gd name="connsiteY10" fmla="*/ 110067 h 152076"/>
              <a:gd name="connsiteX11" fmla="*/ 1562100 w 3291498"/>
              <a:gd name="connsiteY11" fmla="*/ 113242 h 152076"/>
              <a:gd name="connsiteX12" fmla="*/ 1435100 w 3291498"/>
              <a:gd name="connsiteY12" fmla="*/ 122767 h 152076"/>
              <a:gd name="connsiteX13" fmla="*/ 1330325 w 3291498"/>
              <a:gd name="connsiteY13" fmla="*/ 119592 h 152076"/>
              <a:gd name="connsiteX14" fmla="*/ 1317625 w 3291498"/>
              <a:gd name="connsiteY14" fmla="*/ 122767 h 152076"/>
              <a:gd name="connsiteX15" fmla="*/ 1276350 w 3291498"/>
              <a:gd name="connsiteY15" fmla="*/ 119592 h 152076"/>
              <a:gd name="connsiteX16" fmla="*/ 800100 w 3291498"/>
              <a:gd name="connsiteY16" fmla="*/ 135467 h 152076"/>
              <a:gd name="connsiteX17" fmla="*/ 257175 w 3291498"/>
              <a:gd name="connsiteY17" fmla="*/ 138642 h 152076"/>
              <a:gd name="connsiteX18" fmla="*/ 85725 w 3291498"/>
              <a:gd name="connsiteY18" fmla="*/ 141817 h 152076"/>
              <a:gd name="connsiteX19" fmla="*/ 73025 w 3291498"/>
              <a:gd name="connsiteY19" fmla="*/ 144992 h 152076"/>
              <a:gd name="connsiteX20" fmla="*/ 0 w 3291498"/>
              <a:gd name="connsiteY20" fmla="*/ 144992 h 152076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91017 h 144992"/>
              <a:gd name="connsiteX6" fmla="*/ 2952750 w 3291498"/>
              <a:gd name="connsiteY6" fmla="*/ 94192 h 144992"/>
              <a:gd name="connsiteX7" fmla="*/ 2670175 w 3291498"/>
              <a:gd name="connsiteY7" fmla="*/ 91017 h 144992"/>
              <a:gd name="connsiteX8" fmla="*/ 2406650 w 3291498"/>
              <a:gd name="connsiteY8" fmla="*/ 100542 h 144992"/>
              <a:gd name="connsiteX9" fmla="*/ 2368550 w 3291498"/>
              <a:gd name="connsiteY9" fmla="*/ 106892 h 144992"/>
              <a:gd name="connsiteX10" fmla="*/ 1685925 w 3291498"/>
              <a:gd name="connsiteY10" fmla="*/ 110067 h 144992"/>
              <a:gd name="connsiteX11" fmla="*/ 1562100 w 3291498"/>
              <a:gd name="connsiteY11" fmla="*/ 113242 h 144992"/>
              <a:gd name="connsiteX12" fmla="*/ 1435100 w 3291498"/>
              <a:gd name="connsiteY12" fmla="*/ 122767 h 144992"/>
              <a:gd name="connsiteX13" fmla="*/ 1330325 w 3291498"/>
              <a:gd name="connsiteY13" fmla="*/ 119592 h 144992"/>
              <a:gd name="connsiteX14" fmla="*/ 1317625 w 3291498"/>
              <a:gd name="connsiteY14" fmla="*/ 122767 h 144992"/>
              <a:gd name="connsiteX15" fmla="*/ 1276350 w 3291498"/>
              <a:gd name="connsiteY15" fmla="*/ 119592 h 144992"/>
              <a:gd name="connsiteX16" fmla="*/ 800100 w 3291498"/>
              <a:gd name="connsiteY16" fmla="*/ 135467 h 144992"/>
              <a:gd name="connsiteX17" fmla="*/ 257175 w 3291498"/>
              <a:gd name="connsiteY17" fmla="*/ 138642 h 144992"/>
              <a:gd name="connsiteX18" fmla="*/ 85725 w 3291498"/>
              <a:gd name="connsiteY18" fmla="*/ 141817 h 144992"/>
              <a:gd name="connsiteX19" fmla="*/ 0 w 3291498"/>
              <a:gd name="connsiteY19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91017 h 144992"/>
              <a:gd name="connsiteX6" fmla="*/ 2952750 w 3291498"/>
              <a:gd name="connsiteY6" fmla="*/ 94192 h 144992"/>
              <a:gd name="connsiteX7" fmla="*/ 2670175 w 3291498"/>
              <a:gd name="connsiteY7" fmla="*/ 91017 h 144992"/>
              <a:gd name="connsiteX8" fmla="*/ 2406650 w 3291498"/>
              <a:gd name="connsiteY8" fmla="*/ 100542 h 144992"/>
              <a:gd name="connsiteX9" fmla="*/ 2368550 w 3291498"/>
              <a:gd name="connsiteY9" fmla="*/ 106892 h 144992"/>
              <a:gd name="connsiteX10" fmla="*/ 1562100 w 3291498"/>
              <a:gd name="connsiteY10" fmla="*/ 113242 h 144992"/>
              <a:gd name="connsiteX11" fmla="*/ 1435100 w 3291498"/>
              <a:gd name="connsiteY11" fmla="*/ 122767 h 144992"/>
              <a:gd name="connsiteX12" fmla="*/ 1330325 w 3291498"/>
              <a:gd name="connsiteY12" fmla="*/ 119592 h 144992"/>
              <a:gd name="connsiteX13" fmla="*/ 1317625 w 3291498"/>
              <a:gd name="connsiteY13" fmla="*/ 122767 h 144992"/>
              <a:gd name="connsiteX14" fmla="*/ 1276350 w 3291498"/>
              <a:gd name="connsiteY14" fmla="*/ 119592 h 144992"/>
              <a:gd name="connsiteX15" fmla="*/ 800100 w 3291498"/>
              <a:gd name="connsiteY15" fmla="*/ 135467 h 144992"/>
              <a:gd name="connsiteX16" fmla="*/ 257175 w 3291498"/>
              <a:gd name="connsiteY16" fmla="*/ 138642 h 144992"/>
              <a:gd name="connsiteX17" fmla="*/ 85725 w 3291498"/>
              <a:gd name="connsiteY17" fmla="*/ 141817 h 144992"/>
              <a:gd name="connsiteX18" fmla="*/ 0 w 3291498"/>
              <a:gd name="connsiteY18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91017 h 144992"/>
              <a:gd name="connsiteX6" fmla="*/ 2952750 w 3291498"/>
              <a:gd name="connsiteY6" fmla="*/ 94192 h 144992"/>
              <a:gd name="connsiteX7" fmla="*/ 2670175 w 3291498"/>
              <a:gd name="connsiteY7" fmla="*/ 91017 h 144992"/>
              <a:gd name="connsiteX8" fmla="*/ 2406650 w 3291498"/>
              <a:gd name="connsiteY8" fmla="*/ 100542 h 144992"/>
              <a:gd name="connsiteX9" fmla="*/ 2368550 w 3291498"/>
              <a:gd name="connsiteY9" fmla="*/ 106892 h 144992"/>
              <a:gd name="connsiteX10" fmla="*/ 1435100 w 3291498"/>
              <a:gd name="connsiteY10" fmla="*/ 122767 h 144992"/>
              <a:gd name="connsiteX11" fmla="*/ 1330325 w 3291498"/>
              <a:gd name="connsiteY11" fmla="*/ 119592 h 144992"/>
              <a:gd name="connsiteX12" fmla="*/ 1317625 w 3291498"/>
              <a:gd name="connsiteY12" fmla="*/ 122767 h 144992"/>
              <a:gd name="connsiteX13" fmla="*/ 1276350 w 3291498"/>
              <a:gd name="connsiteY13" fmla="*/ 119592 h 144992"/>
              <a:gd name="connsiteX14" fmla="*/ 800100 w 3291498"/>
              <a:gd name="connsiteY14" fmla="*/ 135467 h 144992"/>
              <a:gd name="connsiteX15" fmla="*/ 257175 w 3291498"/>
              <a:gd name="connsiteY15" fmla="*/ 138642 h 144992"/>
              <a:gd name="connsiteX16" fmla="*/ 85725 w 3291498"/>
              <a:gd name="connsiteY16" fmla="*/ 141817 h 144992"/>
              <a:gd name="connsiteX17" fmla="*/ 0 w 3291498"/>
              <a:gd name="connsiteY17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91017 h 144992"/>
              <a:gd name="connsiteX6" fmla="*/ 2952750 w 3291498"/>
              <a:gd name="connsiteY6" fmla="*/ 94192 h 144992"/>
              <a:gd name="connsiteX7" fmla="*/ 2670175 w 3291498"/>
              <a:gd name="connsiteY7" fmla="*/ 91017 h 144992"/>
              <a:gd name="connsiteX8" fmla="*/ 2368550 w 3291498"/>
              <a:gd name="connsiteY8" fmla="*/ 106892 h 144992"/>
              <a:gd name="connsiteX9" fmla="*/ 1435100 w 3291498"/>
              <a:gd name="connsiteY9" fmla="*/ 122767 h 144992"/>
              <a:gd name="connsiteX10" fmla="*/ 1330325 w 3291498"/>
              <a:gd name="connsiteY10" fmla="*/ 119592 h 144992"/>
              <a:gd name="connsiteX11" fmla="*/ 1317625 w 3291498"/>
              <a:gd name="connsiteY11" fmla="*/ 122767 h 144992"/>
              <a:gd name="connsiteX12" fmla="*/ 1276350 w 3291498"/>
              <a:gd name="connsiteY12" fmla="*/ 119592 h 144992"/>
              <a:gd name="connsiteX13" fmla="*/ 800100 w 3291498"/>
              <a:gd name="connsiteY13" fmla="*/ 135467 h 144992"/>
              <a:gd name="connsiteX14" fmla="*/ 257175 w 3291498"/>
              <a:gd name="connsiteY14" fmla="*/ 138642 h 144992"/>
              <a:gd name="connsiteX15" fmla="*/ 85725 w 3291498"/>
              <a:gd name="connsiteY15" fmla="*/ 141817 h 144992"/>
              <a:gd name="connsiteX16" fmla="*/ 0 w 3291498"/>
              <a:gd name="connsiteY16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91017 h 144992"/>
              <a:gd name="connsiteX6" fmla="*/ 2952750 w 3291498"/>
              <a:gd name="connsiteY6" fmla="*/ 94192 h 144992"/>
              <a:gd name="connsiteX7" fmla="*/ 2368550 w 3291498"/>
              <a:gd name="connsiteY7" fmla="*/ 106892 h 144992"/>
              <a:gd name="connsiteX8" fmla="*/ 1435100 w 3291498"/>
              <a:gd name="connsiteY8" fmla="*/ 122767 h 144992"/>
              <a:gd name="connsiteX9" fmla="*/ 1330325 w 3291498"/>
              <a:gd name="connsiteY9" fmla="*/ 119592 h 144992"/>
              <a:gd name="connsiteX10" fmla="*/ 1317625 w 3291498"/>
              <a:gd name="connsiteY10" fmla="*/ 122767 h 144992"/>
              <a:gd name="connsiteX11" fmla="*/ 1276350 w 3291498"/>
              <a:gd name="connsiteY11" fmla="*/ 119592 h 144992"/>
              <a:gd name="connsiteX12" fmla="*/ 800100 w 3291498"/>
              <a:gd name="connsiteY12" fmla="*/ 135467 h 144992"/>
              <a:gd name="connsiteX13" fmla="*/ 257175 w 3291498"/>
              <a:gd name="connsiteY13" fmla="*/ 138642 h 144992"/>
              <a:gd name="connsiteX14" fmla="*/ 85725 w 3291498"/>
              <a:gd name="connsiteY14" fmla="*/ 141817 h 144992"/>
              <a:gd name="connsiteX15" fmla="*/ 0 w 3291498"/>
              <a:gd name="connsiteY15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3130550 w 3291498"/>
              <a:gd name="connsiteY5" fmla="*/ 86784 h 144992"/>
              <a:gd name="connsiteX6" fmla="*/ 2952750 w 3291498"/>
              <a:gd name="connsiteY6" fmla="*/ 94192 h 144992"/>
              <a:gd name="connsiteX7" fmla="*/ 2368550 w 3291498"/>
              <a:gd name="connsiteY7" fmla="*/ 106892 h 144992"/>
              <a:gd name="connsiteX8" fmla="*/ 1435100 w 3291498"/>
              <a:gd name="connsiteY8" fmla="*/ 122767 h 144992"/>
              <a:gd name="connsiteX9" fmla="*/ 1330325 w 3291498"/>
              <a:gd name="connsiteY9" fmla="*/ 119592 h 144992"/>
              <a:gd name="connsiteX10" fmla="*/ 1317625 w 3291498"/>
              <a:gd name="connsiteY10" fmla="*/ 122767 h 144992"/>
              <a:gd name="connsiteX11" fmla="*/ 1276350 w 3291498"/>
              <a:gd name="connsiteY11" fmla="*/ 119592 h 144992"/>
              <a:gd name="connsiteX12" fmla="*/ 800100 w 3291498"/>
              <a:gd name="connsiteY12" fmla="*/ 135467 h 144992"/>
              <a:gd name="connsiteX13" fmla="*/ 257175 w 3291498"/>
              <a:gd name="connsiteY13" fmla="*/ 138642 h 144992"/>
              <a:gd name="connsiteX14" fmla="*/ 85725 w 3291498"/>
              <a:gd name="connsiteY14" fmla="*/ 141817 h 144992"/>
              <a:gd name="connsiteX15" fmla="*/ 0 w 3291498"/>
              <a:gd name="connsiteY15" fmla="*/ 144992 h 144992"/>
              <a:gd name="connsiteX0" fmla="*/ 3125258 w 3291498"/>
              <a:gd name="connsiteY0" fmla="*/ 0 h 144992"/>
              <a:gd name="connsiteX1" fmla="*/ 3190875 w 3291498"/>
              <a:gd name="connsiteY1" fmla="*/ 6351 h 144992"/>
              <a:gd name="connsiteX2" fmla="*/ 3258608 w 3291498"/>
              <a:gd name="connsiteY2" fmla="*/ 27517 h 144992"/>
              <a:gd name="connsiteX3" fmla="*/ 3290359 w 3291498"/>
              <a:gd name="connsiteY3" fmla="*/ 45509 h 144992"/>
              <a:gd name="connsiteX4" fmla="*/ 3220506 w 3291498"/>
              <a:gd name="connsiteY4" fmla="*/ 76200 h 144992"/>
              <a:gd name="connsiteX5" fmla="*/ 2952750 w 3291498"/>
              <a:gd name="connsiteY5" fmla="*/ 94192 h 144992"/>
              <a:gd name="connsiteX6" fmla="*/ 2368550 w 3291498"/>
              <a:gd name="connsiteY6" fmla="*/ 106892 h 144992"/>
              <a:gd name="connsiteX7" fmla="*/ 1435100 w 3291498"/>
              <a:gd name="connsiteY7" fmla="*/ 122767 h 144992"/>
              <a:gd name="connsiteX8" fmla="*/ 1330325 w 3291498"/>
              <a:gd name="connsiteY8" fmla="*/ 119592 h 144992"/>
              <a:gd name="connsiteX9" fmla="*/ 1317625 w 3291498"/>
              <a:gd name="connsiteY9" fmla="*/ 122767 h 144992"/>
              <a:gd name="connsiteX10" fmla="*/ 1276350 w 3291498"/>
              <a:gd name="connsiteY10" fmla="*/ 119592 h 144992"/>
              <a:gd name="connsiteX11" fmla="*/ 800100 w 3291498"/>
              <a:gd name="connsiteY11" fmla="*/ 135467 h 144992"/>
              <a:gd name="connsiteX12" fmla="*/ 257175 w 3291498"/>
              <a:gd name="connsiteY12" fmla="*/ 138642 h 144992"/>
              <a:gd name="connsiteX13" fmla="*/ 85725 w 3291498"/>
              <a:gd name="connsiteY13" fmla="*/ 141817 h 144992"/>
              <a:gd name="connsiteX14" fmla="*/ 0 w 3291498"/>
              <a:gd name="connsiteY14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1330325 w 3310913"/>
              <a:gd name="connsiteY7" fmla="*/ 119592 h 144992"/>
              <a:gd name="connsiteX8" fmla="*/ 1317625 w 3310913"/>
              <a:gd name="connsiteY8" fmla="*/ 122767 h 144992"/>
              <a:gd name="connsiteX9" fmla="*/ 1276350 w 3310913"/>
              <a:gd name="connsiteY9" fmla="*/ 119592 h 144992"/>
              <a:gd name="connsiteX10" fmla="*/ 800100 w 3310913"/>
              <a:gd name="connsiteY10" fmla="*/ 135467 h 144992"/>
              <a:gd name="connsiteX11" fmla="*/ 257175 w 3310913"/>
              <a:gd name="connsiteY11" fmla="*/ 138642 h 144992"/>
              <a:gd name="connsiteX12" fmla="*/ 85725 w 3310913"/>
              <a:gd name="connsiteY12" fmla="*/ 141817 h 144992"/>
              <a:gd name="connsiteX13" fmla="*/ 0 w 3310913"/>
              <a:gd name="connsiteY13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1330325 w 3310913"/>
              <a:gd name="connsiteY7" fmla="*/ 119592 h 144992"/>
              <a:gd name="connsiteX8" fmla="*/ 1317625 w 3310913"/>
              <a:gd name="connsiteY8" fmla="*/ 122767 h 144992"/>
              <a:gd name="connsiteX9" fmla="*/ 1276350 w 3310913"/>
              <a:gd name="connsiteY9" fmla="*/ 119592 h 144992"/>
              <a:gd name="connsiteX10" fmla="*/ 800100 w 3310913"/>
              <a:gd name="connsiteY10" fmla="*/ 135467 h 144992"/>
              <a:gd name="connsiteX11" fmla="*/ 85725 w 3310913"/>
              <a:gd name="connsiteY11" fmla="*/ 141817 h 144992"/>
              <a:gd name="connsiteX12" fmla="*/ 0 w 3310913"/>
              <a:gd name="connsiteY12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1330325 w 3310913"/>
              <a:gd name="connsiteY7" fmla="*/ 119592 h 144992"/>
              <a:gd name="connsiteX8" fmla="*/ 1317625 w 3310913"/>
              <a:gd name="connsiteY8" fmla="*/ 122767 h 144992"/>
              <a:gd name="connsiteX9" fmla="*/ 1276350 w 3310913"/>
              <a:gd name="connsiteY9" fmla="*/ 119592 h 144992"/>
              <a:gd name="connsiteX10" fmla="*/ 800100 w 3310913"/>
              <a:gd name="connsiteY10" fmla="*/ 135467 h 144992"/>
              <a:gd name="connsiteX11" fmla="*/ 0 w 3310913"/>
              <a:gd name="connsiteY11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1330325 w 3310913"/>
              <a:gd name="connsiteY7" fmla="*/ 119592 h 144992"/>
              <a:gd name="connsiteX8" fmla="*/ 1317625 w 3310913"/>
              <a:gd name="connsiteY8" fmla="*/ 122767 h 144992"/>
              <a:gd name="connsiteX9" fmla="*/ 800100 w 3310913"/>
              <a:gd name="connsiteY9" fmla="*/ 135467 h 144992"/>
              <a:gd name="connsiteX10" fmla="*/ 0 w 3310913"/>
              <a:gd name="connsiteY10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1330325 w 3310913"/>
              <a:gd name="connsiteY7" fmla="*/ 119592 h 144992"/>
              <a:gd name="connsiteX8" fmla="*/ 800100 w 3310913"/>
              <a:gd name="connsiteY8" fmla="*/ 135467 h 144992"/>
              <a:gd name="connsiteX9" fmla="*/ 0 w 3310913"/>
              <a:gd name="connsiteY9" fmla="*/ 144992 h 144992"/>
              <a:gd name="connsiteX0" fmla="*/ 3125258 w 3310913"/>
              <a:gd name="connsiteY0" fmla="*/ 0 h 144992"/>
              <a:gd name="connsiteX1" fmla="*/ 3190875 w 3310913"/>
              <a:gd name="connsiteY1" fmla="*/ 6351 h 144992"/>
              <a:gd name="connsiteX2" fmla="*/ 3258608 w 3310913"/>
              <a:gd name="connsiteY2" fmla="*/ 27517 h 144992"/>
              <a:gd name="connsiteX3" fmla="*/ 3290359 w 3310913"/>
              <a:gd name="connsiteY3" fmla="*/ 45509 h 144992"/>
              <a:gd name="connsiteX4" fmla="*/ 3220506 w 3310913"/>
              <a:gd name="connsiteY4" fmla="*/ 76200 h 144992"/>
              <a:gd name="connsiteX5" fmla="*/ 2368550 w 3310913"/>
              <a:gd name="connsiteY5" fmla="*/ 106892 h 144992"/>
              <a:gd name="connsiteX6" fmla="*/ 1435100 w 3310913"/>
              <a:gd name="connsiteY6" fmla="*/ 122767 h 144992"/>
              <a:gd name="connsiteX7" fmla="*/ 800100 w 3310913"/>
              <a:gd name="connsiteY7" fmla="*/ 135467 h 144992"/>
              <a:gd name="connsiteX8" fmla="*/ 0 w 3310913"/>
              <a:gd name="connsiteY8" fmla="*/ 144992 h 144992"/>
              <a:gd name="connsiteX0" fmla="*/ 3125258 w 3314944"/>
              <a:gd name="connsiteY0" fmla="*/ 0 h 144992"/>
              <a:gd name="connsiteX1" fmla="*/ 3190875 w 3314944"/>
              <a:gd name="connsiteY1" fmla="*/ 6351 h 144992"/>
              <a:gd name="connsiteX2" fmla="*/ 3290359 w 3314944"/>
              <a:gd name="connsiteY2" fmla="*/ 45509 h 144992"/>
              <a:gd name="connsiteX3" fmla="*/ 3220506 w 3314944"/>
              <a:gd name="connsiteY3" fmla="*/ 76200 h 144992"/>
              <a:gd name="connsiteX4" fmla="*/ 2368550 w 3314944"/>
              <a:gd name="connsiteY4" fmla="*/ 106892 h 144992"/>
              <a:gd name="connsiteX5" fmla="*/ 1435100 w 3314944"/>
              <a:gd name="connsiteY5" fmla="*/ 122767 h 144992"/>
              <a:gd name="connsiteX6" fmla="*/ 800100 w 3314944"/>
              <a:gd name="connsiteY6" fmla="*/ 135467 h 144992"/>
              <a:gd name="connsiteX7" fmla="*/ 0 w 3314944"/>
              <a:gd name="connsiteY7" fmla="*/ 144992 h 144992"/>
              <a:gd name="connsiteX0" fmla="*/ 3133724 w 3323410"/>
              <a:gd name="connsiteY0" fmla="*/ 0 h 157692"/>
              <a:gd name="connsiteX1" fmla="*/ 3199341 w 3323410"/>
              <a:gd name="connsiteY1" fmla="*/ 6351 h 157692"/>
              <a:gd name="connsiteX2" fmla="*/ 3298825 w 3323410"/>
              <a:gd name="connsiteY2" fmla="*/ 45509 h 157692"/>
              <a:gd name="connsiteX3" fmla="*/ 3228972 w 3323410"/>
              <a:gd name="connsiteY3" fmla="*/ 76200 h 157692"/>
              <a:gd name="connsiteX4" fmla="*/ 2377016 w 3323410"/>
              <a:gd name="connsiteY4" fmla="*/ 106892 h 157692"/>
              <a:gd name="connsiteX5" fmla="*/ 1443566 w 3323410"/>
              <a:gd name="connsiteY5" fmla="*/ 122767 h 157692"/>
              <a:gd name="connsiteX6" fmla="*/ 808566 w 3323410"/>
              <a:gd name="connsiteY6" fmla="*/ 135467 h 157692"/>
              <a:gd name="connsiteX7" fmla="*/ 0 w 3323410"/>
              <a:gd name="connsiteY7" fmla="*/ 157692 h 157692"/>
              <a:gd name="connsiteX0" fmla="*/ 3133724 w 3323410"/>
              <a:gd name="connsiteY0" fmla="*/ 0 h 157692"/>
              <a:gd name="connsiteX1" fmla="*/ 3199341 w 3323410"/>
              <a:gd name="connsiteY1" fmla="*/ 6351 h 157692"/>
              <a:gd name="connsiteX2" fmla="*/ 3298825 w 3323410"/>
              <a:gd name="connsiteY2" fmla="*/ 45509 h 157692"/>
              <a:gd name="connsiteX3" fmla="*/ 3228972 w 3323410"/>
              <a:gd name="connsiteY3" fmla="*/ 76200 h 157692"/>
              <a:gd name="connsiteX4" fmla="*/ 2377016 w 3323410"/>
              <a:gd name="connsiteY4" fmla="*/ 106892 h 157692"/>
              <a:gd name="connsiteX5" fmla="*/ 1443566 w 3323410"/>
              <a:gd name="connsiteY5" fmla="*/ 122767 h 157692"/>
              <a:gd name="connsiteX6" fmla="*/ 0 w 3323410"/>
              <a:gd name="connsiteY6" fmla="*/ 157692 h 15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3410" h="157692">
                <a:moveTo>
                  <a:pt x="3133724" y="0"/>
                </a:moveTo>
                <a:cubicBezTo>
                  <a:pt x="3140074" y="2117"/>
                  <a:pt x="3171824" y="-1234"/>
                  <a:pt x="3199341" y="6351"/>
                </a:cubicBezTo>
                <a:cubicBezTo>
                  <a:pt x="3226858" y="13936"/>
                  <a:pt x="3293887" y="33868"/>
                  <a:pt x="3298825" y="45509"/>
                </a:cubicBezTo>
                <a:cubicBezTo>
                  <a:pt x="3303763" y="57150"/>
                  <a:pt x="3382607" y="65970"/>
                  <a:pt x="3228972" y="76200"/>
                </a:cubicBezTo>
                <a:cubicBezTo>
                  <a:pt x="3075337" y="86431"/>
                  <a:pt x="2674584" y="99131"/>
                  <a:pt x="2377016" y="106892"/>
                </a:cubicBezTo>
                <a:lnTo>
                  <a:pt x="1443566" y="122767"/>
                </a:lnTo>
                <a:lnTo>
                  <a:pt x="0" y="157692"/>
                </a:lnTo>
              </a:path>
            </a:pathLst>
          </a:custGeom>
          <a:ln w="38100" cmpd="sng">
            <a:solidFill>
              <a:srgbClr val="DF0A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" name="Connecteur droit 8"/>
          <p:cNvCxnSpPr/>
          <p:nvPr/>
        </p:nvCxnSpPr>
        <p:spPr>
          <a:xfrm>
            <a:off x="2184400" y="2391833"/>
            <a:ext cx="512233" cy="135467"/>
          </a:xfrm>
          <a:prstGeom prst="line">
            <a:avLst/>
          </a:prstGeom>
          <a:ln w="38100" cmpd="sng">
            <a:solidFill>
              <a:srgbClr val="DF0AE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08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0" y="0"/>
            <a:ext cx="9144000" cy="6744331"/>
            <a:chOff x="0" y="0"/>
            <a:chExt cx="9144000" cy="6744331"/>
          </a:xfrm>
        </p:grpSpPr>
        <p:pic>
          <p:nvPicPr>
            <p:cNvPr id="2" name="Image 1" descr="Maison du Bois 2.jpe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68161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254001" y="5639755"/>
              <a:ext cx="8661400" cy="1104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ts val="4000"/>
                </a:lnSpc>
              </a:pPr>
              <a:r>
                <a:rPr lang="fr-FR" sz="2800" dirty="0" smtClean="0">
                  <a:latin typeface="Book Antiqua"/>
                  <a:cs typeface="Book Antiqua"/>
                </a:rPr>
                <a:t> Nous repartîmes, le long d’une rivière, d’une étrange rue blanche…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400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lendrier 14-15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3334"/>
            <a:ext cx="9144000" cy="596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0" y="0"/>
            <a:ext cx="9144000" cy="6800916"/>
            <a:chOff x="0" y="0"/>
            <a:chExt cx="9144000" cy="6800916"/>
          </a:xfrm>
        </p:grpSpPr>
        <p:grpSp>
          <p:nvGrpSpPr>
            <p:cNvPr id="6" name="Grouper 5"/>
            <p:cNvGrpSpPr/>
            <p:nvPr/>
          </p:nvGrpSpPr>
          <p:grpSpPr>
            <a:xfrm>
              <a:off x="0" y="0"/>
              <a:ext cx="9144000" cy="6800916"/>
              <a:chOff x="0" y="0"/>
              <a:chExt cx="9144000" cy="6800916"/>
            </a:xfrm>
          </p:grpSpPr>
          <p:pic>
            <p:nvPicPr>
              <p:cNvPr id="4" name="Image 3" descr="Capture d’écran 2015-02-17 à 18.05.27.pn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686459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440267" y="5610259"/>
                <a:ext cx="8381999" cy="1104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4000"/>
                  </a:lnSpc>
                </a:pPr>
                <a:r>
                  <a:rPr lang="fr-FR" sz="2800" dirty="0" smtClean="0">
                    <a:latin typeface="Book Antiqua"/>
                    <a:cs typeface="Book Antiqua"/>
                  </a:rPr>
                  <a:t>… avec </a:t>
                </a:r>
                <a:r>
                  <a:rPr lang="fr-FR" sz="2800" dirty="0">
                    <a:latin typeface="Book Antiqua"/>
                    <a:cs typeface="Book Antiqua"/>
                  </a:rPr>
                  <a:t>de petites maisons de chaque côté, gaies dans la tardive lumière du soleil.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6908796" y="6462362"/>
                <a:ext cx="215053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fr-FR" sz="1600" i="1" dirty="0" smtClean="0">
                    <a:latin typeface="Book Antiqua"/>
                    <a:cs typeface="Book Antiqua"/>
                  </a:rPr>
                  <a:t>Le Voyage Indiscret</a:t>
                </a:r>
                <a:endParaRPr lang="fr-FR" sz="16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7128934" y="5373152"/>
              <a:ext cx="2015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Book Antiqua"/>
                  <a:cs typeface="Book Antiqua"/>
                </a:rPr>
                <a:t>Collection particulière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6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4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4773"/>
            <a:ext cx="9160933" cy="633931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47001" y="6273335"/>
            <a:ext cx="139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E6DFFF"/>
                </a:solidFill>
                <a:latin typeface="Book Antiqua"/>
                <a:cs typeface="Book Antiqua"/>
              </a:rPr>
              <a:t>Photos C. B.-B.</a:t>
            </a:r>
            <a:endParaRPr lang="fr-FR" sz="1400" dirty="0">
              <a:solidFill>
                <a:srgbClr val="E6DFFF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14240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722965"/>
            <a:chOff x="0" y="0"/>
            <a:chExt cx="9144000" cy="6722965"/>
          </a:xfrm>
        </p:grpSpPr>
        <p:pic>
          <p:nvPicPr>
            <p:cNvPr id="2" name="Image 1" descr="CPSM arc 2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41464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727011" y="6415188"/>
              <a:ext cx="1416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 smtClean="0">
                  <a:latin typeface="Book Antiqua"/>
                  <a:ea typeface="Lucida Grande"/>
                  <a:cs typeface="Book Antiqua"/>
                </a:rPr>
                <a:t>© S.P.A.D.E.M. 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6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0" y="-1"/>
            <a:ext cx="9144000" cy="6858001"/>
            <a:chOff x="0" y="-1"/>
            <a:chExt cx="9144000" cy="6858001"/>
          </a:xfrm>
        </p:grpSpPr>
        <p:grpSp>
          <p:nvGrpSpPr>
            <p:cNvPr id="5" name="Grouper 4"/>
            <p:cNvGrpSpPr/>
            <p:nvPr/>
          </p:nvGrpSpPr>
          <p:grpSpPr>
            <a:xfrm>
              <a:off x="0" y="-1"/>
              <a:ext cx="9144000" cy="6858001"/>
              <a:chOff x="0" y="-1"/>
              <a:chExt cx="9144000" cy="6858001"/>
            </a:xfrm>
          </p:grpSpPr>
          <p:pic>
            <p:nvPicPr>
              <p:cNvPr id="3083" name="Image 1" descr="Description : Lexar:Gray février:IGNF_PVA_1-0__1940-06-03__C3122-0011_1940_F3122-3222_0149.jpg"/>
              <p:cNvPicPr>
                <a:picLocks noChangeAspect="1" noChangeArrowheads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 bwMode="auto">
              <a:xfrm>
                <a:off x="0" y="-1"/>
                <a:ext cx="9144000" cy="68580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3" name="Grouper 22"/>
              <p:cNvGrpSpPr/>
              <p:nvPr/>
            </p:nvGrpSpPr>
            <p:grpSpPr>
              <a:xfrm>
                <a:off x="1365775" y="2807260"/>
                <a:ext cx="6305032" cy="3270610"/>
                <a:chOff x="825849" y="1733077"/>
                <a:chExt cx="6305032" cy="3270610"/>
              </a:xfrm>
            </p:grpSpPr>
            <p:sp>
              <p:nvSpPr>
                <p:cNvPr id="24" name="ZoneTexte 23"/>
                <p:cNvSpPr txBox="1"/>
                <p:nvPr/>
              </p:nvSpPr>
              <p:spPr>
                <a:xfrm>
                  <a:off x="4667709" y="2993533"/>
                  <a:ext cx="6819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Gare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825849" y="4665133"/>
                  <a:ext cx="20104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Magasins généraux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1460847" y="1733077"/>
                  <a:ext cx="19088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La Maison du Bois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5931256" y="3945464"/>
                  <a:ext cx="11996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La  Saône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</p:grpSp>
          <p:sp>
            <p:nvSpPr>
              <p:cNvPr id="22" name="ZoneTexte 21"/>
              <p:cNvSpPr txBox="1"/>
              <p:nvPr/>
            </p:nvSpPr>
            <p:spPr>
              <a:xfrm>
                <a:off x="8168567" y="5908593"/>
                <a:ext cx="6819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Gray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29" name="ZoneTexte 28"/>
              <p:cNvSpPr txBox="1"/>
              <p:nvPr/>
            </p:nvSpPr>
            <p:spPr>
              <a:xfrm>
                <a:off x="5784604" y="1134502"/>
                <a:ext cx="14586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Arc-lès-Gray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</p:grpSp>
        <p:grpSp>
          <p:nvGrpSpPr>
            <p:cNvPr id="27" name="Grouper 26"/>
            <p:cNvGrpSpPr/>
            <p:nvPr/>
          </p:nvGrpSpPr>
          <p:grpSpPr>
            <a:xfrm>
              <a:off x="352866" y="1803400"/>
              <a:ext cx="6492434" cy="4823803"/>
              <a:chOff x="260778" y="670325"/>
              <a:chExt cx="6785478" cy="4842998"/>
            </a:xfrm>
          </p:grpSpPr>
          <p:sp>
            <p:nvSpPr>
              <p:cNvPr id="30" name="Forme libre 2"/>
              <p:cNvSpPr>
                <a:spLocks/>
              </p:cNvSpPr>
              <p:nvPr/>
            </p:nvSpPr>
            <p:spPr bwMode="auto">
              <a:xfrm>
                <a:off x="5784291" y="3274170"/>
                <a:ext cx="277142" cy="781663"/>
              </a:xfrm>
              <a:custGeom>
                <a:avLst/>
                <a:gdLst>
                  <a:gd name="T0" fmla="*/ 0 w 136218"/>
                  <a:gd name="T1" fmla="*/ 0 h 389335"/>
                  <a:gd name="T2" fmla="*/ 28575 w 136218"/>
                  <a:gd name="T3" fmla="*/ 39291 h 389335"/>
                  <a:gd name="T4" fmla="*/ 32147 w 136218"/>
                  <a:gd name="T5" fmla="*/ 50007 h 389335"/>
                  <a:gd name="T6" fmla="*/ 35719 w 136218"/>
                  <a:gd name="T7" fmla="*/ 64294 h 389335"/>
                  <a:gd name="T8" fmla="*/ 42862 w 136218"/>
                  <a:gd name="T9" fmla="*/ 85725 h 389335"/>
                  <a:gd name="T10" fmla="*/ 50006 w 136218"/>
                  <a:gd name="T11" fmla="*/ 121444 h 389335"/>
                  <a:gd name="T12" fmla="*/ 57150 w 136218"/>
                  <a:gd name="T13" fmla="*/ 142875 h 389335"/>
                  <a:gd name="T14" fmla="*/ 71437 w 136218"/>
                  <a:gd name="T15" fmla="*/ 178594 h 389335"/>
                  <a:gd name="T16" fmla="*/ 75009 w 136218"/>
                  <a:gd name="T17" fmla="*/ 189310 h 389335"/>
                  <a:gd name="T18" fmla="*/ 78581 w 136218"/>
                  <a:gd name="T19" fmla="*/ 200025 h 389335"/>
                  <a:gd name="T20" fmla="*/ 82153 w 136218"/>
                  <a:gd name="T21" fmla="*/ 214313 h 389335"/>
                  <a:gd name="T22" fmla="*/ 92869 w 136218"/>
                  <a:gd name="T23" fmla="*/ 217885 h 389335"/>
                  <a:gd name="T24" fmla="*/ 96440 w 136218"/>
                  <a:gd name="T25" fmla="*/ 232172 h 389335"/>
                  <a:gd name="T26" fmla="*/ 100012 w 136218"/>
                  <a:gd name="T27" fmla="*/ 242888 h 389335"/>
                  <a:gd name="T28" fmla="*/ 103584 w 136218"/>
                  <a:gd name="T29" fmla="*/ 264319 h 389335"/>
                  <a:gd name="T30" fmla="*/ 110728 w 136218"/>
                  <a:gd name="T31" fmla="*/ 285750 h 389335"/>
                  <a:gd name="T32" fmla="*/ 114300 w 136218"/>
                  <a:gd name="T33" fmla="*/ 317897 h 389335"/>
                  <a:gd name="T34" fmla="*/ 117872 w 136218"/>
                  <a:gd name="T35" fmla="*/ 328613 h 389335"/>
                  <a:gd name="T36" fmla="*/ 128587 w 136218"/>
                  <a:gd name="T37" fmla="*/ 335757 h 389335"/>
                  <a:gd name="T38" fmla="*/ 132159 w 136218"/>
                  <a:gd name="T39" fmla="*/ 385763 h 389335"/>
                  <a:gd name="T40" fmla="*/ 128587 w 136218"/>
                  <a:gd name="T41" fmla="*/ 389335 h 3893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78581 w 136218"/>
                  <a:gd name="connsiteY9" fmla="*/ 200025 h 389335"/>
                  <a:gd name="connsiteX10" fmla="*/ 92869 w 136218"/>
                  <a:gd name="connsiteY10" fmla="*/ 217885 h 389335"/>
                  <a:gd name="connsiteX11" fmla="*/ 96440 w 136218"/>
                  <a:gd name="connsiteY11" fmla="*/ 232172 h 389335"/>
                  <a:gd name="connsiteX12" fmla="*/ 100012 w 136218"/>
                  <a:gd name="connsiteY12" fmla="*/ 242888 h 389335"/>
                  <a:gd name="connsiteX13" fmla="*/ 103584 w 136218"/>
                  <a:gd name="connsiteY13" fmla="*/ 264319 h 389335"/>
                  <a:gd name="connsiteX14" fmla="*/ 110728 w 136218"/>
                  <a:gd name="connsiteY14" fmla="*/ 285750 h 389335"/>
                  <a:gd name="connsiteX15" fmla="*/ 114300 w 136218"/>
                  <a:gd name="connsiteY15" fmla="*/ 317897 h 389335"/>
                  <a:gd name="connsiteX16" fmla="*/ 117872 w 136218"/>
                  <a:gd name="connsiteY16" fmla="*/ 328613 h 389335"/>
                  <a:gd name="connsiteX17" fmla="*/ 128587 w 136218"/>
                  <a:gd name="connsiteY17" fmla="*/ 335757 h 389335"/>
                  <a:gd name="connsiteX18" fmla="*/ 132159 w 136218"/>
                  <a:gd name="connsiteY18" fmla="*/ 385763 h 389335"/>
                  <a:gd name="connsiteX19" fmla="*/ 128587 w 136218"/>
                  <a:gd name="connsiteY19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92869 w 136218"/>
                  <a:gd name="connsiteY9" fmla="*/ 217885 h 389335"/>
                  <a:gd name="connsiteX10" fmla="*/ 96440 w 136218"/>
                  <a:gd name="connsiteY10" fmla="*/ 232172 h 389335"/>
                  <a:gd name="connsiteX11" fmla="*/ 100012 w 136218"/>
                  <a:gd name="connsiteY11" fmla="*/ 242888 h 389335"/>
                  <a:gd name="connsiteX12" fmla="*/ 103584 w 136218"/>
                  <a:gd name="connsiteY12" fmla="*/ 264319 h 389335"/>
                  <a:gd name="connsiteX13" fmla="*/ 110728 w 136218"/>
                  <a:gd name="connsiteY13" fmla="*/ 285750 h 389335"/>
                  <a:gd name="connsiteX14" fmla="*/ 114300 w 136218"/>
                  <a:gd name="connsiteY14" fmla="*/ 317897 h 389335"/>
                  <a:gd name="connsiteX15" fmla="*/ 117872 w 136218"/>
                  <a:gd name="connsiteY15" fmla="*/ 328613 h 389335"/>
                  <a:gd name="connsiteX16" fmla="*/ 128587 w 136218"/>
                  <a:gd name="connsiteY16" fmla="*/ 335757 h 389335"/>
                  <a:gd name="connsiteX17" fmla="*/ 132159 w 136218"/>
                  <a:gd name="connsiteY17" fmla="*/ 385763 h 389335"/>
                  <a:gd name="connsiteX18" fmla="*/ 128587 w 136218"/>
                  <a:gd name="connsiteY18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92869 w 136218"/>
                  <a:gd name="connsiteY9" fmla="*/ 217885 h 389335"/>
                  <a:gd name="connsiteX10" fmla="*/ 96440 w 136218"/>
                  <a:gd name="connsiteY10" fmla="*/ 232172 h 389335"/>
                  <a:gd name="connsiteX11" fmla="*/ 100012 w 136218"/>
                  <a:gd name="connsiteY11" fmla="*/ 242888 h 389335"/>
                  <a:gd name="connsiteX12" fmla="*/ 103584 w 136218"/>
                  <a:gd name="connsiteY12" fmla="*/ 264319 h 389335"/>
                  <a:gd name="connsiteX13" fmla="*/ 114300 w 136218"/>
                  <a:gd name="connsiteY13" fmla="*/ 317897 h 389335"/>
                  <a:gd name="connsiteX14" fmla="*/ 117872 w 136218"/>
                  <a:gd name="connsiteY14" fmla="*/ 328613 h 389335"/>
                  <a:gd name="connsiteX15" fmla="*/ 128587 w 136218"/>
                  <a:gd name="connsiteY15" fmla="*/ 335757 h 389335"/>
                  <a:gd name="connsiteX16" fmla="*/ 132159 w 136218"/>
                  <a:gd name="connsiteY16" fmla="*/ 385763 h 389335"/>
                  <a:gd name="connsiteX17" fmla="*/ 128587 w 136218"/>
                  <a:gd name="connsiteY17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92869 w 136218"/>
                  <a:gd name="connsiteY9" fmla="*/ 217885 h 389335"/>
                  <a:gd name="connsiteX10" fmla="*/ 96440 w 136218"/>
                  <a:gd name="connsiteY10" fmla="*/ 232172 h 389335"/>
                  <a:gd name="connsiteX11" fmla="*/ 100012 w 136218"/>
                  <a:gd name="connsiteY11" fmla="*/ 242888 h 389335"/>
                  <a:gd name="connsiteX12" fmla="*/ 103584 w 136218"/>
                  <a:gd name="connsiteY12" fmla="*/ 264319 h 389335"/>
                  <a:gd name="connsiteX13" fmla="*/ 117872 w 136218"/>
                  <a:gd name="connsiteY13" fmla="*/ 328613 h 389335"/>
                  <a:gd name="connsiteX14" fmla="*/ 128587 w 136218"/>
                  <a:gd name="connsiteY14" fmla="*/ 335757 h 389335"/>
                  <a:gd name="connsiteX15" fmla="*/ 132159 w 136218"/>
                  <a:gd name="connsiteY15" fmla="*/ 385763 h 389335"/>
                  <a:gd name="connsiteX16" fmla="*/ 128587 w 136218"/>
                  <a:gd name="connsiteY16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92869 w 136218"/>
                  <a:gd name="connsiteY9" fmla="*/ 217885 h 389335"/>
                  <a:gd name="connsiteX10" fmla="*/ 96440 w 136218"/>
                  <a:gd name="connsiteY10" fmla="*/ 232172 h 389335"/>
                  <a:gd name="connsiteX11" fmla="*/ 100012 w 136218"/>
                  <a:gd name="connsiteY11" fmla="*/ 242888 h 389335"/>
                  <a:gd name="connsiteX12" fmla="*/ 103584 w 136218"/>
                  <a:gd name="connsiteY12" fmla="*/ 264319 h 389335"/>
                  <a:gd name="connsiteX13" fmla="*/ 128587 w 136218"/>
                  <a:gd name="connsiteY13" fmla="*/ 335757 h 389335"/>
                  <a:gd name="connsiteX14" fmla="*/ 132159 w 136218"/>
                  <a:gd name="connsiteY14" fmla="*/ 385763 h 389335"/>
                  <a:gd name="connsiteX15" fmla="*/ 128587 w 136218"/>
                  <a:gd name="connsiteY15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96440 w 136218"/>
                  <a:gd name="connsiteY9" fmla="*/ 232172 h 389335"/>
                  <a:gd name="connsiteX10" fmla="*/ 100012 w 136218"/>
                  <a:gd name="connsiteY10" fmla="*/ 242888 h 389335"/>
                  <a:gd name="connsiteX11" fmla="*/ 103584 w 136218"/>
                  <a:gd name="connsiteY11" fmla="*/ 264319 h 389335"/>
                  <a:gd name="connsiteX12" fmla="*/ 128587 w 136218"/>
                  <a:gd name="connsiteY12" fmla="*/ 335757 h 389335"/>
                  <a:gd name="connsiteX13" fmla="*/ 132159 w 136218"/>
                  <a:gd name="connsiteY13" fmla="*/ 385763 h 389335"/>
                  <a:gd name="connsiteX14" fmla="*/ 128587 w 136218"/>
                  <a:gd name="connsiteY14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100012 w 136218"/>
                  <a:gd name="connsiteY9" fmla="*/ 242888 h 389335"/>
                  <a:gd name="connsiteX10" fmla="*/ 103584 w 136218"/>
                  <a:gd name="connsiteY10" fmla="*/ 264319 h 389335"/>
                  <a:gd name="connsiteX11" fmla="*/ 128587 w 136218"/>
                  <a:gd name="connsiteY11" fmla="*/ 335757 h 389335"/>
                  <a:gd name="connsiteX12" fmla="*/ 132159 w 136218"/>
                  <a:gd name="connsiteY12" fmla="*/ 385763 h 389335"/>
                  <a:gd name="connsiteX13" fmla="*/ 128587 w 136218"/>
                  <a:gd name="connsiteY13" fmla="*/ 389335 h 389335"/>
                  <a:gd name="connsiteX0" fmla="*/ 0 w 136218"/>
                  <a:gd name="connsiteY0" fmla="*/ 0 h 389335"/>
                  <a:gd name="connsiteX1" fmla="*/ 28575 w 136218"/>
                  <a:gd name="connsiteY1" fmla="*/ 39291 h 389335"/>
                  <a:gd name="connsiteX2" fmla="*/ 32147 w 136218"/>
                  <a:gd name="connsiteY2" fmla="*/ 50007 h 389335"/>
                  <a:gd name="connsiteX3" fmla="*/ 35719 w 136218"/>
                  <a:gd name="connsiteY3" fmla="*/ 64294 h 389335"/>
                  <a:gd name="connsiteX4" fmla="*/ 42862 w 136218"/>
                  <a:gd name="connsiteY4" fmla="*/ 85725 h 389335"/>
                  <a:gd name="connsiteX5" fmla="*/ 50006 w 136218"/>
                  <a:gd name="connsiteY5" fmla="*/ 121444 h 389335"/>
                  <a:gd name="connsiteX6" fmla="*/ 57150 w 136218"/>
                  <a:gd name="connsiteY6" fmla="*/ 142875 h 389335"/>
                  <a:gd name="connsiteX7" fmla="*/ 71437 w 136218"/>
                  <a:gd name="connsiteY7" fmla="*/ 178594 h 389335"/>
                  <a:gd name="connsiteX8" fmla="*/ 75009 w 136218"/>
                  <a:gd name="connsiteY8" fmla="*/ 189310 h 389335"/>
                  <a:gd name="connsiteX9" fmla="*/ 103584 w 136218"/>
                  <a:gd name="connsiteY9" fmla="*/ 264319 h 389335"/>
                  <a:gd name="connsiteX10" fmla="*/ 128587 w 136218"/>
                  <a:gd name="connsiteY10" fmla="*/ 335757 h 389335"/>
                  <a:gd name="connsiteX11" fmla="*/ 132159 w 136218"/>
                  <a:gd name="connsiteY11" fmla="*/ 385763 h 389335"/>
                  <a:gd name="connsiteX12" fmla="*/ 128587 w 136218"/>
                  <a:gd name="connsiteY12" fmla="*/ 389335 h 38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6218" h="389335">
                    <a:moveTo>
                      <a:pt x="0" y="0"/>
                    </a:moveTo>
                    <a:cubicBezTo>
                      <a:pt x="5555" y="6945"/>
                      <a:pt x="25931" y="31360"/>
                      <a:pt x="28575" y="39291"/>
                    </a:cubicBezTo>
                    <a:cubicBezTo>
                      <a:pt x="29766" y="42863"/>
                      <a:pt x="31113" y="46387"/>
                      <a:pt x="32147" y="50007"/>
                    </a:cubicBezTo>
                    <a:cubicBezTo>
                      <a:pt x="33496" y="54727"/>
                      <a:pt x="34308" y="59592"/>
                      <a:pt x="35719" y="64294"/>
                    </a:cubicBezTo>
                    <a:cubicBezTo>
                      <a:pt x="37883" y="71506"/>
                      <a:pt x="42862" y="85725"/>
                      <a:pt x="42862" y="85725"/>
                    </a:cubicBezTo>
                    <a:cubicBezTo>
                      <a:pt x="45276" y="100209"/>
                      <a:pt x="46009" y="108122"/>
                      <a:pt x="50006" y="121444"/>
                    </a:cubicBezTo>
                    <a:cubicBezTo>
                      <a:pt x="52170" y="128657"/>
                      <a:pt x="53782" y="136140"/>
                      <a:pt x="57150" y="142875"/>
                    </a:cubicBezTo>
                    <a:cubicBezTo>
                      <a:pt x="67662" y="163899"/>
                      <a:pt x="62609" y="152110"/>
                      <a:pt x="71437" y="178594"/>
                    </a:cubicBezTo>
                    <a:lnTo>
                      <a:pt x="75009" y="189310"/>
                    </a:lnTo>
                    <a:cubicBezTo>
                      <a:pt x="80367" y="203597"/>
                      <a:pt x="94654" y="239911"/>
                      <a:pt x="103584" y="264319"/>
                    </a:cubicBezTo>
                    <a:cubicBezTo>
                      <a:pt x="112514" y="288727"/>
                      <a:pt x="123825" y="315516"/>
                      <a:pt x="128587" y="335757"/>
                    </a:cubicBezTo>
                    <a:cubicBezTo>
                      <a:pt x="137117" y="361346"/>
                      <a:pt x="138768" y="356024"/>
                      <a:pt x="132159" y="385763"/>
                    </a:cubicBezTo>
                    <a:cubicBezTo>
                      <a:pt x="131794" y="387407"/>
                      <a:pt x="129778" y="388144"/>
                      <a:pt x="128587" y="389335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" name="Forme libre 3"/>
              <p:cNvSpPr>
                <a:spLocks/>
              </p:cNvSpPr>
              <p:nvPr/>
            </p:nvSpPr>
            <p:spPr bwMode="auto">
              <a:xfrm>
                <a:off x="436087" y="4087712"/>
                <a:ext cx="5562185" cy="1425611"/>
              </a:xfrm>
              <a:custGeom>
                <a:avLst/>
                <a:gdLst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752 w 10000"/>
                  <a:gd name="connsiteY2" fmla="*/ 206 h 10000"/>
                  <a:gd name="connsiteX3" fmla="*/ 9673 w 10000"/>
                  <a:gd name="connsiteY3" fmla="*/ 304 h 10000"/>
                  <a:gd name="connsiteX4" fmla="*/ 9636 w 10000"/>
                  <a:gd name="connsiteY4" fmla="*/ 358 h 10000"/>
                  <a:gd name="connsiteX5" fmla="*/ 9583 w 10000"/>
                  <a:gd name="connsiteY5" fmla="*/ 403 h 10000"/>
                  <a:gd name="connsiteX6" fmla="*/ 9504 w 10000"/>
                  <a:gd name="connsiteY6" fmla="*/ 608 h 10000"/>
                  <a:gd name="connsiteX7" fmla="*/ 9414 w 10000"/>
                  <a:gd name="connsiteY7" fmla="*/ 805 h 10000"/>
                  <a:gd name="connsiteX8" fmla="*/ 9323 w 10000"/>
                  <a:gd name="connsiteY8" fmla="*/ 957 h 10000"/>
                  <a:gd name="connsiteX9" fmla="*/ 9284 w 10000"/>
                  <a:gd name="connsiteY9" fmla="*/ 1109 h 10000"/>
                  <a:gd name="connsiteX10" fmla="*/ 9231 w 10000"/>
                  <a:gd name="connsiteY10" fmla="*/ 1163 h 10000"/>
                  <a:gd name="connsiteX11" fmla="*/ 9140 w 10000"/>
                  <a:gd name="connsiteY11" fmla="*/ 1315 h 10000"/>
                  <a:gd name="connsiteX12" fmla="*/ 9101 w 10000"/>
                  <a:gd name="connsiteY12" fmla="*/ 1467 h 10000"/>
                  <a:gd name="connsiteX13" fmla="*/ 9010 w 10000"/>
                  <a:gd name="connsiteY13" fmla="*/ 1664 h 10000"/>
                  <a:gd name="connsiteX14" fmla="*/ 8932 w 10000"/>
                  <a:gd name="connsiteY14" fmla="*/ 1771 h 10000"/>
                  <a:gd name="connsiteX15" fmla="*/ 8813 w 10000"/>
                  <a:gd name="connsiteY15" fmla="*/ 1869 h 10000"/>
                  <a:gd name="connsiteX16" fmla="*/ 8774 w 10000"/>
                  <a:gd name="connsiteY16" fmla="*/ 2021 h 10000"/>
                  <a:gd name="connsiteX17" fmla="*/ 8735 w 10000"/>
                  <a:gd name="connsiteY17" fmla="*/ 2075 h 10000"/>
                  <a:gd name="connsiteX18" fmla="*/ 8684 w 10000"/>
                  <a:gd name="connsiteY18" fmla="*/ 2174 h 10000"/>
                  <a:gd name="connsiteX19" fmla="*/ 8644 w 10000"/>
                  <a:gd name="connsiteY19" fmla="*/ 2218 h 10000"/>
                  <a:gd name="connsiteX20" fmla="*/ 8565 w 10000"/>
                  <a:gd name="connsiteY20" fmla="*/ 2370 h 10000"/>
                  <a:gd name="connsiteX21" fmla="*/ 8526 w 10000"/>
                  <a:gd name="connsiteY21" fmla="*/ 2522 h 10000"/>
                  <a:gd name="connsiteX22" fmla="*/ 8501 w 10000"/>
                  <a:gd name="connsiteY22" fmla="*/ 2674 h 10000"/>
                  <a:gd name="connsiteX23" fmla="*/ 8410 w 10000"/>
                  <a:gd name="connsiteY23" fmla="*/ 2826 h 10000"/>
                  <a:gd name="connsiteX24" fmla="*/ 8320 w 10000"/>
                  <a:gd name="connsiteY24" fmla="*/ 2880 h 10000"/>
                  <a:gd name="connsiteX25" fmla="*/ 8188 w 10000"/>
                  <a:gd name="connsiteY25" fmla="*/ 2979 h 10000"/>
                  <a:gd name="connsiteX26" fmla="*/ 8111 w 10000"/>
                  <a:gd name="connsiteY26" fmla="*/ 3086 h 10000"/>
                  <a:gd name="connsiteX27" fmla="*/ 8072 w 10000"/>
                  <a:gd name="connsiteY27" fmla="*/ 3184 h 10000"/>
                  <a:gd name="connsiteX28" fmla="*/ 7993 w 10000"/>
                  <a:gd name="connsiteY28" fmla="*/ 3283 h 10000"/>
                  <a:gd name="connsiteX29" fmla="*/ 7954 w 10000"/>
                  <a:gd name="connsiteY29" fmla="*/ 3381 h 10000"/>
                  <a:gd name="connsiteX30" fmla="*/ 7835 w 10000"/>
                  <a:gd name="connsiteY30" fmla="*/ 3488 h 10000"/>
                  <a:gd name="connsiteX31" fmla="*/ 7784 w 10000"/>
                  <a:gd name="connsiteY31" fmla="*/ 3533 h 10000"/>
                  <a:gd name="connsiteX32" fmla="*/ 7666 w 10000"/>
                  <a:gd name="connsiteY32" fmla="*/ 3685 h 10000"/>
                  <a:gd name="connsiteX33" fmla="*/ 7627 w 10000"/>
                  <a:gd name="connsiteY33" fmla="*/ 3739 h 10000"/>
                  <a:gd name="connsiteX34" fmla="*/ 7550 w 10000"/>
                  <a:gd name="connsiteY34" fmla="*/ 3792 h 10000"/>
                  <a:gd name="connsiteX35" fmla="*/ 7458 w 10000"/>
                  <a:gd name="connsiteY35" fmla="*/ 3891 h 10000"/>
                  <a:gd name="connsiteX36" fmla="*/ 7407 w 10000"/>
                  <a:gd name="connsiteY36" fmla="*/ 3945 h 10000"/>
                  <a:gd name="connsiteX37" fmla="*/ 7328 w 10000"/>
                  <a:gd name="connsiteY37" fmla="*/ 4043 h 10000"/>
                  <a:gd name="connsiteX38" fmla="*/ 7159 w 10000"/>
                  <a:gd name="connsiteY38" fmla="*/ 4347 h 10000"/>
                  <a:gd name="connsiteX39" fmla="*/ 7080 w 10000"/>
                  <a:gd name="connsiteY39" fmla="*/ 4544 h 10000"/>
                  <a:gd name="connsiteX40" fmla="*/ 7041 w 10000"/>
                  <a:gd name="connsiteY40" fmla="*/ 4597 h 10000"/>
                  <a:gd name="connsiteX41" fmla="*/ 6936 w 10000"/>
                  <a:gd name="connsiteY41" fmla="*/ 4696 h 10000"/>
                  <a:gd name="connsiteX42" fmla="*/ 6897 w 10000"/>
                  <a:gd name="connsiteY42" fmla="*/ 4803 h 10000"/>
                  <a:gd name="connsiteX43" fmla="*/ 6860 w 10000"/>
                  <a:gd name="connsiteY43" fmla="*/ 4848 h 10000"/>
                  <a:gd name="connsiteX44" fmla="*/ 6756 w 10000"/>
                  <a:gd name="connsiteY44" fmla="*/ 4946 h 10000"/>
                  <a:gd name="connsiteX45" fmla="*/ 6623 w 10000"/>
                  <a:gd name="connsiteY45" fmla="*/ 5098 h 10000"/>
                  <a:gd name="connsiteX46" fmla="*/ 6519 w 10000"/>
                  <a:gd name="connsiteY46" fmla="*/ 5250 h 10000"/>
                  <a:gd name="connsiteX47" fmla="*/ 6443 w 10000"/>
                  <a:gd name="connsiteY47" fmla="*/ 5358 h 10000"/>
                  <a:gd name="connsiteX48" fmla="*/ 6389 w 10000"/>
                  <a:gd name="connsiteY48" fmla="*/ 5456 h 10000"/>
                  <a:gd name="connsiteX49" fmla="*/ 6246 w 10000"/>
                  <a:gd name="connsiteY49" fmla="*/ 5608 h 10000"/>
                  <a:gd name="connsiteX50" fmla="*/ 6206 w 10000"/>
                  <a:gd name="connsiteY50" fmla="*/ 5662 h 10000"/>
                  <a:gd name="connsiteX51" fmla="*/ 6076 w 10000"/>
                  <a:gd name="connsiteY51" fmla="*/ 5805 h 10000"/>
                  <a:gd name="connsiteX52" fmla="*/ 6037 w 10000"/>
                  <a:gd name="connsiteY52" fmla="*/ 5859 h 10000"/>
                  <a:gd name="connsiteX53" fmla="*/ 5921 w 10000"/>
                  <a:gd name="connsiteY53" fmla="*/ 6064 h 10000"/>
                  <a:gd name="connsiteX54" fmla="*/ 5842 w 10000"/>
                  <a:gd name="connsiteY54" fmla="*/ 6163 h 10000"/>
                  <a:gd name="connsiteX55" fmla="*/ 5778 w 10000"/>
                  <a:gd name="connsiteY55" fmla="*/ 6216 h 10000"/>
                  <a:gd name="connsiteX56" fmla="*/ 5738 w 10000"/>
                  <a:gd name="connsiteY56" fmla="*/ 6261 h 10000"/>
                  <a:gd name="connsiteX57" fmla="*/ 5673 w 10000"/>
                  <a:gd name="connsiteY57" fmla="*/ 6315 h 10000"/>
                  <a:gd name="connsiteX58" fmla="*/ 5581 w 10000"/>
                  <a:gd name="connsiteY58" fmla="*/ 6413 h 10000"/>
                  <a:gd name="connsiteX59" fmla="*/ 5543 w 10000"/>
                  <a:gd name="connsiteY59" fmla="*/ 6521 h 10000"/>
                  <a:gd name="connsiteX60" fmla="*/ 5476 w 10000"/>
                  <a:gd name="connsiteY60" fmla="*/ 6565 h 10000"/>
                  <a:gd name="connsiteX61" fmla="*/ 5425 w 10000"/>
                  <a:gd name="connsiteY61" fmla="*/ 6619 h 10000"/>
                  <a:gd name="connsiteX62" fmla="*/ 5282 w 10000"/>
                  <a:gd name="connsiteY62" fmla="*/ 6717 h 10000"/>
                  <a:gd name="connsiteX63" fmla="*/ 5163 w 10000"/>
                  <a:gd name="connsiteY63" fmla="*/ 6869 h 10000"/>
                  <a:gd name="connsiteX64" fmla="*/ 5087 w 10000"/>
                  <a:gd name="connsiteY64" fmla="*/ 6968 h 10000"/>
                  <a:gd name="connsiteX65" fmla="*/ 4800 w 10000"/>
                  <a:gd name="connsiteY65" fmla="*/ 7174 h 10000"/>
                  <a:gd name="connsiteX66" fmla="*/ 4630 w 10000"/>
                  <a:gd name="connsiteY66" fmla="*/ 7227 h 10000"/>
                  <a:gd name="connsiteX67" fmla="*/ 4487 w 10000"/>
                  <a:gd name="connsiteY67" fmla="*/ 7272 h 10000"/>
                  <a:gd name="connsiteX68" fmla="*/ 4382 w 10000"/>
                  <a:gd name="connsiteY68" fmla="*/ 7326 h 10000"/>
                  <a:gd name="connsiteX69" fmla="*/ 3861 w 10000"/>
                  <a:gd name="connsiteY69" fmla="*/ 7478 h 10000"/>
                  <a:gd name="connsiteX70" fmla="*/ 3523 w 10000"/>
                  <a:gd name="connsiteY70" fmla="*/ 7424 h 10000"/>
                  <a:gd name="connsiteX71" fmla="*/ 3393 w 10000"/>
                  <a:gd name="connsiteY71" fmla="*/ 7379 h 10000"/>
                  <a:gd name="connsiteX72" fmla="*/ 3196 w 10000"/>
                  <a:gd name="connsiteY72" fmla="*/ 7326 h 10000"/>
                  <a:gd name="connsiteX73" fmla="*/ 2753 w 10000"/>
                  <a:gd name="connsiteY73" fmla="*/ 7424 h 10000"/>
                  <a:gd name="connsiteX74" fmla="*/ 2426 w 10000"/>
                  <a:gd name="connsiteY74" fmla="*/ 7522 h 10000"/>
                  <a:gd name="connsiteX75" fmla="*/ 2257 w 10000"/>
                  <a:gd name="connsiteY75" fmla="*/ 7576 h 10000"/>
                  <a:gd name="connsiteX76" fmla="*/ 2141 w 10000"/>
                  <a:gd name="connsiteY76" fmla="*/ 7630 h 10000"/>
                  <a:gd name="connsiteX77" fmla="*/ 2049 w 10000"/>
                  <a:gd name="connsiteY77" fmla="*/ 7674 h 10000"/>
                  <a:gd name="connsiteX78" fmla="*/ 1801 w 10000"/>
                  <a:gd name="connsiteY78" fmla="*/ 7728 h 10000"/>
                  <a:gd name="connsiteX79" fmla="*/ 1555 w 10000"/>
                  <a:gd name="connsiteY79" fmla="*/ 7826 h 10000"/>
                  <a:gd name="connsiteX80" fmla="*/ 1451 w 10000"/>
                  <a:gd name="connsiteY80" fmla="*/ 7880 h 10000"/>
                  <a:gd name="connsiteX81" fmla="*/ 1163 w 10000"/>
                  <a:gd name="connsiteY81" fmla="*/ 7934 h 10000"/>
                  <a:gd name="connsiteX82" fmla="*/ 1073 w 10000"/>
                  <a:gd name="connsiteY82" fmla="*/ 8032 h 10000"/>
                  <a:gd name="connsiteX83" fmla="*/ 825 w 10000"/>
                  <a:gd name="connsiteY83" fmla="*/ 8283 h 10000"/>
                  <a:gd name="connsiteX84" fmla="*/ 772 w 10000"/>
                  <a:gd name="connsiteY84" fmla="*/ 8336 h 10000"/>
                  <a:gd name="connsiteX85" fmla="*/ 721 w 10000"/>
                  <a:gd name="connsiteY85" fmla="*/ 8488 h 10000"/>
                  <a:gd name="connsiteX86" fmla="*/ 693 w 10000"/>
                  <a:gd name="connsiteY86" fmla="*/ 8640 h 10000"/>
                  <a:gd name="connsiteX87" fmla="*/ 656 w 10000"/>
                  <a:gd name="connsiteY87" fmla="*/ 8685 h 10000"/>
                  <a:gd name="connsiteX88" fmla="*/ 524 w 10000"/>
                  <a:gd name="connsiteY88" fmla="*/ 9043 h 10000"/>
                  <a:gd name="connsiteX89" fmla="*/ 484 w 10000"/>
                  <a:gd name="connsiteY89" fmla="*/ 9141 h 10000"/>
                  <a:gd name="connsiteX90" fmla="*/ 408 w 10000"/>
                  <a:gd name="connsiteY90" fmla="*/ 9249 h 10000"/>
                  <a:gd name="connsiteX91" fmla="*/ 329 w 10000"/>
                  <a:gd name="connsiteY91" fmla="*/ 9445 h 10000"/>
                  <a:gd name="connsiteX92" fmla="*/ 290 w 10000"/>
                  <a:gd name="connsiteY92" fmla="*/ 9544 h 10000"/>
                  <a:gd name="connsiteX93" fmla="*/ 160 w 10000"/>
                  <a:gd name="connsiteY93" fmla="*/ 9696 h 10000"/>
                  <a:gd name="connsiteX94" fmla="*/ 0 w 10000"/>
                  <a:gd name="connsiteY94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752 w 10000"/>
                  <a:gd name="connsiteY2" fmla="*/ 206 h 10000"/>
                  <a:gd name="connsiteX3" fmla="*/ 9673 w 10000"/>
                  <a:gd name="connsiteY3" fmla="*/ 304 h 10000"/>
                  <a:gd name="connsiteX4" fmla="*/ 9636 w 10000"/>
                  <a:gd name="connsiteY4" fmla="*/ 358 h 10000"/>
                  <a:gd name="connsiteX5" fmla="*/ 9583 w 10000"/>
                  <a:gd name="connsiteY5" fmla="*/ 403 h 10000"/>
                  <a:gd name="connsiteX6" fmla="*/ 9504 w 10000"/>
                  <a:gd name="connsiteY6" fmla="*/ 608 h 10000"/>
                  <a:gd name="connsiteX7" fmla="*/ 9414 w 10000"/>
                  <a:gd name="connsiteY7" fmla="*/ 805 h 10000"/>
                  <a:gd name="connsiteX8" fmla="*/ 9323 w 10000"/>
                  <a:gd name="connsiteY8" fmla="*/ 957 h 10000"/>
                  <a:gd name="connsiteX9" fmla="*/ 9284 w 10000"/>
                  <a:gd name="connsiteY9" fmla="*/ 1109 h 10000"/>
                  <a:gd name="connsiteX10" fmla="*/ 9231 w 10000"/>
                  <a:gd name="connsiteY10" fmla="*/ 1163 h 10000"/>
                  <a:gd name="connsiteX11" fmla="*/ 9140 w 10000"/>
                  <a:gd name="connsiteY11" fmla="*/ 1315 h 10000"/>
                  <a:gd name="connsiteX12" fmla="*/ 9101 w 10000"/>
                  <a:gd name="connsiteY12" fmla="*/ 1467 h 10000"/>
                  <a:gd name="connsiteX13" fmla="*/ 9010 w 10000"/>
                  <a:gd name="connsiteY13" fmla="*/ 1664 h 10000"/>
                  <a:gd name="connsiteX14" fmla="*/ 8932 w 10000"/>
                  <a:gd name="connsiteY14" fmla="*/ 1771 h 10000"/>
                  <a:gd name="connsiteX15" fmla="*/ 8813 w 10000"/>
                  <a:gd name="connsiteY15" fmla="*/ 1869 h 10000"/>
                  <a:gd name="connsiteX16" fmla="*/ 8774 w 10000"/>
                  <a:gd name="connsiteY16" fmla="*/ 2021 h 10000"/>
                  <a:gd name="connsiteX17" fmla="*/ 8735 w 10000"/>
                  <a:gd name="connsiteY17" fmla="*/ 2075 h 10000"/>
                  <a:gd name="connsiteX18" fmla="*/ 8684 w 10000"/>
                  <a:gd name="connsiteY18" fmla="*/ 2174 h 10000"/>
                  <a:gd name="connsiteX19" fmla="*/ 8644 w 10000"/>
                  <a:gd name="connsiteY19" fmla="*/ 2218 h 10000"/>
                  <a:gd name="connsiteX20" fmla="*/ 8565 w 10000"/>
                  <a:gd name="connsiteY20" fmla="*/ 2370 h 10000"/>
                  <a:gd name="connsiteX21" fmla="*/ 8526 w 10000"/>
                  <a:gd name="connsiteY21" fmla="*/ 2522 h 10000"/>
                  <a:gd name="connsiteX22" fmla="*/ 8501 w 10000"/>
                  <a:gd name="connsiteY22" fmla="*/ 2674 h 10000"/>
                  <a:gd name="connsiteX23" fmla="*/ 8410 w 10000"/>
                  <a:gd name="connsiteY23" fmla="*/ 2826 h 10000"/>
                  <a:gd name="connsiteX24" fmla="*/ 8320 w 10000"/>
                  <a:gd name="connsiteY24" fmla="*/ 2880 h 10000"/>
                  <a:gd name="connsiteX25" fmla="*/ 8188 w 10000"/>
                  <a:gd name="connsiteY25" fmla="*/ 2979 h 10000"/>
                  <a:gd name="connsiteX26" fmla="*/ 8111 w 10000"/>
                  <a:gd name="connsiteY26" fmla="*/ 3086 h 10000"/>
                  <a:gd name="connsiteX27" fmla="*/ 8072 w 10000"/>
                  <a:gd name="connsiteY27" fmla="*/ 3184 h 10000"/>
                  <a:gd name="connsiteX28" fmla="*/ 7993 w 10000"/>
                  <a:gd name="connsiteY28" fmla="*/ 3283 h 10000"/>
                  <a:gd name="connsiteX29" fmla="*/ 7954 w 10000"/>
                  <a:gd name="connsiteY29" fmla="*/ 3381 h 10000"/>
                  <a:gd name="connsiteX30" fmla="*/ 7835 w 10000"/>
                  <a:gd name="connsiteY30" fmla="*/ 3488 h 10000"/>
                  <a:gd name="connsiteX31" fmla="*/ 7784 w 10000"/>
                  <a:gd name="connsiteY31" fmla="*/ 3533 h 10000"/>
                  <a:gd name="connsiteX32" fmla="*/ 7666 w 10000"/>
                  <a:gd name="connsiteY32" fmla="*/ 3685 h 10000"/>
                  <a:gd name="connsiteX33" fmla="*/ 7627 w 10000"/>
                  <a:gd name="connsiteY33" fmla="*/ 3739 h 10000"/>
                  <a:gd name="connsiteX34" fmla="*/ 7550 w 10000"/>
                  <a:gd name="connsiteY34" fmla="*/ 3792 h 10000"/>
                  <a:gd name="connsiteX35" fmla="*/ 7458 w 10000"/>
                  <a:gd name="connsiteY35" fmla="*/ 3891 h 10000"/>
                  <a:gd name="connsiteX36" fmla="*/ 7407 w 10000"/>
                  <a:gd name="connsiteY36" fmla="*/ 3945 h 10000"/>
                  <a:gd name="connsiteX37" fmla="*/ 7328 w 10000"/>
                  <a:gd name="connsiteY37" fmla="*/ 4043 h 10000"/>
                  <a:gd name="connsiteX38" fmla="*/ 7159 w 10000"/>
                  <a:gd name="connsiteY38" fmla="*/ 4347 h 10000"/>
                  <a:gd name="connsiteX39" fmla="*/ 7080 w 10000"/>
                  <a:gd name="connsiteY39" fmla="*/ 4544 h 10000"/>
                  <a:gd name="connsiteX40" fmla="*/ 7041 w 10000"/>
                  <a:gd name="connsiteY40" fmla="*/ 4597 h 10000"/>
                  <a:gd name="connsiteX41" fmla="*/ 6936 w 10000"/>
                  <a:gd name="connsiteY41" fmla="*/ 4696 h 10000"/>
                  <a:gd name="connsiteX42" fmla="*/ 6897 w 10000"/>
                  <a:gd name="connsiteY42" fmla="*/ 4803 h 10000"/>
                  <a:gd name="connsiteX43" fmla="*/ 6860 w 10000"/>
                  <a:gd name="connsiteY43" fmla="*/ 4848 h 10000"/>
                  <a:gd name="connsiteX44" fmla="*/ 6756 w 10000"/>
                  <a:gd name="connsiteY44" fmla="*/ 4946 h 10000"/>
                  <a:gd name="connsiteX45" fmla="*/ 6623 w 10000"/>
                  <a:gd name="connsiteY45" fmla="*/ 5098 h 10000"/>
                  <a:gd name="connsiteX46" fmla="*/ 6519 w 10000"/>
                  <a:gd name="connsiteY46" fmla="*/ 5250 h 10000"/>
                  <a:gd name="connsiteX47" fmla="*/ 6443 w 10000"/>
                  <a:gd name="connsiteY47" fmla="*/ 5358 h 10000"/>
                  <a:gd name="connsiteX48" fmla="*/ 6389 w 10000"/>
                  <a:gd name="connsiteY48" fmla="*/ 5456 h 10000"/>
                  <a:gd name="connsiteX49" fmla="*/ 6246 w 10000"/>
                  <a:gd name="connsiteY49" fmla="*/ 5608 h 10000"/>
                  <a:gd name="connsiteX50" fmla="*/ 6076 w 10000"/>
                  <a:gd name="connsiteY50" fmla="*/ 5805 h 10000"/>
                  <a:gd name="connsiteX51" fmla="*/ 6037 w 10000"/>
                  <a:gd name="connsiteY51" fmla="*/ 5859 h 10000"/>
                  <a:gd name="connsiteX52" fmla="*/ 5921 w 10000"/>
                  <a:gd name="connsiteY52" fmla="*/ 6064 h 10000"/>
                  <a:gd name="connsiteX53" fmla="*/ 5842 w 10000"/>
                  <a:gd name="connsiteY53" fmla="*/ 6163 h 10000"/>
                  <a:gd name="connsiteX54" fmla="*/ 5778 w 10000"/>
                  <a:gd name="connsiteY54" fmla="*/ 6216 h 10000"/>
                  <a:gd name="connsiteX55" fmla="*/ 5738 w 10000"/>
                  <a:gd name="connsiteY55" fmla="*/ 6261 h 10000"/>
                  <a:gd name="connsiteX56" fmla="*/ 5673 w 10000"/>
                  <a:gd name="connsiteY56" fmla="*/ 6315 h 10000"/>
                  <a:gd name="connsiteX57" fmla="*/ 5581 w 10000"/>
                  <a:gd name="connsiteY57" fmla="*/ 6413 h 10000"/>
                  <a:gd name="connsiteX58" fmla="*/ 5543 w 10000"/>
                  <a:gd name="connsiteY58" fmla="*/ 6521 h 10000"/>
                  <a:gd name="connsiteX59" fmla="*/ 5476 w 10000"/>
                  <a:gd name="connsiteY59" fmla="*/ 6565 h 10000"/>
                  <a:gd name="connsiteX60" fmla="*/ 5425 w 10000"/>
                  <a:gd name="connsiteY60" fmla="*/ 6619 h 10000"/>
                  <a:gd name="connsiteX61" fmla="*/ 5282 w 10000"/>
                  <a:gd name="connsiteY61" fmla="*/ 6717 h 10000"/>
                  <a:gd name="connsiteX62" fmla="*/ 5163 w 10000"/>
                  <a:gd name="connsiteY62" fmla="*/ 6869 h 10000"/>
                  <a:gd name="connsiteX63" fmla="*/ 5087 w 10000"/>
                  <a:gd name="connsiteY63" fmla="*/ 6968 h 10000"/>
                  <a:gd name="connsiteX64" fmla="*/ 4800 w 10000"/>
                  <a:gd name="connsiteY64" fmla="*/ 7174 h 10000"/>
                  <a:gd name="connsiteX65" fmla="*/ 4630 w 10000"/>
                  <a:gd name="connsiteY65" fmla="*/ 7227 h 10000"/>
                  <a:gd name="connsiteX66" fmla="*/ 4487 w 10000"/>
                  <a:gd name="connsiteY66" fmla="*/ 7272 h 10000"/>
                  <a:gd name="connsiteX67" fmla="*/ 4382 w 10000"/>
                  <a:gd name="connsiteY67" fmla="*/ 7326 h 10000"/>
                  <a:gd name="connsiteX68" fmla="*/ 3861 w 10000"/>
                  <a:gd name="connsiteY68" fmla="*/ 7478 h 10000"/>
                  <a:gd name="connsiteX69" fmla="*/ 3523 w 10000"/>
                  <a:gd name="connsiteY69" fmla="*/ 7424 h 10000"/>
                  <a:gd name="connsiteX70" fmla="*/ 3393 w 10000"/>
                  <a:gd name="connsiteY70" fmla="*/ 7379 h 10000"/>
                  <a:gd name="connsiteX71" fmla="*/ 3196 w 10000"/>
                  <a:gd name="connsiteY71" fmla="*/ 7326 h 10000"/>
                  <a:gd name="connsiteX72" fmla="*/ 2753 w 10000"/>
                  <a:gd name="connsiteY72" fmla="*/ 7424 h 10000"/>
                  <a:gd name="connsiteX73" fmla="*/ 2426 w 10000"/>
                  <a:gd name="connsiteY73" fmla="*/ 7522 h 10000"/>
                  <a:gd name="connsiteX74" fmla="*/ 2257 w 10000"/>
                  <a:gd name="connsiteY74" fmla="*/ 7576 h 10000"/>
                  <a:gd name="connsiteX75" fmla="*/ 2141 w 10000"/>
                  <a:gd name="connsiteY75" fmla="*/ 7630 h 10000"/>
                  <a:gd name="connsiteX76" fmla="*/ 2049 w 10000"/>
                  <a:gd name="connsiteY76" fmla="*/ 7674 h 10000"/>
                  <a:gd name="connsiteX77" fmla="*/ 1801 w 10000"/>
                  <a:gd name="connsiteY77" fmla="*/ 7728 h 10000"/>
                  <a:gd name="connsiteX78" fmla="*/ 1555 w 10000"/>
                  <a:gd name="connsiteY78" fmla="*/ 7826 h 10000"/>
                  <a:gd name="connsiteX79" fmla="*/ 1451 w 10000"/>
                  <a:gd name="connsiteY79" fmla="*/ 7880 h 10000"/>
                  <a:gd name="connsiteX80" fmla="*/ 1163 w 10000"/>
                  <a:gd name="connsiteY80" fmla="*/ 7934 h 10000"/>
                  <a:gd name="connsiteX81" fmla="*/ 1073 w 10000"/>
                  <a:gd name="connsiteY81" fmla="*/ 8032 h 10000"/>
                  <a:gd name="connsiteX82" fmla="*/ 825 w 10000"/>
                  <a:gd name="connsiteY82" fmla="*/ 8283 h 10000"/>
                  <a:gd name="connsiteX83" fmla="*/ 772 w 10000"/>
                  <a:gd name="connsiteY83" fmla="*/ 8336 h 10000"/>
                  <a:gd name="connsiteX84" fmla="*/ 721 w 10000"/>
                  <a:gd name="connsiteY84" fmla="*/ 8488 h 10000"/>
                  <a:gd name="connsiteX85" fmla="*/ 693 w 10000"/>
                  <a:gd name="connsiteY85" fmla="*/ 8640 h 10000"/>
                  <a:gd name="connsiteX86" fmla="*/ 656 w 10000"/>
                  <a:gd name="connsiteY86" fmla="*/ 8685 h 10000"/>
                  <a:gd name="connsiteX87" fmla="*/ 524 w 10000"/>
                  <a:gd name="connsiteY87" fmla="*/ 9043 h 10000"/>
                  <a:gd name="connsiteX88" fmla="*/ 484 w 10000"/>
                  <a:gd name="connsiteY88" fmla="*/ 9141 h 10000"/>
                  <a:gd name="connsiteX89" fmla="*/ 408 w 10000"/>
                  <a:gd name="connsiteY89" fmla="*/ 9249 h 10000"/>
                  <a:gd name="connsiteX90" fmla="*/ 329 w 10000"/>
                  <a:gd name="connsiteY90" fmla="*/ 9445 h 10000"/>
                  <a:gd name="connsiteX91" fmla="*/ 290 w 10000"/>
                  <a:gd name="connsiteY91" fmla="*/ 9544 h 10000"/>
                  <a:gd name="connsiteX92" fmla="*/ 160 w 10000"/>
                  <a:gd name="connsiteY92" fmla="*/ 9696 h 10000"/>
                  <a:gd name="connsiteX93" fmla="*/ 0 w 10000"/>
                  <a:gd name="connsiteY93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752 w 10000"/>
                  <a:gd name="connsiteY2" fmla="*/ 206 h 10000"/>
                  <a:gd name="connsiteX3" fmla="*/ 9673 w 10000"/>
                  <a:gd name="connsiteY3" fmla="*/ 304 h 10000"/>
                  <a:gd name="connsiteX4" fmla="*/ 9636 w 10000"/>
                  <a:gd name="connsiteY4" fmla="*/ 358 h 10000"/>
                  <a:gd name="connsiteX5" fmla="*/ 9583 w 10000"/>
                  <a:gd name="connsiteY5" fmla="*/ 403 h 10000"/>
                  <a:gd name="connsiteX6" fmla="*/ 9504 w 10000"/>
                  <a:gd name="connsiteY6" fmla="*/ 608 h 10000"/>
                  <a:gd name="connsiteX7" fmla="*/ 9414 w 10000"/>
                  <a:gd name="connsiteY7" fmla="*/ 805 h 10000"/>
                  <a:gd name="connsiteX8" fmla="*/ 9323 w 10000"/>
                  <a:gd name="connsiteY8" fmla="*/ 957 h 10000"/>
                  <a:gd name="connsiteX9" fmla="*/ 9284 w 10000"/>
                  <a:gd name="connsiteY9" fmla="*/ 1109 h 10000"/>
                  <a:gd name="connsiteX10" fmla="*/ 9231 w 10000"/>
                  <a:gd name="connsiteY10" fmla="*/ 1163 h 10000"/>
                  <a:gd name="connsiteX11" fmla="*/ 9140 w 10000"/>
                  <a:gd name="connsiteY11" fmla="*/ 1315 h 10000"/>
                  <a:gd name="connsiteX12" fmla="*/ 9101 w 10000"/>
                  <a:gd name="connsiteY12" fmla="*/ 1467 h 10000"/>
                  <a:gd name="connsiteX13" fmla="*/ 9010 w 10000"/>
                  <a:gd name="connsiteY13" fmla="*/ 1664 h 10000"/>
                  <a:gd name="connsiteX14" fmla="*/ 8932 w 10000"/>
                  <a:gd name="connsiteY14" fmla="*/ 1771 h 10000"/>
                  <a:gd name="connsiteX15" fmla="*/ 8813 w 10000"/>
                  <a:gd name="connsiteY15" fmla="*/ 1869 h 10000"/>
                  <a:gd name="connsiteX16" fmla="*/ 8774 w 10000"/>
                  <a:gd name="connsiteY16" fmla="*/ 2021 h 10000"/>
                  <a:gd name="connsiteX17" fmla="*/ 8735 w 10000"/>
                  <a:gd name="connsiteY17" fmla="*/ 2075 h 10000"/>
                  <a:gd name="connsiteX18" fmla="*/ 8684 w 10000"/>
                  <a:gd name="connsiteY18" fmla="*/ 2174 h 10000"/>
                  <a:gd name="connsiteX19" fmla="*/ 8644 w 10000"/>
                  <a:gd name="connsiteY19" fmla="*/ 2218 h 10000"/>
                  <a:gd name="connsiteX20" fmla="*/ 8565 w 10000"/>
                  <a:gd name="connsiteY20" fmla="*/ 2370 h 10000"/>
                  <a:gd name="connsiteX21" fmla="*/ 8526 w 10000"/>
                  <a:gd name="connsiteY21" fmla="*/ 2522 h 10000"/>
                  <a:gd name="connsiteX22" fmla="*/ 8501 w 10000"/>
                  <a:gd name="connsiteY22" fmla="*/ 2674 h 10000"/>
                  <a:gd name="connsiteX23" fmla="*/ 8410 w 10000"/>
                  <a:gd name="connsiteY23" fmla="*/ 2826 h 10000"/>
                  <a:gd name="connsiteX24" fmla="*/ 8320 w 10000"/>
                  <a:gd name="connsiteY24" fmla="*/ 2880 h 10000"/>
                  <a:gd name="connsiteX25" fmla="*/ 8188 w 10000"/>
                  <a:gd name="connsiteY25" fmla="*/ 2979 h 10000"/>
                  <a:gd name="connsiteX26" fmla="*/ 8111 w 10000"/>
                  <a:gd name="connsiteY26" fmla="*/ 3086 h 10000"/>
                  <a:gd name="connsiteX27" fmla="*/ 8072 w 10000"/>
                  <a:gd name="connsiteY27" fmla="*/ 3184 h 10000"/>
                  <a:gd name="connsiteX28" fmla="*/ 7993 w 10000"/>
                  <a:gd name="connsiteY28" fmla="*/ 3283 h 10000"/>
                  <a:gd name="connsiteX29" fmla="*/ 7954 w 10000"/>
                  <a:gd name="connsiteY29" fmla="*/ 3381 h 10000"/>
                  <a:gd name="connsiteX30" fmla="*/ 7835 w 10000"/>
                  <a:gd name="connsiteY30" fmla="*/ 3488 h 10000"/>
                  <a:gd name="connsiteX31" fmla="*/ 7784 w 10000"/>
                  <a:gd name="connsiteY31" fmla="*/ 3533 h 10000"/>
                  <a:gd name="connsiteX32" fmla="*/ 7666 w 10000"/>
                  <a:gd name="connsiteY32" fmla="*/ 3685 h 10000"/>
                  <a:gd name="connsiteX33" fmla="*/ 7627 w 10000"/>
                  <a:gd name="connsiteY33" fmla="*/ 3739 h 10000"/>
                  <a:gd name="connsiteX34" fmla="*/ 7550 w 10000"/>
                  <a:gd name="connsiteY34" fmla="*/ 3792 h 10000"/>
                  <a:gd name="connsiteX35" fmla="*/ 7458 w 10000"/>
                  <a:gd name="connsiteY35" fmla="*/ 3891 h 10000"/>
                  <a:gd name="connsiteX36" fmla="*/ 7407 w 10000"/>
                  <a:gd name="connsiteY36" fmla="*/ 3945 h 10000"/>
                  <a:gd name="connsiteX37" fmla="*/ 7328 w 10000"/>
                  <a:gd name="connsiteY37" fmla="*/ 4043 h 10000"/>
                  <a:gd name="connsiteX38" fmla="*/ 7159 w 10000"/>
                  <a:gd name="connsiteY38" fmla="*/ 4347 h 10000"/>
                  <a:gd name="connsiteX39" fmla="*/ 7080 w 10000"/>
                  <a:gd name="connsiteY39" fmla="*/ 4544 h 10000"/>
                  <a:gd name="connsiteX40" fmla="*/ 7041 w 10000"/>
                  <a:gd name="connsiteY40" fmla="*/ 4597 h 10000"/>
                  <a:gd name="connsiteX41" fmla="*/ 6936 w 10000"/>
                  <a:gd name="connsiteY41" fmla="*/ 4696 h 10000"/>
                  <a:gd name="connsiteX42" fmla="*/ 6897 w 10000"/>
                  <a:gd name="connsiteY42" fmla="*/ 4803 h 10000"/>
                  <a:gd name="connsiteX43" fmla="*/ 6860 w 10000"/>
                  <a:gd name="connsiteY43" fmla="*/ 4848 h 10000"/>
                  <a:gd name="connsiteX44" fmla="*/ 6756 w 10000"/>
                  <a:gd name="connsiteY44" fmla="*/ 4946 h 10000"/>
                  <a:gd name="connsiteX45" fmla="*/ 6623 w 10000"/>
                  <a:gd name="connsiteY45" fmla="*/ 5098 h 10000"/>
                  <a:gd name="connsiteX46" fmla="*/ 6519 w 10000"/>
                  <a:gd name="connsiteY46" fmla="*/ 5250 h 10000"/>
                  <a:gd name="connsiteX47" fmla="*/ 6443 w 10000"/>
                  <a:gd name="connsiteY47" fmla="*/ 5358 h 10000"/>
                  <a:gd name="connsiteX48" fmla="*/ 6246 w 10000"/>
                  <a:gd name="connsiteY48" fmla="*/ 5608 h 10000"/>
                  <a:gd name="connsiteX49" fmla="*/ 6076 w 10000"/>
                  <a:gd name="connsiteY49" fmla="*/ 5805 h 10000"/>
                  <a:gd name="connsiteX50" fmla="*/ 6037 w 10000"/>
                  <a:gd name="connsiteY50" fmla="*/ 5859 h 10000"/>
                  <a:gd name="connsiteX51" fmla="*/ 5921 w 10000"/>
                  <a:gd name="connsiteY51" fmla="*/ 6064 h 10000"/>
                  <a:gd name="connsiteX52" fmla="*/ 5842 w 10000"/>
                  <a:gd name="connsiteY52" fmla="*/ 6163 h 10000"/>
                  <a:gd name="connsiteX53" fmla="*/ 5778 w 10000"/>
                  <a:gd name="connsiteY53" fmla="*/ 6216 h 10000"/>
                  <a:gd name="connsiteX54" fmla="*/ 5738 w 10000"/>
                  <a:gd name="connsiteY54" fmla="*/ 6261 h 10000"/>
                  <a:gd name="connsiteX55" fmla="*/ 5673 w 10000"/>
                  <a:gd name="connsiteY55" fmla="*/ 6315 h 10000"/>
                  <a:gd name="connsiteX56" fmla="*/ 5581 w 10000"/>
                  <a:gd name="connsiteY56" fmla="*/ 6413 h 10000"/>
                  <a:gd name="connsiteX57" fmla="*/ 5543 w 10000"/>
                  <a:gd name="connsiteY57" fmla="*/ 6521 h 10000"/>
                  <a:gd name="connsiteX58" fmla="*/ 5476 w 10000"/>
                  <a:gd name="connsiteY58" fmla="*/ 6565 h 10000"/>
                  <a:gd name="connsiteX59" fmla="*/ 5425 w 10000"/>
                  <a:gd name="connsiteY59" fmla="*/ 6619 h 10000"/>
                  <a:gd name="connsiteX60" fmla="*/ 5282 w 10000"/>
                  <a:gd name="connsiteY60" fmla="*/ 6717 h 10000"/>
                  <a:gd name="connsiteX61" fmla="*/ 5163 w 10000"/>
                  <a:gd name="connsiteY61" fmla="*/ 6869 h 10000"/>
                  <a:gd name="connsiteX62" fmla="*/ 5087 w 10000"/>
                  <a:gd name="connsiteY62" fmla="*/ 6968 h 10000"/>
                  <a:gd name="connsiteX63" fmla="*/ 4800 w 10000"/>
                  <a:gd name="connsiteY63" fmla="*/ 7174 h 10000"/>
                  <a:gd name="connsiteX64" fmla="*/ 4630 w 10000"/>
                  <a:gd name="connsiteY64" fmla="*/ 7227 h 10000"/>
                  <a:gd name="connsiteX65" fmla="*/ 4487 w 10000"/>
                  <a:gd name="connsiteY65" fmla="*/ 7272 h 10000"/>
                  <a:gd name="connsiteX66" fmla="*/ 4382 w 10000"/>
                  <a:gd name="connsiteY66" fmla="*/ 7326 h 10000"/>
                  <a:gd name="connsiteX67" fmla="*/ 3861 w 10000"/>
                  <a:gd name="connsiteY67" fmla="*/ 7478 h 10000"/>
                  <a:gd name="connsiteX68" fmla="*/ 3523 w 10000"/>
                  <a:gd name="connsiteY68" fmla="*/ 7424 h 10000"/>
                  <a:gd name="connsiteX69" fmla="*/ 3393 w 10000"/>
                  <a:gd name="connsiteY69" fmla="*/ 7379 h 10000"/>
                  <a:gd name="connsiteX70" fmla="*/ 3196 w 10000"/>
                  <a:gd name="connsiteY70" fmla="*/ 7326 h 10000"/>
                  <a:gd name="connsiteX71" fmla="*/ 2753 w 10000"/>
                  <a:gd name="connsiteY71" fmla="*/ 7424 h 10000"/>
                  <a:gd name="connsiteX72" fmla="*/ 2426 w 10000"/>
                  <a:gd name="connsiteY72" fmla="*/ 7522 h 10000"/>
                  <a:gd name="connsiteX73" fmla="*/ 2257 w 10000"/>
                  <a:gd name="connsiteY73" fmla="*/ 7576 h 10000"/>
                  <a:gd name="connsiteX74" fmla="*/ 2141 w 10000"/>
                  <a:gd name="connsiteY74" fmla="*/ 7630 h 10000"/>
                  <a:gd name="connsiteX75" fmla="*/ 2049 w 10000"/>
                  <a:gd name="connsiteY75" fmla="*/ 7674 h 10000"/>
                  <a:gd name="connsiteX76" fmla="*/ 1801 w 10000"/>
                  <a:gd name="connsiteY76" fmla="*/ 7728 h 10000"/>
                  <a:gd name="connsiteX77" fmla="*/ 1555 w 10000"/>
                  <a:gd name="connsiteY77" fmla="*/ 7826 h 10000"/>
                  <a:gd name="connsiteX78" fmla="*/ 1451 w 10000"/>
                  <a:gd name="connsiteY78" fmla="*/ 7880 h 10000"/>
                  <a:gd name="connsiteX79" fmla="*/ 1163 w 10000"/>
                  <a:gd name="connsiteY79" fmla="*/ 7934 h 10000"/>
                  <a:gd name="connsiteX80" fmla="*/ 1073 w 10000"/>
                  <a:gd name="connsiteY80" fmla="*/ 8032 h 10000"/>
                  <a:gd name="connsiteX81" fmla="*/ 825 w 10000"/>
                  <a:gd name="connsiteY81" fmla="*/ 8283 h 10000"/>
                  <a:gd name="connsiteX82" fmla="*/ 772 w 10000"/>
                  <a:gd name="connsiteY82" fmla="*/ 8336 h 10000"/>
                  <a:gd name="connsiteX83" fmla="*/ 721 w 10000"/>
                  <a:gd name="connsiteY83" fmla="*/ 8488 h 10000"/>
                  <a:gd name="connsiteX84" fmla="*/ 693 w 10000"/>
                  <a:gd name="connsiteY84" fmla="*/ 8640 h 10000"/>
                  <a:gd name="connsiteX85" fmla="*/ 656 w 10000"/>
                  <a:gd name="connsiteY85" fmla="*/ 8685 h 10000"/>
                  <a:gd name="connsiteX86" fmla="*/ 524 w 10000"/>
                  <a:gd name="connsiteY86" fmla="*/ 9043 h 10000"/>
                  <a:gd name="connsiteX87" fmla="*/ 484 w 10000"/>
                  <a:gd name="connsiteY87" fmla="*/ 9141 h 10000"/>
                  <a:gd name="connsiteX88" fmla="*/ 408 w 10000"/>
                  <a:gd name="connsiteY88" fmla="*/ 9249 h 10000"/>
                  <a:gd name="connsiteX89" fmla="*/ 329 w 10000"/>
                  <a:gd name="connsiteY89" fmla="*/ 9445 h 10000"/>
                  <a:gd name="connsiteX90" fmla="*/ 290 w 10000"/>
                  <a:gd name="connsiteY90" fmla="*/ 9544 h 10000"/>
                  <a:gd name="connsiteX91" fmla="*/ 160 w 10000"/>
                  <a:gd name="connsiteY91" fmla="*/ 9696 h 10000"/>
                  <a:gd name="connsiteX92" fmla="*/ 0 w 10000"/>
                  <a:gd name="connsiteY92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752 w 10000"/>
                  <a:gd name="connsiteY2" fmla="*/ 206 h 10000"/>
                  <a:gd name="connsiteX3" fmla="*/ 9673 w 10000"/>
                  <a:gd name="connsiteY3" fmla="*/ 304 h 10000"/>
                  <a:gd name="connsiteX4" fmla="*/ 9636 w 10000"/>
                  <a:gd name="connsiteY4" fmla="*/ 358 h 10000"/>
                  <a:gd name="connsiteX5" fmla="*/ 9583 w 10000"/>
                  <a:gd name="connsiteY5" fmla="*/ 403 h 10000"/>
                  <a:gd name="connsiteX6" fmla="*/ 9504 w 10000"/>
                  <a:gd name="connsiteY6" fmla="*/ 608 h 10000"/>
                  <a:gd name="connsiteX7" fmla="*/ 9414 w 10000"/>
                  <a:gd name="connsiteY7" fmla="*/ 805 h 10000"/>
                  <a:gd name="connsiteX8" fmla="*/ 9323 w 10000"/>
                  <a:gd name="connsiteY8" fmla="*/ 957 h 10000"/>
                  <a:gd name="connsiteX9" fmla="*/ 9284 w 10000"/>
                  <a:gd name="connsiteY9" fmla="*/ 1109 h 10000"/>
                  <a:gd name="connsiteX10" fmla="*/ 9231 w 10000"/>
                  <a:gd name="connsiteY10" fmla="*/ 1163 h 10000"/>
                  <a:gd name="connsiteX11" fmla="*/ 9140 w 10000"/>
                  <a:gd name="connsiteY11" fmla="*/ 1315 h 10000"/>
                  <a:gd name="connsiteX12" fmla="*/ 9101 w 10000"/>
                  <a:gd name="connsiteY12" fmla="*/ 1467 h 10000"/>
                  <a:gd name="connsiteX13" fmla="*/ 9010 w 10000"/>
                  <a:gd name="connsiteY13" fmla="*/ 1664 h 10000"/>
                  <a:gd name="connsiteX14" fmla="*/ 8932 w 10000"/>
                  <a:gd name="connsiteY14" fmla="*/ 1771 h 10000"/>
                  <a:gd name="connsiteX15" fmla="*/ 8813 w 10000"/>
                  <a:gd name="connsiteY15" fmla="*/ 1869 h 10000"/>
                  <a:gd name="connsiteX16" fmla="*/ 8774 w 10000"/>
                  <a:gd name="connsiteY16" fmla="*/ 2021 h 10000"/>
                  <a:gd name="connsiteX17" fmla="*/ 8735 w 10000"/>
                  <a:gd name="connsiteY17" fmla="*/ 2075 h 10000"/>
                  <a:gd name="connsiteX18" fmla="*/ 8684 w 10000"/>
                  <a:gd name="connsiteY18" fmla="*/ 2174 h 10000"/>
                  <a:gd name="connsiteX19" fmla="*/ 8644 w 10000"/>
                  <a:gd name="connsiteY19" fmla="*/ 2218 h 10000"/>
                  <a:gd name="connsiteX20" fmla="*/ 8565 w 10000"/>
                  <a:gd name="connsiteY20" fmla="*/ 2370 h 10000"/>
                  <a:gd name="connsiteX21" fmla="*/ 8526 w 10000"/>
                  <a:gd name="connsiteY21" fmla="*/ 2522 h 10000"/>
                  <a:gd name="connsiteX22" fmla="*/ 8501 w 10000"/>
                  <a:gd name="connsiteY22" fmla="*/ 2674 h 10000"/>
                  <a:gd name="connsiteX23" fmla="*/ 8410 w 10000"/>
                  <a:gd name="connsiteY23" fmla="*/ 2826 h 10000"/>
                  <a:gd name="connsiteX24" fmla="*/ 8320 w 10000"/>
                  <a:gd name="connsiteY24" fmla="*/ 2880 h 10000"/>
                  <a:gd name="connsiteX25" fmla="*/ 8188 w 10000"/>
                  <a:gd name="connsiteY25" fmla="*/ 2979 h 10000"/>
                  <a:gd name="connsiteX26" fmla="*/ 8111 w 10000"/>
                  <a:gd name="connsiteY26" fmla="*/ 3086 h 10000"/>
                  <a:gd name="connsiteX27" fmla="*/ 8072 w 10000"/>
                  <a:gd name="connsiteY27" fmla="*/ 3184 h 10000"/>
                  <a:gd name="connsiteX28" fmla="*/ 7993 w 10000"/>
                  <a:gd name="connsiteY28" fmla="*/ 3283 h 10000"/>
                  <a:gd name="connsiteX29" fmla="*/ 7954 w 10000"/>
                  <a:gd name="connsiteY29" fmla="*/ 3381 h 10000"/>
                  <a:gd name="connsiteX30" fmla="*/ 7835 w 10000"/>
                  <a:gd name="connsiteY30" fmla="*/ 3488 h 10000"/>
                  <a:gd name="connsiteX31" fmla="*/ 7784 w 10000"/>
                  <a:gd name="connsiteY31" fmla="*/ 3533 h 10000"/>
                  <a:gd name="connsiteX32" fmla="*/ 7666 w 10000"/>
                  <a:gd name="connsiteY32" fmla="*/ 3685 h 10000"/>
                  <a:gd name="connsiteX33" fmla="*/ 7627 w 10000"/>
                  <a:gd name="connsiteY33" fmla="*/ 3739 h 10000"/>
                  <a:gd name="connsiteX34" fmla="*/ 7550 w 10000"/>
                  <a:gd name="connsiteY34" fmla="*/ 3792 h 10000"/>
                  <a:gd name="connsiteX35" fmla="*/ 7458 w 10000"/>
                  <a:gd name="connsiteY35" fmla="*/ 3891 h 10000"/>
                  <a:gd name="connsiteX36" fmla="*/ 7407 w 10000"/>
                  <a:gd name="connsiteY36" fmla="*/ 3945 h 10000"/>
                  <a:gd name="connsiteX37" fmla="*/ 7328 w 10000"/>
                  <a:gd name="connsiteY37" fmla="*/ 4043 h 10000"/>
                  <a:gd name="connsiteX38" fmla="*/ 7159 w 10000"/>
                  <a:gd name="connsiteY38" fmla="*/ 4347 h 10000"/>
                  <a:gd name="connsiteX39" fmla="*/ 7080 w 10000"/>
                  <a:gd name="connsiteY39" fmla="*/ 4544 h 10000"/>
                  <a:gd name="connsiteX40" fmla="*/ 7041 w 10000"/>
                  <a:gd name="connsiteY40" fmla="*/ 4597 h 10000"/>
                  <a:gd name="connsiteX41" fmla="*/ 6936 w 10000"/>
                  <a:gd name="connsiteY41" fmla="*/ 4696 h 10000"/>
                  <a:gd name="connsiteX42" fmla="*/ 6897 w 10000"/>
                  <a:gd name="connsiteY42" fmla="*/ 4803 h 10000"/>
                  <a:gd name="connsiteX43" fmla="*/ 6860 w 10000"/>
                  <a:gd name="connsiteY43" fmla="*/ 4848 h 10000"/>
                  <a:gd name="connsiteX44" fmla="*/ 6756 w 10000"/>
                  <a:gd name="connsiteY44" fmla="*/ 4946 h 10000"/>
                  <a:gd name="connsiteX45" fmla="*/ 6519 w 10000"/>
                  <a:gd name="connsiteY45" fmla="*/ 5250 h 10000"/>
                  <a:gd name="connsiteX46" fmla="*/ 6443 w 10000"/>
                  <a:gd name="connsiteY46" fmla="*/ 5358 h 10000"/>
                  <a:gd name="connsiteX47" fmla="*/ 6246 w 10000"/>
                  <a:gd name="connsiteY47" fmla="*/ 5608 h 10000"/>
                  <a:gd name="connsiteX48" fmla="*/ 6076 w 10000"/>
                  <a:gd name="connsiteY48" fmla="*/ 5805 h 10000"/>
                  <a:gd name="connsiteX49" fmla="*/ 6037 w 10000"/>
                  <a:gd name="connsiteY49" fmla="*/ 5859 h 10000"/>
                  <a:gd name="connsiteX50" fmla="*/ 5921 w 10000"/>
                  <a:gd name="connsiteY50" fmla="*/ 6064 h 10000"/>
                  <a:gd name="connsiteX51" fmla="*/ 5842 w 10000"/>
                  <a:gd name="connsiteY51" fmla="*/ 6163 h 10000"/>
                  <a:gd name="connsiteX52" fmla="*/ 5778 w 10000"/>
                  <a:gd name="connsiteY52" fmla="*/ 6216 h 10000"/>
                  <a:gd name="connsiteX53" fmla="*/ 5738 w 10000"/>
                  <a:gd name="connsiteY53" fmla="*/ 6261 h 10000"/>
                  <a:gd name="connsiteX54" fmla="*/ 5673 w 10000"/>
                  <a:gd name="connsiteY54" fmla="*/ 6315 h 10000"/>
                  <a:gd name="connsiteX55" fmla="*/ 5581 w 10000"/>
                  <a:gd name="connsiteY55" fmla="*/ 6413 h 10000"/>
                  <a:gd name="connsiteX56" fmla="*/ 5543 w 10000"/>
                  <a:gd name="connsiteY56" fmla="*/ 6521 h 10000"/>
                  <a:gd name="connsiteX57" fmla="*/ 5476 w 10000"/>
                  <a:gd name="connsiteY57" fmla="*/ 6565 h 10000"/>
                  <a:gd name="connsiteX58" fmla="*/ 5425 w 10000"/>
                  <a:gd name="connsiteY58" fmla="*/ 6619 h 10000"/>
                  <a:gd name="connsiteX59" fmla="*/ 5282 w 10000"/>
                  <a:gd name="connsiteY59" fmla="*/ 6717 h 10000"/>
                  <a:gd name="connsiteX60" fmla="*/ 5163 w 10000"/>
                  <a:gd name="connsiteY60" fmla="*/ 6869 h 10000"/>
                  <a:gd name="connsiteX61" fmla="*/ 5087 w 10000"/>
                  <a:gd name="connsiteY61" fmla="*/ 6968 h 10000"/>
                  <a:gd name="connsiteX62" fmla="*/ 4800 w 10000"/>
                  <a:gd name="connsiteY62" fmla="*/ 7174 h 10000"/>
                  <a:gd name="connsiteX63" fmla="*/ 4630 w 10000"/>
                  <a:gd name="connsiteY63" fmla="*/ 7227 h 10000"/>
                  <a:gd name="connsiteX64" fmla="*/ 4487 w 10000"/>
                  <a:gd name="connsiteY64" fmla="*/ 7272 h 10000"/>
                  <a:gd name="connsiteX65" fmla="*/ 4382 w 10000"/>
                  <a:gd name="connsiteY65" fmla="*/ 7326 h 10000"/>
                  <a:gd name="connsiteX66" fmla="*/ 3861 w 10000"/>
                  <a:gd name="connsiteY66" fmla="*/ 7478 h 10000"/>
                  <a:gd name="connsiteX67" fmla="*/ 3523 w 10000"/>
                  <a:gd name="connsiteY67" fmla="*/ 7424 h 10000"/>
                  <a:gd name="connsiteX68" fmla="*/ 3393 w 10000"/>
                  <a:gd name="connsiteY68" fmla="*/ 7379 h 10000"/>
                  <a:gd name="connsiteX69" fmla="*/ 3196 w 10000"/>
                  <a:gd name="connsiteY69" fmla="*/ 7326 h 10000"/>
                  <a:gd name="connsiteX70" fmla="*/ 2753 w 10000"/>
                  <a:gd name="connsiteY70" fmla="*/ 7424 h 10000"/>
                  <a:gd name="connsiteX71" fmla="*/ 2426 w 10000"/>
                  <a:gd name="connsiteY71" fmla="*/ 7522 h 10000"/>
                  <a:gd name="connsiteX72" fmla="*/ 2257 w 10000"/>
                  <a:gd name="connsiteY72" fmla="*/ 7576 h 10000"/>
                  <a:gd name="connsiteX73" fmla="*/ 2141 w 10000"/>
                  <a:gd name="connsiteY73" fmla="*/ 7630 h 10000"/>
                  <a:gd name="connsiteX74" fmla="*/ 2049 w 10000"/>
                  <a:gd name="connsiteY74" fmla="*/ 7674 h 10000"/>
                  <a:gd name="connsiteX75" fmla="*/ 1801 w 10000"/>
                  <a:gd name="connsiteY75" fmla="*/ 7728 h 10000"/>
                  <a:gd name="connsiteX76" fmla="*/ 1555 w 10000"/>
                  <a:gd name="connsiteY76" fmla="*/ 7826 h 10000"/>
                  <a:gd name="connsiteX77" fmla="*/ 1451 w 10000"/>
                  <a:gd name="connsiteY77" fmla="*/ 7880 h 10000"/>
                  <a:gd name="connsiteX78" fmla="*/ 1163 w 10000"/>
                  <a:gd name="connsiteY78" fmla="*/ 7934 h 10000"/>
                  <a:gd name="connsiteX79" fmla="*/ 1073 w 10000"/>
                  <a:gd name="connsiteY79" fmla="*/ 8032 h 10000"/>
                  <a:gd name="connsiteX80" fmla="*/ 825 w 10000"/>
                  <a:gd name="connsiteY80" fmla="*/ 8283 h 10000"/>
                  <a:gd name="connsiteX81" fmla="*/ 772 w 10000"/>
                  <a:gd name="connsiteY81" fmla="*/ 8336 h 10000"/>
                  <a:gd name="connsiteX82" fmla="*/ 721 w 10000"/>
                  <a:gd name="connsiteY82" fmla="*/ 8488 h 10000"/>
                  <a:gd name="connsiteX83" fmla="*/ 693 w 10000"/>
                  <a:gd name="connsiteY83" fmla="*/ 8640 h 10000"/>
                  <a:gd name="connsiteX84" fmla="*/ 656 w 10000"/>
                  <a:gd name="connsiteY84" fmla="*/ 8685 h 10000"/>
                  <a:gd name="connsiteX85" fmla="*/ 524 w 10000"/>
                  <a:gd name="connsiteY85" fmla="*/ 9043 h 10000"/>
                  <a:gd name="connsiteX86" fmla="*/ 484 w 10000"/>
                  <a:gd name="connsiteY86" fmla="*/ 9141 h 10000"/>
                  <a:gd name="connsiteX87" fmla="*/ 408 w 10000"/>
                  <a:gd name="connsiteY87" fmla="*/ 9249 h 10000"/>
                  <a:gd name="connsiteX88" fmla="*/ 329 w 10000"/>
                  <a:gd name="connsiteY88" fmla="*/ 9445 h 10000"/>
                  <a:gd name="connsiteX89" fmla="*/ 290 w 10000"/>
                  <a:gd name="connsiteY89" fmla="*/ 9544 h 10000"/>
                  <a:gd name="connsiteX90" fmla="*/ 160 w 10000"/>
                  <a:gd name="connsiteY90" fmla="*/ 9696 h 10000"/>
                  <a:gd name="connsiteX91" fmla="*/ 0 w 10000"/>
                  <a:gd name="connsiteY91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752 w 10000"/>
                  <a:gd name="connsiteY2" fmla="*/ 206 h 10000"/>
                  <a:gd name="connsiteX3" fmla="*/ 9673 w 10000"/>
                  <a:gd name="connsiteY3" fmla="*/ 304 h 10000"/>
                  <a:gd name="connsiteX4" fmla="*/ 9636 w 10000"/>
                  <a:gd name="connsiteY4" fmla="*/ 358 h 10000"/>
                  <a:gd name="connsiteX5" fmla="*/ 9583 w 10000"/>
                  <a:gd name="connsiteY5" fmla="*/ 403 h 10000"/>
                  <a:gd name="connsiteX6" fmla="*/ 9504 w 10000"/>
                  <a:gd name="connsiteY6" fmla="*/ 608 h 10000"/>
                  <a:gd name="connsiteX7" fmla="*/ 9414 w 10000"/>
                  <a:gd name="connsiteY7" fmla="*/ 805 h 10000"/>
                  <a:gd name="connsiteX8" fmla="*/ 9323 w 10000"/>
                  <a:gd name="connsiteY8" fmla="*/ 957 h 10000"/>
                  <a:gd name="connsiteX9" fmla="*/ 9284 w 10000"/>
                  <a:gd name="connsiteY9" fmla="*/ 1109 h 10000"/>
                  <a:gd name="connsiteX10" fmla="*/ 9231 w 10000"/>
                  <a:gd name="connsiteY10" fmla="*/ 1163 h 10000"/>
                  <a:gd name="connsiteX11" fmla="*/ 9140 w 10000"/>
                  <a:gd name="connsiteY11" fmla="*/ 1315 h 10000"/>
                  <a:gd name="connsiteX12" fmla="*/ 9101 w 10000"/>
                  <a:gd name="connsiteY12" fmla="*/ 1467 h 10000"/>
                  <a:gd name="connsiteX13" fmla="*/ 9010 w 10000"/>
                  <a:gd name="connsiteY13" fmla="*/ 1664 h 10000"/>
                  <a:gd name="connsiteX14" fmla="*/ 8932 w 10000"/>
                  <a:gd name="connsiteY14" fmla="*/ 1771 h 10000"/>
                  <a:gd name="connsiteX15" fmla="*/ 8813 w 10000"/>
                  <a:gd name="connsiteY15" fmla="*/ 1869 h 10000"/>
                  <a:gd name="connsiteX16" fmla="*/ 8774 w 10000"/>
                  <a:gd name="connsiteY16" fmla="*/ 2021 h 10000"/>
                  <a:gd name="connsiteX17" fmla="*/ 8735 w 10000"/>
                  <a:gd name="connsiteY17" fmla="*/ 2075 h 10000"/>
                  <a:gd name="connsiteX18" fmla="*/ 8684 w 10000"/>
                  <a:gd name="connsiteY18" fmla="*/ 2174 h 10000"/>
                  <a:gd name="connsiteX19" fmla="*/ 8565 w 10000"/>
                  <a:gd name="connsiteY19" fmla="*/ 2370 h 10000"/>
                  <a:gd name="connsiteX20" fmla="*/ 8526 w 10000"/>
                  <a:gd name="connsiteY20" fmla="*/ 2522 h 10000"/>
                  <a:gd name="connsiteX21" fmla="*/ 8501 w 10000"/>
                  <a:gd name="connsiteY21" fmla="*/ 2674 h 10000"/>
                  <a:gd name="connsiteX22" fmla="*/ 8410 w 10000"/>
                  <a:gd name="connsiteY22" fmla="*/ 2826 h 10000"/>
                  <a:gd name="connsiteX23" fmla="*/ 8320 w 10000"/>
                  <a:gd name="connsiteY23" fmla="*/ 2880 h 10000"/>
                  <a:gd name="connsiteX24" fmla="*/ 8188 w 10000"/>
                  <a:gd name="connsiteY24" fmla="*/ 2979 h 10000"/>
                  <a:gd name="connsiteX25" fmla="*/ 8111 w 10000"/>
                  <a:gd name="connsiteY25" fmla="*/ 3086 h 10000"/>
                  <a:gd name="connsiteX26" fmla="*/ 8072 w 10000"/>
                  <a:gd name="connsiteY26" fmla="*/ 3184 h 10000"/>
                  <a:gd name="connsiteX27" fmla="*/ 7993 w 10000"/>
                  <a:gd name="connsiteY27" fmla="*/ 3283 h 10000"/>
                  <a:gd name="connsiteX28" fmla="*/ 7954 w 10000"/>
                  <a:gd name="connsiteY28" fmla="*/ 3381 h 10000"/>
                  <a:gd name="connsiteX29" fmla="*/ 7835 w 10000"/>
                  <a:gd name="connsiteY29" fmla="*/ 3488 h 10000"/>
                  <a:gd name="connsiteX30" fmla="*/ 7784 w 10000"/>
                  <a:gd name="connsiteY30" fmla="*/ 3533 h 10000"/>
                  <a:gd name="connsiteX31" fmla="*/ 7666 w 10000"/>
                  <a:gd name="connsiteY31" fmla="*/ 3685 h 10000"/>
                  <a:gd name="connsiteX32" fmla="*/ 7627 w 10000"/>
                  <a:gd name="connsiteY32" fmla="*/ 3739 h 10000"/>
                  <a:gd name="connsiteX33" fmla="*/ 7550 w 10000"/>
                  <a:gd name="connsiteY33" fmla="*/ 3792 h 10000"/>
                  <a:gd name="connsiteX34" fmla="*/ 7458 w 10000"/>
                  <a:gd name="connsiteY34" fmla="*/ 3891 h 10000"/>
                  <a:gd name="connsiteX35" fmla="*/ 7407 w 10000"/>
                  <a:gd name="connsiteY35" fmla="*/ 3945 h 10000"/>
                  <a:gd name="connsiteX36" fmla="*/ 7328 w 10000"/>
                  <a:gd name="connsiteY36" fmla="*/ 4043 h 10000"/>
                  <a:gd name="connsiteX37" fmla="*/ 7159 w 10000"/>
                  <a:gd name="connsiteY37" fmla="*/ 4347 h 10000"/>
                  <a:gd name="connsiteX38" fmla="*/ 7080 w 10000"/>
                  <a:gd name="connsiteY38" fmla="*/ 4544 h 10000"/>
                  <a:gd name="connsiteX39" fmla="*/ 7041 w 10000"/>
                  <a:gd name="connsiteY39" fmla="*/ 4597 h 10000"/>
                  <a:gd name="connsiteX40" fmla="*/ 6936 w 10000"/>
                  <a:gd name="connsiteY40" fmla="*/ 4696 h 10000"/>
                  <a:gd name="connsiteX41" fmla="*/ 6897 w 10000"/>
                  <a:gd name="connsiteY41" fmla="*/ 4803 h 10000"/>
                  <a:gd name="connsiteX42" fmla="*/ 6860 w 10000"/>
                  <a:gd name="connsiteY42" fmla="*/ 4848 h 10000"/>
                  <a:gd name="connsiteX43" fmla="*/ 6756 w 10000"/>
                  <a:gd name="connsiteY43" fmla="*/ 4946 h 10000"/>
                  <a:gd name="connsiteX44" fmla="*/ 6519 w 10000"/>
                  <a:gd name="connsiteY44" fmla="*/ 5250 h 10000"/>
                  <a:gd name="connsiteX45" fmla="*/ 6443 w 10000"/>
                  <a:gd name="connsiteY45" fmla="*/ 5358 h 10000"/>
                  <a:gd name="connsiteX46" fmla="*/ 6246 w 10000"/>
                  <a:gd name="connsiteY46" fmla="*/ 5608 h 10000"/>
                  <a:gd name="connsiteX47" fmla="*/ 6076 w 10000"/>
                  <a:gd name="connsiteY47" fmla="*/ 5805 h 10000"/>
                  <a:gd name="connsiteX48" fmla="*/ 6037 w 10000"/>
                  <a:gd name="connsiteY48" fmla="*/ 5859 h 10000"/>
                  <a:gd name="connsiteX49" fmla="*/ 5921 w 10000"/>
                  <a:gd name="connsiteY49" fmla="*/ 6064 h 10000"/>
                  <a:gd name="connsiteX50" fmla="*/ 5842 w 10000"/>
                  <a:gd name="connsiteY50" fmla="*/ 6163 h 10000"/>
                  <a:gd name="connsiteX51" fmla="*/ 5778 w 10000"/>
                  <a:gd name="connsiteY51" fmla="*/ 6216 h 10000"/>
                  <a:gd name="connsiteX52" fmla="*/ 5738 w 10000"/>
                  <a:gd name="connsiteY52" fmla="*/ 6261 h 10000"/>
                  <a:gd name="connsiteX53" fmla="*/ 5673 w 10000"/>
                  <a:gd name="connsiteY53" fmla="*/ 6315 h 10000"/>
                  <a:gd name="connsiteX54" fmla="*/ 5581 w 10000"/>
                  <a:gd name="connsiteY54" fmla="*/ 6413 h 10000"/>
                  <a:gd name="connsiteX55" fmla="*/ 5543 w 10000"/>
                  <a:gd name="connsiteY55" fmla="*/ 6521 h 10000"/>
                  <a:gd name="connsiteX56" fmla="*/ 5476 w 10000"/>
                  <a:gd name="connsiteY56" fmla="*/ 6565 h 10000"/>
                  <a:gd name="connsiteX57" fmla="*/ 5425 w 10000"/>
                  <a:gd name="connsiteY57" fmla="*/ 6619 h 10000"/>
                  <a:gd name="connsiteX58" fmla="*/ 5282 w 10000"/>
                  <a:gd name="connsiteY58" fmla="*/ 6717 h 10000"/>
                  <a:gd name="connsiteX59" fmla="*/ 5163 w 10000"/>
                  <a:gd name="connsiteY59" fmla="*/ 6869 h 10000"/>
                  <a:gd name="connsiteX60" fmla="*/ 5087 w 10000"/>
                  <a:gd name="connsiteY60" fmla="*/ 6968 h 10000"/>
                  <a:gd name="connsiteX61" fmla="*/ 4800 w 10000"/>
                  <a:gd name="connsiteY61" fmla="*/ 7174 h 10000"/>
                  <a:gd name="connsiteX62" fmla="*/ 4630 w 10000"/>
                  <a:gd name="connsiteY62" fmla="*/ 7227 h 10000"/>
                  <a:gd name="connsiteX63" fmla="*/ 4487 w 10000"/>
                  <a:gd name="connsiteY63" fmla="*/ 7272 h 10000"/>
                  <a:gd name="connsiteX64" fmla="*/ 4382 w 10000"/>
                  <a:gd name="connsiteY64" fmla="*/ 7326 h 10000"/>
                  <a:gd name="connsiteX65" fmla="*/ 3861 w 10000"/>
                  <a:gd name="connsiteY65" fmla="*/ 7478 h 10000"/>
                  <a:gd name="connsiteX66" fmla="*/ 3523 w 10000"/>
                  <a:gd name="connsiteY66" fmla="*/ 7424 h 10000"/>
                  <a:gd name="connsiteX67" fmla="*/ 3393 w 10000"/>
                  <a:gd name="connsiteY67" fmla="*/ 7379 h 10000"/>
                  <a:gd name="connsiteX68" fmla="*/ 3196 w 10000"/>
                  <a:gd name="connsiteY68" fmla="*/ 7326 h 10000"/>
                  <a:gd name="connsiteX69" fmla="*/ 2753 w 10000"/>
                  <a:gd name="connsiteY69" fmla="*/ 7424 h 10000"/>
                  <a:gd name="connsiteX70" fmla="*/ 2426 w 10000"/>
                  <a:gd name="connsiteY70" fmla="*/ 7522 h 10000"/>
                  <a:gd name="connsiteX71" fmla="*/ 2257 w 10000"/>
                  <a:gd name="connsiteY71" fmla="*/ 7576 h 10000"/>
                  <a:gd name="connsiteX72" fmla="*/ 2141 w 10000"/>
                  <a:gd name="connsiteY72" fmla="*/ 7630 h 10000"/>
                  <a:gd name="connsiteX73" fmla="*/ 2049 w 10000"/>
                  <a:gd name="connsiteY73" fmla="*/ 7674 h 10000"/>
                  <a:gd name="connsiteX74" fmla="*/ 1801 w 10000"/>
                  <a:gd name="connsiteY74" fmla="*/ 7728 h 10000"/>
                  <a:gd name="connsiteX75" fmla="*/ 1555 w 10000"/>
                  <a:gd name="connsiteY75" fmla="*/ 7826 h 10000"/>
                  <a:gd name="connsiteX76" fmla="*/ 1451 w 10000"/>
                  <a:gd name="connsiteY76" fmla="*/ 7880 h 10000"/>
                  <a:gd name="connsiteX77" fmla="*/ 1163 w 10000"/>
                  <a:gd name="connsiteY77" fmla="*/ 7934 h 10000"/>
                  <a:gd name="connsiteX78" fmla="*/ 1073 w 10000"/>
                  <a:gd name="connsiteY78" fmla="*/ 8032 h 10000"/>
                  <a:gd name="connsiteX79" fmla="*/ 825 w 10000"/>
                  <a:gd name="connsiteY79" fmla="*/ 8283 h 10000"/>
                  <a:gd name="connsiteX80" fmla="*/ 772 w 10000"/>
                  <a:gd name="connsiteY80" fmla="*/ 8336 h 10000"/>
                  <a:gd name="connsiteX81" fmla="*/ 721 w 10000"/>
                  <a:gd name="connsiteY81" fmla="*/ 8488 h 10000"/>
                  <a:gd name="connsiteX82" fmla="*/ 693 w 10000"/>
                  <a:gd name="connsiteY82" fmla="*/ 8640 h 10000"/>
                  <a:gd name="connsiteX83" fmla="*/ 656 w 10000"/>
                  <a:gd name="connsiteY83" fmla="*/ 8685 h 10000"/>
                  <a:gd name="connsiteX84" fmla="*/ 524 w 10000"/>
                  <a:gd name="connsiteY84" fmla="*/ 9043 h 10000"/>
                  <a:gd name="connsiteX85" fmla="*/ 484 w 10000"/>
                  <a:gd name="connsiteY85" fmla="*/ 9141 h 10000"/>
                  <a:gd name="connsiteX86" fmla="*/ 408 w 10000"/>
                  <a:gd name="connsiteY86" fmla="*/ 9249 h 10000"/>
                  <a:gd name="connsiteX87" fmla="*/ 329 w 10000"/>
                  <a:gd name="connsiteY87" fmla="*/ 9445 h 10000"/>
                  <a:gd name="connsiteX88" fmla="*/ 290 w 10000"/>
                  <a:gd name="connsiteY88" fmla="*/ 9544 h 10000"/>
                  <a:gd name="connsiteX89" fmla="*/ 160 w 10000"/>
                  <a:gd name="connsiteY89" fmla="*/ 9696 h 10000"/>
                  <a:gd name="connsiteX90" fmla="*/ 0 w 10000"/>
                  <a:gd name="connsiteY90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163 w 10000"/>
                  <a:gd name="connsiteY76" fmla="*/ 7934 h 10000"/>
                  <a:gd name="connsiteX77" fmla="*/ 1073 w 10000"/>
                  <a:gd name="connsiteY77" fmla="*/ 8032 h 10000"/>
                  <a:gd name="connsiteX78" fmla="*/ 825 w 10000"/>
                  <a:gd name="connsiteY78" fmla="*/ 8283 h 10000"/>
                  <a:gd name="connsiteX79" fmla="*/ 772 w 10000"/>
                  <a:gd name="connsiteY79" fmla="*/ 8336 h 10000"/>
                  <a:gd name="connsiteX80" fmla="*/ 721 w 10000"/>
                  <a:gd name="connsiteY80" fmla="*/ 8488 h 10000"/>
                  <a:gd name="connsiteX81" fmla="*/ 693 w 10000"/>
                  <a:gd name="connsiteY81" fmla="*/ 8640 h 10000"/>
                  <a:gd name="connsiteX82" fmla="*/ 656 w 10000"/>
                  <a:gd name="connsiteY82" fmla="*/ 8685 h 10000"/>
                  <a:gd name="connsiteX83" fmla="*/ 524 w 10000"/>
                  <a:gd name="connsiteY83" fmla="*/ 9043 h 10000"/>
                  <a:gd name="connsiteX84" fmla="*/ 484 w 10000"/>
                  <a:gd name="connsiteY84" fmla="*/ 9141 h 10000"/>
                  <a:gd name="connsiteX85" fmla="*/ 408 w 10000"/>
                  <a:gd name="connsiteY85" fmla="*/ 9249 h 10000"/>
                  <a:gd name="connsiteX86" fmla="*/ 329 w 10000"/>
                  <a:gd name="connsiteY86" fmla="*/ 9445 h 10000"/>
                  <a:gd name="connsiteX87" fmla="*/ 290 w 10000"/>
                  <a:gd name="connsiteY87" fmla="*/ 9544 h 10000"/>
                  <a:gd name="connsiteX88" fmla="*/ 160 w 10000"/>
                  <a:gd name="connsiteY88" fmla="*/ 9696 h 10000"/>
                  <a:gd name="connsiteX89" fmla="*/ 0 w 10000"/>
                  <a:gd name="connsiteY89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163 w 10000"/>
                  <a:gd name="connsiteY76" fmla="*/ 7934 h 10000"/>
                  <a:gd name="connsiteX77" fmla="*/ 1073 w 10000"/>
                  <a:gd name="connsiteY77" fmla="*/ 8032 h 10000"/>
                  <a:gd name="connsiteX78" fmla="*/ 825 w 10000"/>
                  <a:gd name="connsiteY78" fmla="*/ 8283 h 10000"/>
                  <a:gd name="connsiteX79" fmla="*/ 772 w 10000"/>
                  <a:gd name="connsiteY79" fmla="*/ 8336 h 10000"/>
                  <a:gd name="connsiteX80" fmla="*/ 721 w 10000"/>
                  <a:gd name="connsiteY80" fmla="*/ 8488 h 10000"/>
                  <a:gd name="connsiteX81" fmla="*/ 693 w 10000"/>
                  <a:gd name="connsiteY81" fmla="*/ 8640 h 10000"/>
                  <a:gd name="connsiteX82" fmla="*/ 656 w 10000"/>
                  <a:gd name="connsiteY82" fmla="*/ 8685 h 10000"/>
                  <a:gd name="connsiteX83" fmla="*/ 524 w 10000"/>
                  <a:gd name="connsiteY83" fmla="*/ 9043 h 10000"/>
                  <a:gd name="connsiteX84" fmla="*/ 484 w 10000"/>
                  <a:gd name="connsiteY84" fmla="*/ 9141 h 10000"/>
                  <a:gd name="connsiteX85" fmla="*/ 408 w 10000"/>
                  <a:gd name="connsiteY85" fmla="*/ 9249 h 10000"/>
                  <a:gd name="connsiteX86" fmla="*/ 329 w 10000"/>
                  <a:gd name="connsiteY86" fmla="*/ 9445 h 10000"/>
                  <a:gd name="connsiteX87" fmla="*/ 290 w 10000"/>
                  <a:gd name="connsiteY87" fmla="*/ 9544 h 10000"/>
                  <a:gd name="connsiteX88" fmla="*/ 0 w 10000"/>
                  <a:gd name="connsiteY88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163 w 10000"/>
                  <a:gd name="connsiteY76" fmla="*/ 7934 h 10000"/>
                  <a:gd name="connsiteX77" fmla="*/ 1073 w 10000"/>
                  <a:gd name="connsiteY77" fmla="*/ 8032 h 10000"/>
                  <a:gd name="connsiteX78" fmla="*/ 825 w 10000"/>
                  <a:gd name="connsiteY78" fmla="*/ 8283 h 10000"/>
                  <a:gd name="connsiteX79" fmla="*/ 772 w 10000"/>
                  <a:gd name="connsiteY79" fmla="*/ 8336 h 10000"/>
                  <a:gd name="connsiteX80" fmla="*/ 721 w 10000"/>
                  <a:gd name="connsiteY80" fmla="*/ 8488 h 10000"/>
                  <a:gd name="connsiteX81" fmla="*/ 693 w 10000"/>
                  <a:gd name="connsiteY81" fmla="*/ 8640 h 10000"/>
                  <a:gd name="connsiteX82" fmla="*/ 656 w 10000"/>
                  <a:gd name="connsiteY82" fmla="*/ 8685 h 10000"/>
                  <a:gd name="connsiteX83" fmla="*/ 524 w 10000"/>
                  <a:gd name="connsiteY83" fmla="*/ 9043 h 10000"/>
                  <a:gd name="connsiteX84" fmla="*/ 484 w 10000"/>
                  <a:gd name="connsiteY84" fmla="*/ 9141 h 10000"/>
                  <a:gd name="connsiteX85" fmla="*/ 329 w 10000"/>
                  <a:gd name="connsiteY85" fmla="*/ 9445 h 10000"/>
                  <a:gd name="connsiteX86" fmla="*/ 290 w 10000"/>
                  <a:gd name="connsiteY86" fmla="*/ 9544 h 10000"/>
                  <a:gd name="connsiteX87" fmla="*/ 0 w 10000"/>
                  <a:gd name="connsiteY87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163 w 10000"/>
                  <a:gd name="connsiteY76" fmla="*/ 7934 h 10000"/>
                  <a:gd name="connsiteX77" fmla="*/ 1073 w 10000"/>
                  <a:gd name="connsiteY77" fmla="*/ 8032 h 10000"/>
                  <a:gd name="connsiteX78" fmla="*/ 825 w 10000"/>
                  <a:gd name="connsiteY78" fmla="*/ 8283 h 10000"/>
                  <a:gd name="connsiteX79" fmla="*/ 772 w 10000"/>
                  <a:gd name="connsiteY79" fmla="*/ 8336 h 10000"/>
                  <a:gd name="connsiteX80" fmla="*/ 721 w 10000"/>
                  <a:gd name="connsiteY80" fmla="*/ 8488 h 10000"/>
                  <a:gd name="connsiteX81" fmla="*/ 656 w 10000"/>
                  <a:gd name="connsiteY81" fmla="*/ 8685 h 10000"/>
                  <a:gd name="connsiteX82" fmla="*/ 524 w 10000"/>
                  <a:gd name="connsiteY82" fmla="*/ 9043 h 10000"/>
                  <a:gd name="connsiteX83" fmla="*/ 484 w 10000"/>
                  <a:gd name="connsiteY83" fmla="*/ 9141 h 10000"/>
                  <a:gd name="connsiteX84" fmla="*/ 329 w 10000"/>
                  <a:gd name="connsiteY84" fmla="*/ 9445 h 10000"/>
                  <a:gd name="connsiteX85" fmla="*/ 290 w 10000"/>
                  <a:gd name="connsiteY85" fmla="*/ 9544 h 10000"/>
                  <a:gd name="connsiteX86" fmla="*/ 0 w 10000"/>
                  <a:gd name="connsiteY86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163 w 10000"/>
                  <a:gd name="connsiteY76" fmla="*/ 7934 h 10000"/>
                  <a:gd name="connsiteX77" fmla="*/ 1073 w 10000"/>
                  <a:gd name="connsiteY77" fmla="*/ 8032 h 10000"/>
                  <a:gd name="connsiteX78" fmla="*/ 825 w 10000"/>
                  <a:gd name="connsiteY78" fmla="*/ 8283 h 10000"/>
                  <a:gd name="connsiteX79" fmla="*/ 721 w 10000"/>
                  <a:gd name="connsiteY79" fmla="*/ 8488 h 10000"/>
                  <a:gd name="connsiteX80" fmla="*/ 656 w 10000"/>
                  <a:gd name="connsiteY80" fmla="*/ 8685 h 10000"/>
                  <a:gd name="connsiteX81" fmla="*/ 524 w 10000"/>
                  <a:gd name="connsiteY81" fmla="*/ 9043 h 10000"/>
                  <a:gd name="connsiteX82" fmla="*/ 484 w 10000"/>
                  <a:gd name="connsiteY82" fmla="*/ 9141 h 10000"/>
                  <a:gd name="connsiteX83" fmla="*/ 329 w 10000"/>
                  <a:gd name="connsiteY83" fmla="*/ 9445 h 10000"/>
                  <a:gd name="connsiteX84" fmla="*/ 290 w 10000"/>
                  <a:gd name="connsiteY84" fmla="*/ 9544 h 10000"/>
                  <a:gd name="connsiteX85" fmla="*/ 0 w 10000"/>
                  <a:gd name="connsiteY85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501 w 10000"/>
                  <a:gd name="connsiteY20" fmla="*/ 2674 h 10000"/>
                  <a:gd name="connsiteX21" fmla="*/ 8410 w 10000"/>
                  <a:gd name="connsiteY21" fmla="*/ 2826 h 10000"/>
                  <a:gd name="connsiteX22" fmla="*/ 8320 w 10000"/>
                  <a:gd name="connsiteY22" fmla="*/ 2880 h 10000"/>
                  <a:gd name="connsiteX23" fmla="*/ 8188 w 10000"/>
                  <a:gd name="connsiteY23" fmla="*/ 2979 h 10000"/>
                  <a:gd name="connsiteX24" fmla="*/ 8111 w 10000"/>
                  <a:gd name="connsiteY24" fmla="*/ 3086 h 10000"/>
                  <a:gd name="connsiteX25" fmla="*/ 8072 w 10000"/>
                  <a:gd name="connsiteY25" fmla="*/ 3184 h 10000"/>
                  <a:gd name="connsiteX26" fmla="*/ 7993 w 10000"/>
                  <a:gd name="connsiteY26" fmla="*/ 3283 h 10000"/>
                  <a:gd name="connsiteX27" fmla="*/ 7954 w 10000"/>
                  <a:gd name="connsiteY27" fmla="*/ 3381 h 10000"/>
                  <a:gd name="connsiteX28" fmla="*/ 7835 w 10000"/>
                  <a:gd name="connsiteY28" fmla="*/ 3488 h 10000"/>
                  <a:gd name="connsiteX29" fmla="*/ 7784 w 10000"/>
                  <a:gd name="connsiteY29" fmla="*/ 3533 h 10000"/>
                  <a:gd name="connsiteX30" fmla="*/ 7666 w 10000"/>
                  <a:gd name="connsiteY30" fmla="*/ 3685 h 10000"/>
                  <a:gd name="connsiteX31" fmla="*/ 7627 w 10000"/>
                  <a:gd name="connsiteY31" fmla="*/ 3739 h 10000"/>
                  <a:gd name="connsiteX32" fmla="*/ 7550 w 10000"/>
                  <a:gd name="connsiteY32" fmla="*/ 3792 h 10000"/>
                  <a:gd name="connsiteX33" fmla="*/ 7458 w 10000"/>
                  <a:gd name="connsiteY33" fmla="*/ 3891 h 10000"/>
                  <a:gd name="connsiteX34" fmla="*/ 7407 w 10000"/>
                  <a:gd name="connsiteY34" fmla="*/ 3945 h 10000"/>
                  <a:gd name="connsiteX35" fmla="*/ 7328 w 10000"/>
                  <a:gd name="connsiteY35" fmla="*/ 4043 h 10000"/>
                  <a:gd name="connsiteX36" fmla="*/ 7159 w 10000"/>
                  <a:gd name="connsiteY36" fmla="*/ 4347 h 10000"/>
                  <a:gd name="connsiteX37" fmla="*/ 7080 w 10000"/>
                  <a:gd name="connsiteY37" fmla="*/ 4544 h 10000"/>
                  <a:gd name="connsiteX38" fmla="*/ 7041 w 10000"/>
                  <a:gd name="connsiteY38" fmla="*/ 4597 h 10000"/>
                  <a:gd name="connsiteX39" fmla="*/ 6936 w 10000"/>
                  <a:gd name="connsiteY39" fmla="*/ 4696 h 10000"/>
                  <a:gd name="connsiteX40" fmla="*/ 6897 w 10000"/>
                  <a:gd name="connsiteY40" fmla="*/ 4803 h 10000"/>
                  <a:gd name="connsiteX41" fmla="*/ 6860 w 10000"/>
                  <a:gd name="connsiteY41" fmla="*/ 4848 h 10000"/>
                  <a:gd name="connsiteX42" fmla="*/ 6756 w 10000"/>
                  <a:gd name="connsiteY42" fmla="*/ 4946 h 10000"/>
                  <a:gd name="connsiteX43" fmla="*/ 6519 w 10000"/>
                  <a:gd name="connsiteY43" fmla="*/ 5250 h 10000"/>
                  <a:gd name="connsiteX44" fmla="*/ 6443 w 10000"/>
                  <a:gd name="connsiteY44" fmla="*/ 5358 h 10000"/>
                  <a:gd name="connsiteX45" fmla="*/ 6246 w 10000"/>
                  <a:gd name="connsiteY45" fmla="*/ 5608 h 10000"/>
                  <a:gd name="connsiteX46" fmla="*/ 6076 w 10000"/>
                  <a:gd name="connsiteY46" fmla="*/ 5805 h 10000"/>
                  <a:gd name="connsiteX47" fmla="*/ 6037 w 10000"/>
                  <a:gd name="connsiteY47" fmla="*/ 5859 h 10000"/>
                  <a:gd name="connsiteX48" fmla="*/ 5921 w 10000"/>
                  <a:gd name="connsiteY48" fmla="*/ 6064 h 10000"/>
                  <a:gd name="connsiteX49" fmla="*/ 5842 w 10000"/>
                  <a:gd name="connsiteY49" fmla="*/ 6163 h 10000"/>
                  <a:gd name="connsiteX50" fmla="*/ 5778 w 10000"/>
                  <a:gd name="connsiteY50" fmla="*/ 6216 h 10000"/>
                  <a:gd name="connsiteX51" fmla="*/ 5738 w 10000"/>
                  <a:gd name="connsiteY51" fmla="*/ 6261 h 10000"/>
                  <a:gd name="connsiteX52" fmla="*/ 5673 w 10000"/>
                  <a:gd name="connsiteY52" fmla="*/ 6315 h 10000"/>
                  <a:gd name="connsiteX53" fmla="*/ 5581 w 10000"/>
                  <a:gd name="connsiteY53" fmla="*/ 6413 h 10000"/>
                  <a:gd name="connsiteX54" fmla="*/ 5543 w 10000"/>
                  <a:gd name="connsiteY54" fmla="*/ 6521 h 10000"/>
                  <a:gd name="connsiteX55" fmla="*/ 5476 w 10000"/>
                  <a:gd name="connsiteY55" fmla="*/ 6565 h 10000"/>
                  <a:gd name="connsiteX56" fmla="*/ 5425 w 10000"/>
                  <a:gd name="connsiteY56" fmla="*/ 6619 h 10000"/>
                  <a:gd name="connsiteX57" fmla="*/ 5282 w 10000"/>
                  <a:gd name="connsiteY57" fmla="*/ 6717 h 10000"/>
                  <a:gd name="connsiteX58" fmla="*/ 5163 w 10000"/>
                  <a:gd name="connsiteY58" fmla="*/ 6869 h 10000"/>
                  <a:gd name="connsiteX59" fmla="*/ 5087 w 10000"/>
                  <a:gd name="connsiteY59" fmla="*/ 6968 h 10000"/>
                  <a:gd name="connsiteX60" fmla="*/ 4800 w 10000"/>
                  <a:gd name="connsiteY60" fmla="*/ 7174 h 10000"/>
                  <a:gd name="connsiteX61" fmla="*/ 4630 w 10000"/>
                  <a:gd name="connsiteY61" fmla="*/ 7227 h 10000"/>
                  <a:gd name="connsiteX62" fmla="*/ 4487 w 10000"/>
                  <a:gd name="connsiteY62" fmla="*/ 7272 h 10000"/>
                  <a:gd name="connsiteX63" fmla="*/ 4382 w 10000"/>
                  <a:gd name="connsiteY63" fmla="*/ 7326 h 10000"/>
                  <a:gd name="connsiteX64" fmla="*/ 3861 w 10000"/>
                  <a:gd name="connsiteY64" fmla="*/ 7478 h 10000"/>
                  <a:gd name="connsiteX65" fmla="*/ 3523 w 10000"/>
                  <a:gd name="connsiteY65" fmla="*/ 7424 h 10000"/>
                  <a:gd name="connsiteX66" fmla="*/ 3393 w 10000"/>
                  <a:gd name="connsiteY66" fmla="*/ 7379 h 10000"/>
                  <a:gd name="connsiteX67" fmla="*/ 3196 w 10000"/>
                  <a:gd name="connsiteY67" fmla="*/ 7326 h 10000"/>
                  <a:gd name="connsiteX68" fmla="*/ 2753 w 10000"/>
                  <a:gd name="connsiteY68" fmla="*/ 7424 h 10000"/>
                  <a:gd name="connsiteX69" fmla="*/ 2426 w 10000"/>
                  <a:gd name="connsiteY69" fmla="*/ 7522 h 10000"/>
                  <a:gd name="connsiteX70" fmla="*/ 2257 w 10000"/>
                  <a:gd name="connsiteY70" fmla="*/ 7576 h 10000"/>
                  <a:gd name="connsiteX71" fmla="*/ 2141 w 10000"/>
                  <a:gd name="connsiteY71" fmla="*/ 7630 h 10000"/>
                  <a:gd name="connsiteX72" fmla="*/ 2049 w 10000"/>
                  <a:gd name="connsiteY72" fmla="*/ 7674 h 10000"/>
                  <a:gd name="connsiteX73" fmla="*/ 1801 w 10000"/>
                  <a:gd name="connsiteY73" fmla="*/ 7728 h 10000"/>
                  <a:gd name="connsiteX74" fmla="*/ 1555 w 10000"/>
                  <a:gd name="connsiteY74" fmla="*/ 7826 h 10000"/>
                  <a:gd name="connsiteX75" fmla="*/ 1451 w 10000"/>
                  <a:gd name="connsiteY75" fmla="*/ 7880 h 10000"/>
                  <a:gd name="connsiteX76" fmla="*/ 1073 w 10000"/>
                  <a:gd name="connsiteY76" fmla="*/ 8032 h 10000"/>
                  <a:gd name="connsiteX77" fmla="*/ 825 w 10000"/>
                  <a:gd name="connsiteY77" fmla="*/ 8283 h 10000"/>
                  <a:gd name="connsiteX78" fmla="*/ 721 w 10000"/>
                  <a:gd name="connsiteY78" fmla="*/ 8488 h 10000"/>
                  <a:gd name="connsiteX79" fmla="*/ 656 w 10000"/>
                  <a:gd name="connsiteY79" fmla="*/ 8685 h 10000"/>
                  <a:gd name="connsiteX80" fmla="*/ 524 w 10000"/>
                  <a:gd name="connsiteY80" fmla="*/ 9043 h 10000"/>
                  <a:gd name="connsiteX81" fmla="*/ 484 w 10000"/>
                  <a:gd name="connsiteY81" fmla="*/ 9141 h 10000"/>
                  <a:gd name="connsiteX82" fmla="*/ 329 w 10000"/>
                  <a:gd name="connsiteY82" fmla="*/ 9445 h 10000"/>
                  <a:gd name="connsiteX83" fmla="*/ 290 w 10000"/>
                  <a:gd name="connsiteY83" fmla="*/ 9544 h 10000"/>
                  <a:gd name="connsiteX84" fmla="*/ 0 w 10000"/>
                  <a:gd name="connsiteY84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410 w 10000"/>
                  <a:gd name="connsiteY20" fmla="*/ 2826 h 10000"/>
                  <a:gd name="connsiteX21" fmla="*/ 8320 w 10000"/>
                  <a:gd name="connsiteY21" fmla="*/ 2880 h 10000"/>
                  <a:gd name="connsiteX22" fmla="*/ 8188 w 10000"/>
                  <a:gd name="connsiteY22" fmla="*/ 2979 h 10000"/>
                  <a:gd name="connsiteX23" fmla="*/ 8111 w 10000"/>
                  <a:gd name="connsiteY23" fmla="*/ 3086 h 10000"/>
                  <a:gd name="connsiteX24" fmla="*/ 8072 w 10000"/>
                  <a:gd name="connsiteY24" fmla="*/ 3184 h 10000"/>
                  <a:gd name="connsiteX25" fmla="*/ 7993 w 10000"/>
                  <a:gd name="connsiteY25" fmla="*/ 3283 h 10000"/>
                  <a:gd name="connsiteX26" fmla="*/ 7954 w 10000"/>
                  <a:gd name="connsiteY26" fmla="*/ 3381 h 10000"/>
                  <a:gd name="connsiteX27" fmla="*/ 7835 w 10000"/>
                  <a:gd name="connsiteY27" fmla="*/ 3488 h 10000"/>
                  <a:gd name="connsiteX28" fmla="*/ 7784 w 10000"/>
                  <a:gd name="connsiteY28" fmla="*/ 3533 h 10000"/>
                  <a:gd name="connsiteX29" fmla="*/ 7666 w 10000"/>
                  <a:gd name="connsiteY29" fmla="*/ 3685 h 10000"/>
                  <a:gd name="connsiteX30" fmla="*/ 7627 w 10000"/>
                  <a:gd name="connsiteY30" fmla="*/ 3739 h 10000"/>
                  <a:gd name="connsiteX31" fmla="*/ 7550 w 10000"/>
                  <a:gd name="connsiteY31" fmla="*/ 3792 h 10000"/>
                  <a:gd name="connsiteX32" fmla="*/ 7458 w 10000"/>
                  <a:gd name="connsiteY32" fmla="*/ 3891 h 10000"/>
                  <a:gd name="connsiteX33" fmla="*/ 7407 w 10000"/>
                  <a:gd name="connsiteY33" fmla="*/ 3945 h 10000"/>
                  <a:gd name="connsiteX34" fmla="*/ 7328 w 10000"/>
                  <a:gd name="connsiteY34" fmla="*/ 4043 h 10000"/>
                  <a:gd name="connsiteX35" fmla="*/ 7159 w 10000"/>
                  <a:gd name="connsiteY35" fmla="*/ 4347 h 10000"/>
                  <a:gd name="connsiteX36" fmla="*/ 7080 w 10000"/>
                  <a:gd name="connsiteY36" fmla="*/ 4544 h 10000"/>
                  <a:gd name="connsiteX37" fmla="*/ 7041 w 10000"/>
                  <a:gd name="connsiteY37" fmla="*/ 4597 h 10000"/>
                  <a:gd name="connsiteX38" fmla="*/ 6936 w 10000"/>
                  <a:gd name="connsiteY38" fmla="*/ 4696 h 10000"/>
                  <a:gd name="connsiteX39" fmla="*/ 6897 w 10000"/>
                  <a:gd name="connsiteY39" fmla="*/ 4803 h 10000"/>
                  <a:gd name="connsiteX40" fmla="*/ 6860 w 10000"/>
                  <a:gd name="connsiteY40" fmla="*/ 4848 h 10000"/>
                  <a:gd name="connsiteX41" fmla="*/ 6756 w 10000"/>
                  <a:gd name="connsiteY41" fmla="*/ 4946 h 10000"/>
                  <a:gd name="connsiteX42" fmla="*/ 6519 w 10000"/>
                  <a:gd name="connsiteY42" fmla="*/ 5250 h 10000"/>
                  <a:gd name="connsiteX43" fmla="*/ 6443 w 10000"/>
                  <a:gd name="connsiteY43" fmla="*/ 5358 h 10000"/>
                  <a:gd name="connsiteX44" fmla="*/ 6246 w 10000"/>
                  <a:gd name="connsiteY44" fmla="*/ 5608 h 10000"/>
                  <a:gd name="connsiteX45" fmla="*/ 6076 w 10000"/>
                  <a:gd name="connsiteY45" fmla="*/ 5805 h 10000"/>
                  <a:gd name="connsiteX46" fmla="*/ 6037 w 10000"/>
                  <a:gd name="connsiteY46" fmla="*/ 5859 h 10000"/>
                  <a:gd name="connsiteX47" fmla="*/ 5921 w 10000"/>
                  <a:gd name="connsiteY47" fmla="*/ 6064 h 10000"/>
                  <a:gd name="connsiteX48" fmla="*/ 5842 w 10000"/>
                  <a:gd name="connsiteY48" fmla="*/ 6163 h 10000"/>
                  <a:gd name="connsiteX49" fmla="*/ 5778 w 10000"/>
                  <a:gd name="connsiteY49" fmla="*/ 6216 h 10000"/>
                  <a:gd name="connsiteX50" fmla="*/ 5738 w 10000"/>
                  <a:gd name="connsiteY50" fmla="*/ 6261 h 10000"/>
                  <a:gd name="connsiteX51" fmla="*/ 5673 w 10000"/>
                  <a:gd name="connsiteY51" fmla="*/ 6315 h 10000"/>
                  <a:gd name="connsiteX52" fmla="*/ 5581 w 10000"/>
                  <a:gd name="connsiteY52" fmla="*/ 6413 h 10000"/>
                  <a:gd name="connsiteX53" fmla="*/ 5543 w 10000"/>
                  <a:gd name="connsiteY53" fmla="*/ 6521 h 10000"/>
                  <a:gd name="connsiteX54" fmla="*/ 5476 w 10000"/>
                  <a:gd name="connsiteY54" fmla="*/ 6565 h 10000"/>
                  <a:gd name="connsiteX55" fmla="*/ 5425 w 10000"/>
                  <a:gd name="connsiteY55" fmla="*/ 6619 h 10000"/>
                  <a:gd name="connsiteX56" fmla="*/ 5282 w 10000"/>
                  <a:gd name="connsiteY56" fmla="*/ 6717 h 10000"/>
                  <a:gd name="connsiteX57" fmla="*/ 5163 w 10000"/>
                  <a:gd name="connsiteY57" fmla="*/ 6869 h 10000"/>
                  <a:gd name="connsiteX58" fmla="*/ 5087 w 10000"/>
                  <a:gd name="connsiteY58" fmla="*/ 6968 h 10000"/>
                  <a:gd name="connsiteX59" fmla="*/ 4800 w 10000"/>
                  <a:gd name="connsiteY59" fmla="*/ 7174 h 10000"/>
                  <a:gd name="connsiteX60" fmla="*/ 4630 w 10000"/>
                  <a:gd name="connsiteY60" fmla="*/ 7227 h 10000"/>
                  <a:gd name="connsiteX61" fmla="*/ 4487 w 10000"/>
                  <a:gd name="connsiteY61" fmla="*/ 7272 h 10000"/>
                  <a:gd name="connsiteX62" fmla="*/ 4382 w 10000"/>
                  <a:gd name="connsiteY62" fmla="*/ 7326 h 10000"/>
                  <a:gd name="connsiteX63" fmla="*/ 3861 w 10000"/>
                  <a:gd name="connsiteY63" fmla="*/ 7478 h 10000"/>
                  <a:gd name="connsiteX64" fmla="*/ 3523 w 10000"/>
                  <a:gd name="connsiteY64" fmla="*/ 7424 h 10000"/>
                  <a:gd name="connsiteX65" fmla="*/ 3393 w 10000"/>
                  <a:gd name="connsiteY65" fmla="*/ 7379 h 10000"/>
                  <a:gd name="connsiteX66" fmla="*/ 3196 w 10000"/>
                  <a:gd name="connsiteY66" fmla="*/ 7326 h 10000"/>
                  <a:gd name="connsiteX67" fmla="*/ 2753 w 10000"/>
                  <a:gd name="connsiteY67" fmla="*/ 7424 h 10000"/>
                  <a:gd name="connsiteX68" fmla="*/ 2426 w 10000"/>
                  <a:gd name="connsiteY68" fmla="*/ 7522 h 10000"/>
                  <a:gd name="connsiteX69" fmla="*/ 2257 w 10000"/>
                  <a:gd name="connsiteY69" fmla="*/ 7576 h 10000"/>
                  <a:gd name="connsiteX70" fmla="*/ 2141 w 10000"/>
                  <a:gd name="connsiteY70" fmla="*/ 7630 h 10000"/>
                  <a:gd name="connsiteX71" fmla="*/ 2049 w 10000"/>
                  <a:gd name="connsiteY71" fmla="*/ 7674 h 10000"/>
                  <a:gd name="connsiteX72" fmla="*/ 1801 w 10000"/>
                  <a:gd name="connsiteY72" fmla="*/ 7728 h 10000"/>
                  <a:gd name="connsiteX73" fmla="*/ 1555 w 10000"/>
                  <a:gd name="connsiteY73" fmla="*/ 7826 h 10000"/>
                  <a:gd name="connsiteX74" fmla="*/ 1451 w 10000"/>
                  <a:gd name="connsiteY74" fmla="*/ 7880 h 10000"/>
                  <a:gd name="connsiteX75" fmla="*/ 1073 w 10000"/>
                  <a:gd name="connsiteY75" fmla="*/ 8032 h 10000"/>
                  <a:gd name="connsiteX76" fmla="*/ 825 w 10000"/>
                  <a:gd name="connsiteY76" fmla="*/ 8283 h 10000"/>
                  <a:gd name="connsiteX77" fmla="*/ 721 w 10000"/>
                  <a:gd name="connsiteY77" fmla="*/ 8488 h 10000"/>
                  <a:gd name="connsiteX78" fmla="*/ 656 w 10000"/>
                  <a:gd name="connsiteY78" fmla="*/ 8685 h 10000"/>
                  <a:gd name="connsiteX79" fmla="*/ 524 w 10000"/>
                  <a:gd name="connsiteY79" fmla="*/ 9043 h 10000"/>
                  <a:gd name="connsiteX80" fmla="*/ 484 w 10000"/>
                  <a:gd name="connsiteY80" fmla="*/ 9141 h 10000"/>
                  <a:gd name="connsiteX81" fmla="*/ 329 w 10000"/>
                  <a:gd name="connsiteY81" fmla="*/ 9445 h 10000"/>
                  <a:gd name="connsiteX82" fmla="*/ 290 w 10000"/>
                  <a:gd name="connsiteY82" fmla="*/ 9544 h 10000"/>
                  <a:gd name="connsiteX83" fmla="*/ 0 w 10000"/>
                  <a:gd name="connsiteY83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813 w 10000"/>
                  <a:gd name="connsiteY14" fmla="*/ 1869 h 10000"/>
                  <a:gd name="connsiteX15" fmla="*/ 8774 w 10000"/>
                  <a:gd name="connsiteY15" fmla="*/ 2021 h 10000"/>
                  <a:gd name="connsiteX16" fmla="*/ 8735 w 10000"/>
                  <a:gd name="connsiteY16" fmla="*/ 2075 h 10000"/>
                  <a:gd name="connsiteX17" fmla="*/ 8684 w 10000"/>
                  <a:gd name="connsiteY17" fmla="*/ 2174 h 10000"/>
                  <a:gd name="connsiteX18" fmla="*/ 8565 w 10000"/>
                  <a:gd name="connsiteY18" fmla="*/ 2370 h 10000"/>
                  <a:gd name="connsiteX19" fmla="*/ 8526 w 10000"/>
                  <a:gd name="connsiteY19" fmla="*/ 2522 h 10000"/>
                  <a:gd name="connsiteX20" fmla="*/ 8320 w 10000"/>
                  <a:gd name="connsiteY20" fmla="*/ 2880 h 10000"/>
                  <a:gd name="connsiteX21" fmla="*/ 8188 w 10000"/>
                  <a:gd name="connsiteY21" fmla="*/ 2979 h 10000"/>
                  <a:gd name="connsiteX22" fmla="*/ 8111 w 10000"/>
                  <a:gd name="connsiteY22" fmla="*/ 3086 h 10000"/>
                  <a:gd name="connsiteX23" fmla="*/ 8072 w 10000"/>
                  <a:gd name="connsiteY23" fmla="*/ 3184 h 10000"/>
                  <a:gd name="connsiteX24" fmla="*/ 7993 w 10000"/>
                  <a:gd name="connsiteY24" fmla="*/ 3283 h 10000"/>
                  <a:gd name="connsiteX25" fmla="*/ 7954 w 10000"/>
                  <a:gd name="connsiteY25" fmla="*/ 3381 h 10000"/>
                  <a:gd name="connsiteX26" fmla="*/ 7835 w 10000"/>
                  <a:gd name="connsiteY26" fmla="*/ 3488 h 10000"/>
                  <a:gd name="connsiteX27" fmla="*/ 7784 w 10000"/>
                  <a:gd name="connsiteY27" fmla="*/ 3533 h 10000"/>
                  <a:gd name="connsiteX28" fmla="*/ 7666 w 10000"/>
                  <a:gd name="connsiteY28" fmla="*/ 3685 h 10000"/>
                  <a:gd name="connsiteX29" fmla="*/ 7627 w 10000"/>
                  <a:gd name="connsiteY29" fmla="*/ 3739 h 10000"/>
                  <a:gd name="connsiteX30" fmla="*/ 7550 w 10000"/>
                  <a:gd name="connsiteY30" fmla="*/ 3792 h 10000"/>
                  <a:gd name="connsiteX31" fmla="*/ 7458 w 10000"/>
                  <a:gd name="connsiteY31" fmla="*/ 3891 h 10000"/>
                  <a:gd name="connsiteX32" fmla="*/ 7407 w 10000"/>
                  <a:gd name="connsiteY32" fmla="*/ 3945 h 10000"/>
                  <a:gd name="connsiteX33" fmla="*/ 7328 w 10000"/>
                  <a:gd name="connsiteY33" fmla="*/ 4043 h 10000"/>
                  <a:gd name="connsiteX34" fmla="*/ 7159 w 10000"/>
                  <a:gd name="connsiteY34" fmla="*/ 4347 h 10000"/>
                  <a:gd name="connsiteX35" fmla="*/ 7080 w 10000"/>
                  <a:gd name="connsiteY35" fmla="*/ 4544 h 10000"/>
                  <a:gd name="connsiteX36" fmla="*/ 7041 w 10000"/>
                  <a:gd name="connsiteY36" fmla="*/ 4597 h 10000"/>
                  <a:gd name="connsiteX37" fmla="*/ 6936 w 10000"/>
                  <a:gd name="connsiteY37" fmla="*/ 4696 h 10000"/>
                  <a:gd name="connsiteX38" fmla="*/ 6897 w 10000"/>
                  <a:gd name="connsiteY38" fmla="*/ 4803 h 10000"/>
                  <a:gd name="connsiteX39" fmla="*/ 6860 w 10000"/>
                  <a:gd name="connsiteY39" fmla="*/ 4848 h 10000"/>
                  <a:gd name="connsiteX40" fmla="*/ 6756 w 10000"/>
                  <a:gd name="connsiteY40" fmla="*/ 4946 h 10000"/>
                  <a:gd name="connsiteX41" fmla="*/ 6519 w 10000"/>
                  <a:gd name="connsiteY41" fmla="*/ 5250 h 10000"/>
                  <a:gd name="connsiteX42" fmla="*/ 6443 w 10000"/>
                  <a:gd name="connsiteY42" fmla="*/ 5358 h 10000"/>
                  <a:gd name="connsiteX43" fmla="*/ 6246 w 10000"/>
                  <a:gd name="connsiteY43" fmla="*/ 5608 h 10000"/>
                  <a:gd name="connsiteX44" fmla="*/ 6076 w 10000"/>
                  <a:gd name="connsiteY44" fmla="*/ 5805 h 10000"/>
                  <a:gd name="connsiteX45" fmla="*/ 6037 w 10000"/>
                  <a:gd name="connsiteY45" fmla="*/ 5859 h 10000"/>
                  <a:gd name="connsiteX46" fmla="*/ 5921 w 10000"/>
                  <a:gd name="connsiteY46" fmla="*/ 6064 h 10000"/>
                  <a:gd name="connsiteX47" fmla="*/ 5842 w 10000"/>
                  <a:gd name="connsiteY47" fmla="*/ 6163 h 10000"/>
                  <a:gd name="connsiteX48" fmla="*/ 5778 w 10000"/>
                  <a:gd name="connsiteY48" fmla="*/ 6216 h 10000"/>
                  <a:gd name="connsiteX49" fmla="*/ 5738 w 10000"/>
                  <a:gd name="connsiteY49" fmla="*/ 6261 h 10000"/>
                  <a:gd name="connsiteX50" fmla="*/ 5673 w 10000"/>
                  <a:gd name="connsiteY50" fmla="*/ 6315 h 10000"/>
                  <a:gd name="connsiteX51" fmla="*/ 5581 w 10000"/>
                  <a:gd name="connsiteY51" fmla="*/ 6413 h 10000"/>
                  <a:gd name="connsiteX52" fmla="*/ 5543 w 10000"/>
                  <a:gd name="connsiteY52" fmla="*/ 6521 h 10000"/>
                  <a:gd name="connsiteX53" fmla="*/ 5476 w 10000"/>
                  <a:gd name="connsiteY53" fmla="*/ 6565 h 10000"/>
                  <a:gd name="connsiteX54" fmla="*/ 5425 w 10000"/>
                  <a:gd name="connsiteY54" fmla="*/ 6619 h 10000"/>
                  <a:gd name="connsiteX55" fmla="*/ 5282 w 10000"/>
                  <a:gd name="connsiteY55" fmla="*/ 6717 h 10000"/>
                  <a:gd name="connsiteX56" fmla="*/ 5163 w 10000"/>
                  <a:gd name="connsiteY56" fmla="*/ 6869 h 10000"/>
                  <a:gd name="connsiteX57" fmla="*/ 5087 w 10000"/>
                  <a:gd name="connsiteY57" fmla="*/ 6968 h 10000"/>
                  <a:gd name="connsiteX58" fmla="*/ 4800 w 10000"/>
                  <a:gd name="connsiteY58" fmla="*/ 7174 h 10000"/>
                  <a:gd name="connsiteX59" fmla="*/ 4630 w 10000"/>
                  <a:gd name="connsiteY59" fmla="*/ 7227 h 10000"/>
                  <a:gd name="connsiteX60" fmla="*/ 4487 w 10000"/>
                  <a:gd name="connsiteY60" fmla="*/ 7272 h 10000"/>
                  <a:gd name="connsiteX61" fmla="*/ 4382 w 10000"/>
                  <a:gd name="connsiteY61" fmla="*/ 7326 h 10000"/>
                  <a:gd name="connsiteX62" fmla="*/ 3861 w 10000"/>
                  <a:gd name="connsiteY62" fmla="*/ 7478 h 10000"/>
                  <a:gd name="connsiteX63" fmla="*/ 3523 w 10000"/>
                  <a:gd name="connsiteY63" fmla="*/ 7424 h 10000"/>
                  <a:gd name="connsiteX64" fmla="*/ 3393 w 10000"/>
                  <a:gd name="connsiteY64" fmla="*/ 7379 h 10000"/>
                  <a:gd name="connsiteX65" fmla="*/ 3196 w 10000"/>
                  <a:gd name="connsiteY65" fmla="*/ 7326 h 10000"/>
                  <a:gd name="connsiteX66" fmla="*/ 2753 w 10000"/>
                  <a:gd name="connsiteY66" fmla="*/ 7424 h 10000"/>
                  <a:gd name="connsiteX67" fmla="*/ 2426 w 10000"/>
                  <a:gd name="connsiteY67" fmla="*/ 7522 h 10000"/>
                  <a:gd name="connsiteX68" fmla="*/ 2257 w 10000"/>
                  <a:gd name="connsiteY68" fmla="*/ 7576 h 10000"/>
                  <a:gd name="connsiteX69" fmla="*/ 2141 w 10000"/>
                  <a:gd name="connsiteY69" fmla="*/ 7630 h 10000"/>
                  <a:gd name="connsiteX70" fmla="*/ 2049 w 10000"/>
                  <a:gd name="connsiteY70" fmla="*/ 7674 h 10000"/>
                  <a:gd name="connsiteX71" fmla="*/ 1801 w 10000"/>
                  <a:gd name="connsiteY71" fmla="*/ 7728 h 10000"/>
                  <a:gd name="connsiteX72" fmla="*/ 1555 w 10000"/>
                  <a:gd name="connsiteY72" fmla="*/ 7826 h 10000"/>
                  <a:gd name="connsiteX73" fmla="*/ 1451 w 10000"/>
                  <a:gd name="connsiteY73" fmla="*/ 7880 h 10000"/>
                  <a:gd name="connsiteX74" fmla="*/ 1073 w 10000"/>
                  <a:gd name="connsiteY74" fmla="*/ 8032 h 10000"/>
                  <a:gd name="connsiteX75" fmla="*/ 825 w 10000"/>
                  <a:gd name="connsiteY75" fmla="*/ 8283 h 10000"/>
                  <a:gd name="connsiteX76" fmla="*/ 721 w 10000"/>
                  <a:gd name="connsiteY76" fmla="*/ 8488 h 10000"/>
                  <a:gd name="connsiteX77" fmla="*/ 656 w 10000"/>
                  <a:gd name="connsiteY77" fmla="*/ 8685 h 10000"/>
                  <a:gd name="connsiteX78" fmla="*/ 524 w 10000"/>
                  <a:gd name="connsiteY78" fmla="*/ 9043 h 10000"/>
                  <a:gd name="connsiteX79" fmla="*/ 484 w 10000"/>
                  <a:gd name="connsiteY79" fmla="*/ 9141 h 10000"/>
                  <a:gd name="connsiteX80" fmla="*/ 329 w 10000"/>
                  <a:gd name="connsiteY80" fmla="*/ 9445 h 10000"/>
                  <a:gd name="connsiteX81" fmla="*/ 290 w 10000"/>
                  <a:gd name="connsiteY81" fmla="*/ 9544 h 10000"/>
                  <a:gd name="connsiteX82" fmla="*/ 0 w 10000"/>
                  <a:gd name="connsiteY82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40 w 10000"/>
                  <a:gd name="connsiteY10" fmla="*/ 1315 h 10000"/>
                  <a:gd name="connsiteX11" fmla="*/ 9101 w 10000"/>
                  <a:gd name="connsiteY11" fmla="*/ 1467 h 10000"/>
                  <a:gd name="connsiteX12" fmla="*/ 9010 w 10000"/>
                  <a:gd name="connsiteY12" fmla="*/ 1664 h 10000"/>
                  <a:gd name="connsiteX13" fmla="*/ 8932 w 10000"/>
                  <a:gd name="connsiteY13" fmla="*/ 1771 h 10000"/>
                  <a:gd name="connsiteX14" fmla="*/ 8774 w 10000"/>
                  <a:gd name="connsiteY14" fmla="*/ 2021 h 10000"/>
                  <a:gd name="connsiteX15" fmla="*/ 8735 w 10000"/>
                  <a:gd name="connsiteY15" fmla="*/ 2075 h 10000"/>
                  <a:gd name="connsiteX16" fmla="*/ 8684 w 10000"/>
                  <a:gd name="connsiteY16" fmla="*/ 2174 h 10000"/>
                  <a:gd name="connsiteX17" fmla="*/ 8565 w 10000"/>
                  <a:gd name="connsiteY17" fmla="*/ 2370 h 10000"/>
                  <a:gd name="connsiteX18" fmla="*/ 8526 w 10000"/>
                  <a:gd name="connsiteY18" fmla="*/ 2522 h 10000"/>
                  <a:gd name="connsiteX19" fmla="*/ 8320 w 10000"/>
                  <a:gd name="connsiteY19" fmla="*/ 2880 h 10000"/>
                  <a:gd name="connsiteX20" fmla="*/ 8188 w 10000"/>
                  <a:gd name="connsiteY20" fmla="*/ 2979 h 10000"/>
                  <a:gd name="connsiteX21" fmla="*/ 8111 w 10000"/>
                  <a:gd name="connsiteY21" fmla="*/ 3086 h 10000"/>
                  <a:gd name="connsiteX22" fmla="*/ 8072 w 10000"/>
                  <a:gd name="connsiteY22" fmla="*/ 3184 h 10000"/>
                  <a:gd name="connsiteX23" fmla="*/ 7993 w 10000"/>
                  <a:gd name="connsiteY23" fmla="*/ 3283 h 10000"/>
                  <a:gd name="connsiteX24" fmla="*/ 7954 w 10000"/>
                  <a:gd name="connsiteY24" fmla="*/ 3381 h 10000"/>
                  <a:gd name="connsiteX25" fmla="*/ 7835 w 10000"/>
                  <a:gd name="connsiteY25" fmla="*/ 3488 h 10000"/>
                  <a:gd name="connsiteX26" fmla="*/ 7784 w 10000"/>
                  <a:gd name="connsiteY26" fmla="*/ 3533 h 10000"/>
                  <a:gd name="connsiteX27" fmla="*/ 7666 w 10000"/>
                  <a:gd name="connsiteY27" fmla="*/ 3685 h 10000"/>
                  <a:gd name="connsiteX28" fmla="*/ 7627 w 10000"/>
                  <a:gd name="connsiteY28" fmla="*/ 3739 h 10000"/>
                  <a:gd name="connsiteX29" fmla="*/ 7550 w 10000"/>
                  <a:gd name="connsiteY29" fmla="*/ 3792 h 10000"/>
                  <a:gd name="connsiteX30" fmla="*/ 7458 w 10000"/>
                  <a:gd name="connsiteY30" fmla="*/ 3891 h 10000"/>
                  <a:gd name="connsiteX31" fmla="*/ 7407 w 10000"/>
                  <a:gd name="connsiteY31" fmla="*/ 3945 h 10000"/>
                  <a:gd name="connsiteX32" fmla="*/ 7328 w 10000"/>
                  <a:gd name="connsiteY32" fmla="*/ 4043 h 10000"/>
                  <a:gd name="connsiteX33" fmla="*/ 7159 w 10000"/>
                  <a:gd name="connsiteY33" fmla="*/ 4347 h 10000"/>
                  <a:gd name="connsiteX34" fmla="*/ 7080 w 10000"/>
                  <a:gd name="connsiteY34" fmla="*/ 4544 h 10000"/>
                  <a:gd name="connsiteX35" fmla="*/ 7041 w 10000"/>
                  <a:gd name="connsiteY35" fmla="*/ 4597 h 10000"/>
                  <a:gd name="connsiteX36" fmla="*/ 6936 w 10000"/>
                  <a:gd name="connsiteY36" fmla="*/ 4696 h 10000"/>
                  <a:gd name="connsiteX37" fmla="*/ 6897 w 10000"/>
                  <a:gd name="connsiteY37" fmla="*/ 4803 h 10000"/>
                  <a:gd name="connsiteX38" fmla="*/ 6860 w 10000"/>
                  <a:gd name="connsiteY38" fmla="*/ 4848 h 10000"/>
                  <a:gd name="connsiteX39" fmla="*/ 6756 w 10000"/>
                  <a:gd name="connsiteY39" fmla="*/ 4946 h 10000"/>
                  <a:gd name="connsiteX40" fmla="*/ 6519 w 10000"/>
                  <a:gd name="connsiteY40" fmla="*/ 5250 h 10000"/>
                  <a:gd name="connsiteX41" fmla="*/ 6443 w 10000"/>
                  <a:gd name="connsiteY41" fmla="*/ 5358 h 10000"/>
                  <a:gd name="connsiteX42" fmla="*/ 6246 w 10000"/>
                  <a:gd name="connsiteY42" fmla="*/ 5608 h 10000"/>
                  <a:gd name="connsiteX43" fmla="*/ 6076 w 10000"/>
                  <a:gd name="connsiteY43" fmla="*/ 5805 h 10000"/>
                  <a:gd name="connsiteX44" fmla="*/ 6037 w 10000"/>
                  <a:gd name="connsiteY44" fmla="*/ 5859 h 10000"/>
                  <a:gd name="connsiteX45" fmla="*/ 5921 w 10000"/>
                  <a:gd name="connsiteY45" fmla="*/ 6064 h 10000"/>
                  <a:gd name="connsiteX46" fmla="*/ 5842 w 10000"/>
                  <a:gd name="connsiteY46" fmla="*/ 6163 h 10000"/>
                  <a:gd name="connsiteX47" fmla="*/ 5778 w 10000"/>
                  <a:gd name="connsiteY47" fmla="*/ 6216 h 10000"/>
                  <a:gd name="connsiteX48" fmla="*/ 5738 w 10000"/>
                  <a:gd name="connsiteY48" fmla="*/ 6261 h 10000"/>
                  <a:gd name="connsiteX49" fmla="*/ 5673 w 10000"/>
                  <a:gd name="connsiteY49" fmla="*/ 6315 h 10000"/>
                  <a:gd name="connsiteX50" fmla="*/ 5581 w 10000"/>
                  <a:gd name="connsiteY50" fmla="*/ 6413 h 10000"/>
                  <a:gd name="connsiteX51" fmla="*/ 5543 w 10000"/>
                  <a:gd name="connsiteY51" fmla="*/ 6521 h 10000"/>
                  <a:gd name="connsiteX52" fmla="*/ 5476 w 10000"/>
                  <a:gd name="connsiteY52" fmla="*/ 6565 h 10000"/>
                  <a:gd name="connsiteX53" fmla="*/ 5425 w 10000"/>
                  <a:gd name="connsiteY53" fmla="*/ 6619 h 10000"/>
                  <a:gd name="connsiteX54" fmla="*/ 5282 w 10000"/>
                  <a:gd name="connsiteY54" fmla="*/ 6717 h 10000"/>
                  <a:gd name="connsiteX55" fmla="*/ 5163 w 10000"/>
                  <a:gd name="connsiteY55" fmla="*/ 6869 h 10000"/>
                  <a:gd name="connsiteX56" fmla="*/ 5087 w 10000"/>
                  <a:gd name="connsiteY56" fmla="*/ 6968 h 10000"/>
                  <a:gd name="connsiteX57" fmla="*/ 4800 w 10000"/>
                  <a:gd name="connsiteY57" fmla="*/ 7174 h 10000"/>
                  <a:gd name="connsiteX58" fmla="*/ 4630 w 10000"/>
                  <a:gd name="connsiteY58" fmla="*/ 7227 h 10000"/>
                  <a:gd name="connsiteX59" fmla="*/ 4487 w 10000"/>
                  <a:gd name="connsiteY59" fmla="*/ 7272 h 10000"/>
                  <a:gd name="connsiteX60" fmla="*/ 4382 w 10000"/>
                  <a:gd name="connsiteY60" fmla="*/ 7326 h 10000"/>
                  <a:gd name="connsiteX61" fmla="*/ 3861 w 10000"/>
                  <a:gd name="connsiteY61" fmla="*/ 7478 h 10000"/>
                  <a:gd name="connsiteX62" fmla="*/ 3523 w 10000"/>
                  <a:gd name="connsiteY62" fmla="*/ 7424 h 10000"/>
                  <a:gd name="connsiteX63" fmla="*/ 3393 w 10000"/>
                  <a:gd name="connsiteY63" fmla="*/ 7379 h 10000"/>
                  <a:gd name="connsiteX64" fmla="*/ 3196 w 10000"/>
                  <a:gd name="connsiteY64" fmla="*/ 7326 h 10000"/>
                  <a:gd name="connsiteX65" fmla="*/ 2753 w 10000"/>
                  <a:gd name="connsiteY65" fmla="*/ 7424 h 10000"/>
                  <a:gd name="connsiteX66" fmla="*/ 2426 w 10000"/>
                  <a:gd name="connsiteY66" fmla="*/ 7522 h 10000"/>
                  <a:gd name="connsiteX67" fmla="*/ 2257 w 10000"/>
                  <a:gd name="connsiteY67" fmla="*/ 7576 h 10000"/>
                  <a:gd name="connsiteX68" fmla="*/ 2141 w 10000"/>
                  <a:gd name="connsiteY68" fmla="*/ 7630 h 10000"/>
                  <a:gd name="connsiteX69" fmla="*/ 2049 w 10000"/>
                  <a:gd name="connsiteY69" fmla="*/ 7674 h 10000"/>
                  <a:gd name="connsiteX70" fmla="*/ 1801 w 10000"/>
                  <a:gd name="connsiteY70" fmla="*/ 7728 h 10000"/>
                  <a:gd name="connsiteX71" fmla="*/ 1555 w 10000"/>
                  <a:gd name="connsiteY71" fmla="*/ 7826 h 10000"/>
                  <a:gd name="connsiteX72" fmla="*/ 1451 w 10000"/>
                  <a:gd name="connsiteY72" fmla="*/ 7880 h 10000"/>
                  <a:gd name="connsiteX73" fmla="*/ 1073 w 10000"/>
                  <a:gd name="connsiteY73" fmla="*/ 8032 h 10000"/>
                  <a:gd name="connsiteX74" fmla="*/ 825 w 10000"/>
                  <a:gd name="connsiteY74" fmla="*/ 8283 h 10000"/>
                  <a:gd name="connsiteX75" fmla="*/ 721 w 10000"/>
                  <a:gd name="connsiteY75" fmla="*/ 8488 h 10000"/>
                  <a:gd name="connsiteX76" fmla="*/ 656 w 10000"/>
                  <a:gd name="connsiteY76" fmla="*/ 8685 h 10000"/>
                  <a:gd name="connsiteX77" fmla="*/ 524 w 10000"/>
                  <a:gd name="connsiteY77" fmla="*/ 9043 h 10000"/>
                  <a:gd name="connsiteX78" fmla="*/ 484 w 10000"/>
                  <a:gd name="connsiteY78" fmla="*/ 9141 h 10000"/>
                  <a:gd name="connsiteX79" fmla="*/ 329 w 10000"/>
                  <a:gd name="connsiteY79" fmla="*/ 9445 h 10000"/>
                  <a:gd name="connsiteX80" fmla="*/ 290 w 10000"/>
                  <a:gd name="connsiteY80" fmla="*/ 9544 h 10000"/>
                  <a:gd name="connsiteX81" fmla="*/ 0 w 10000"/>
                  <a:gd name="connsiteY81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65 w 10000"/>
                  <a:gd name="connsiteY16" fmla="*/ 2370 h 10000"/>
                  <a:gd name="connsiteX17" fmla="*/ 8526 w 10000"/>
                  <a:gd name="connsiteY17" fmla="*/ 2522 h 10000"/>
                  <a:gd name="connsiteX18" fmla="*/ 8320 w 10000"/>
                  <a:gd name="connsiteY18" fmla="*/ 2880 h 10000"/>
                  <a:gd name="connsiteX19" fmla="*/ 8188 w 10000"/>
                  <a:gd name="connsiteY19" fmla="*/ 2979 h 10000"/>
                  <a:gd name="connsiteX20" fmla="*/ 8111 w 10000"/>
                  <a:gd name="connsiteY20" fmla="*/ 3086 h 10000"/>
                  <a:gd name="connsiteX21" fmla="*/ 8072 w 10000"/>
                  <a:gd name="connsiteY21" fmla="*/ 3184 h 10000"/>
                  <a:gd name="connsiteX22" fmla="*/ 7993 w 10000"/>
                  <a:gd name="connsiteY22" fmla="*/ 3283 h 10000"/>
                  <a:gd name="connsiteX23" fmla="*/ 7954 w 10000"/>
                  <a:gd name="connsiteY23" fmla="*/ 3381 h 10000"/>
                  <a:gd name="connsiteX24" fmla="*/ 7835 w 10000"/>
                  <a:gd name="connsiteY24" fmla="*/ 3488 h 10000"/>
                  <a:gd name="connsiteX25" fmla="*/ 7784 w 10000"/>
                  <a:gd name="connsiteY25" fmla="*/ 3533 h 10000"/>
                  <a:gd name="connsiteX26" fmla="*/ 7666 w 10000"/>
                  <a:gd name="connsiteY26" fmla="*/ 3685 h 10000"/>
                  <a:gd name="connsiteX27" fmla="*/ 7627 w 10000"/>
                  <a:gd name="connsiteY27" fmla="*/ 3739 h 10000"/>
                  <a:gd name="connsiteX28" fmla="*/ 7550 w 10000"/>
                  <a:gd name="connsiteY28" fmla="*/ 3792 h 10000"/>
                  <a:gd name="connsiteX29" fmla="*/ 7458 w 10000"/>
                  <a:gd name="connsiteY29" fmla="*/ 3891 h 10000"/>
                  <a:gd name="connsiteX30" fmla="*/ 7407 w 10000"/>
                  <a:gd name="connsiteY30" fmla="*/ 3945 h 10000"/>
                  <a:gd name="connsiteX31" fmla="*/ 7328 w 10000"/>
                  <a:gd name="connsiteY31" fmla="*/ 4043 h 10000"/>
                  <a:gd name="connsiteX32" fmla="*/ 7159 w 10000"/>
                  <a:gd name="connsiteY32" fmla="*/ 4347 h 10000"/>
                  <a:gd name="connsiteX33" fmla="*/ 7080 w 10000"/>
                  <a:gd name="connsiteY33" fmla="*/ 4544 h 10000"/>
                  <a:gd name="connsiteX34" fmla="*/ 7041 w 10000"/>
                  <a:gd name="connsiteY34" fmla="*/ 4597 h 10000"/>
                  <a:gd name="connsiteX35" fmla="*/ 6936 w 10000"/>
                  <a:gd name="connsiteY35" fmla="*/ 4696 h 10000"/>
                  <a:gd name="connsiteX36" fmla="*/ 6897 w 10000"/>
                  <a:gd name="connsiteY36" fmla="*/ 4803 h 10000"/>
                  <a:gd name="connsiteX37" fmla="*/ 6860 w 10000"/>
                  <a:gd name="connsiteY37" fmla="*/ 4848 h 10000"/>
                  <a:gd name="connsiteX38" fmla="*/ 6756 w 10000"/>
                  <a:gd name="connsiteY38" fmla="*/ 4946 h 10000"/>
                  <a:gd name="connsiteX39" fmla="*/ 6519 w 10000"/>
                  <a:gd name="connsiteY39" fmla="*/ 5250 h 10000"/>
                  <a:gd name="connsiteX40" fmla="*/ 6443 w 10000"/>
                  <a:gd name="connsiteY40" fmla="*/ 5358 h 10000"/>
                  <a:gd name="connsiteX41" fmla="*/ 6246 w 10000"/>
                  <a:gd name="connsiteY41" fmla="*/ 5608 h 10000"/>
                  <a:gd name="connsiteX42" fmla="*/ 6076 w 10000"/>
                  <a:gd name="connsiteY42" fmla="*/ 5805 h 10000"/>
                  <a:gd name="connsiteX43" fmla="*/ 6037 w 10000"/>
                  <a:gd name="connsiteY43" fmla="*/ 5859 h 10000"/>
                  <a:gd name="connsiteX44" fmla="*/ 5921 w 10000"/>
                  <a:gd name="connsiteY44" fmla="*/ 6064 h 10000"/>
                  <a:gd name="connsiteX45" fmla="*/ 5842 w 10000"/>
                  <a:gd name="connsiteY45" fmla="*/ 6163 h 10000"/>
                  <a:gd name="connsiteX46" fmla="*/ 5778 w 10000"/>
                  <a:gd name="connsiteY46" fmla="*/ 6216 h 10000"/>
                  <a:gd name="connsiteX47" fmla="*/ 5738 w 10000"/>
                  <a:gd name="connsiteY47" fmla="*/ 6261 h 10000"/>
                  <a:gd name="connsiteX48" fmla="*/ 5673 w 10000"/>
                  <a:gd name="connsiteY48" fmla="*/ 6315 h 10000"/>
                  <a:gd name="connsiteX49" fmla="*/ 5581 w 10000"/>
                  <a:gd name="connsiteY49" fmla="*/ 6413 h 10000"/>
                  <a:gd name="connsiteX50" fmla="*/ 5543 w 10000"/>
                  <a:gd name="connsiteY50" fmla="*/ 6521 h 10000"/>
                  <a:gd name="connsiteX51" fmla="*/ 5476 w 10000"/>
                  <a:gd name="connsiteY51" fmla="*/ 6565 h 10000"/>
                  <a:gd name="connsiteX52" fmla="*/ 5425 w 10000"/>
                  <a:gd name="connsiteY52" fmla="*/ 6619 h 10000"/>
                  <a:gd name="connsiteX53" fmla="*/ 5282 w 10000"/>
                  <a:gd name="connsiteY53" fmla="*/ 6717 h 10000"/>
                  <a:gd name="connsiteX54" fmla="*/ 5163 w 10000"/>
                  <a:gd name="connsiteY54" fmla="*/ 6869 h 10000"/>
                  <a:gd name="connsiteX55" fmla="*/ 5087 w 10000"/>
                  <a:gd name="connsiteY55" fmla="*/ 6968 h 10000"/>
                  <a:gd name="connsiteX56" fmla="*/ 4800 w 10000"/>
                  <a:gd name="connsiteY56" fmla="*/ 7174 h 10000"/>
                  <a:gd name="connsiteX57" fmla="*/ 4630 w 10000"/>
                  <a:gd name="connsiteY57" fmla="*/ 7227 h 10000"/>
                  <a:gd name="connsiteX58" fmla="*/ 4487 w 10000"/>
                  <a:gd name="connsiteY58" fmla="*/ 7272 h 10000"/>
                  <a:gd name="connsiteX59" fmla="*/ 4382 w 10000"/>
                  <a:gd name="connsiteY59" fmla="*/ 7326 h 10000"/>
                  <a:gd name="connsiteX60" fmla="*/ 3861 w 10000"/>
                  <a:gd name="connsiteY60" fmla="*/ 7478 h 10000"/>
                  <a:gd name="connsiteX61" fmla="*/ 3523 w 10000"/>
                  <a:gd name="connsiteY61" fmla="*/ 7424 h 10000"/>
                  <a:gd name="connsiteX62" fmla="*/ 3393 w 10000"/>
                  <a:gd name="connsiteY62" fmla="*/ 7379 h 10000"/>
                  <a:gd name="connsiteX63" fmla="*/ 3196 w 10000"/>
                  <a:gd name="connsiteY63" fmla="*/ 7326 h 10000"/>
                  <a:gd name="connsiteX64" fmla="*/ 2753 w 10000"/>
                  <a:gd name="connsiteY64" fmla="*/ 7424 h 10000"/>
                  <a:gd name="connsiteX65" fmla="*/ 2426 w 10000"/>
                  <a:gd name="connsiteY65" fmla="*/ 7522 h 10000"/>
                  <a:gd name="connsiteX66" fmla="*/ 2257 w 10000"/>
                  <a:gd name="connsiteY66" fmla="*/ 7576 h 10000"/>
                  <a:gd name="connsiteX67" fmla="*/ 2141 w 10000"/>
                  <a:gd name="connsiteY67" fmla="*/ 7630 h 10000"/>
                  <a:gd name="connsiteX68" fmla="*/ 2049 w 10000"/>
                  <a:gd name="connsiteY68" fmla="*/ 7674 h 10000"/>
                  <a:gd name="connsiteX69" fmla="*/ 1801 w 10000"/>
                  <a:gd name="connsiteY69" fmla="*/ 7728 h 10000"/>
                  <a:gd name="connsiteX70" fmla="*/ 1555 w 10000"/>
                  <a:gd name="connsiteY70" fmla="*/ 7826 h 10000"/>
                  <a:gd name="connsiteX71" fmla="*/ 1451 w 10000"/>
                  <a:gd name="connsiteY71" fmla="*/ 7880 h 10000"/>
                  <a:gd name="connsiteX72" fmla="*/ 1073 w 10000"/>
                  <a:gd name="connsiteY72" fmla="*/ 8032 h 10000"/>
                  <a:gd name="connsiteX73" fmla="*/ 825 w 10000"/>
                  <a:gd name="connsiteY73" fmla="*/ 8283 h 10000"/>
                  <a:gd name="connsiteX74" fmla="*/ 721 w 10000"/>
                  <a:gd name="connsiteY74" fmla="*/ 8488 h 10000"/>
                  <a:gd name="connsiteX75" fmla="*/ 656 w 10000"/>
                  <a:gd name="connsiteY75" fmla="*/ 8685 h 10000"/>
                  <a:gd name="connsiteX76" fmla="*/ 524 w 10000"/>
                  <a:gd name="connsiteY76" fmla="*/ 9043 h 10000"/>
                  <a:gd name="connsiteX77" fmla="*/ 484 w 10000"/>
                  <a:gd name="connsiteY77" fmla="*/ 9141 h 10000"/>
                  <a:gd name="connsiteX78" fmla="*/ 329 w 10000"/>
                  <a:gd name="connsiteY78" fmla="*/ 9445 h 10000"/>
                  <a:gd name="connsiteX79" fmla="*/ 290 w 10000"/>
                  <a:gd name="connsiteY79" fmla="*/ 9544 h 10000"/>
                  <a:gd name="connsiteX80" fmla="*/ 0 w 10000"/>
                  <a:gd name="connsiteY80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550 w 10000"/>
                  <a:gd name="connsiteY27" fmla="*/ 3792 h 10000"/>
                  <a:gd name="connsiteX28" fmla="*/ 7458 w 10000"/>
                  <a:gd name="connsiteY28" fmla="*/ 3891 h 10000"/>
                  <a:gd name="connsiteX29" fmla="*/ 7407 w 10000"/>
                  <a:gd name="connsiteY29" fmla="*/ 3945 h 10000"/>
                  <a:gd name="connsiteX30" fmla="*/ 7328 w 10000"/>
                  <a:gd name="connsiteY30" fmla="*/ 4043 h 10000"/>
                  <a:gd name="connsiteX31" fmla="*/ 7159 w 10000"/>
                  <a:gd name="connsiteY31" fmla="*/ 4347 h 10000"/>
                  <a:gd name="connsiteX32" fmla="*/ 7080 w 10000"/>
                  <a:gd name="connsiteY32" fmla="*/ 4544 h 10000"/>
                  <a:gd name="connsiteX33" fmla="*/ 7041 w 10000"/>
                  <a:gd name="connsiteY33" fmla="*/ 4597 h 10000"/>
                  <a:gd name="connsiteX34" fmla="*/ 6936 w 10000"/>
                  <a:gd name="connsiteY34" fmla="*/ 4696 h 10000"/>
                  <a:gd name="connsiteX35" fmla="*/ 6897 w 10000"/>
                  <a:gd name="connsiteY35" fmla="*/ 4803 h 10000"/>
                  <a:gd name="connsiteX36" fmla="*/ 6860 w 10000"/>
                  <a:gd name="connsiteY36" fmla="*/ 4848 h 10000"/>
                  <a:gd name="connsiteX37" fmla="*/ 6756 w 10000"/>
                  <a:gd name="connsiteY37" fmla="*/ 4946 h 10000"/>
                  <a:gd name="connsiteX38" fmla="*/ 6519 w 10000"/>
                  <a:gd name="connsiteY38" fmla="*/ 5250 h 10000"/>
                  <a:gd name="connsiteX39" fmla="*/ 6443 w 10000"/>
                  <a:gd name="connsiteY39" fmla="*/ 5358 h 10000"/>
                  <a:gd name="connsiteX40" fmla="*/ 6246 w 10000"/>
                  <a:gd name="connsiteY40" fmla="*/ 5608 h 10000"/>
                  <a:gd name="connsiteX41" fmla="*/ 6076 w 10000"/>
                  <a:gd name="connsiteY41" fmla="*/ 5805 h 10000"/>
                  <a:gd name="connsiteX42" fmla="*/ 6037 w 10000"/>
                  <a:gd name="connsiteY42" fmla="*/ 5859 h 10000"/>
                  <a:gd name="connsiteX43" fmla="*/ 5921 w 10000"/>
                  <a:gd name="connsiteY43" fmla="*/ 6064 h 10000"/>
                  <a:gd name="connsiteX44" fmla="*/ 5842 w 10000"/>
                  <a:gd name="connsiteY44" fmla="*/ 6163 h 10000"/>
                  <a:gd name="connsiteX45" fmla="*/ 5778 w 10000"/>
                  <a:gd name="connsiteY45" fmla="*/ 6216 h 10000"/>
                  <a:gd name="connsiteX46" fmla="*/ 5738 w 10000"/>
                  <a:gd name="connsiteY46" fmla="*/ 6261 h 10000"/>
                  <a:gd name="connsiteX47" fmla="*/ 5673 w 10000"/>
                  <a:gd name="connsiteY47" fmla="*/ 6315 h 10000"/>
                  <a:gd name="connsiteX48" fmla="*/ 5581 w 10000"/>
                  <a:gd name="connsiteY48" fmla="*/ 6413 h 10000"/>
                  <a:gd name="connsiteX49" fmla="*/ 5543 w 10000"/>
                  <a:gd name="connsiteY49" fmla="*/ 6521 h 10000"/>
                  <a:gd name="connsiteX50" fmla="*/ 5476 w 10000"/>
                  <a:gd name="connsiteY50" fmla="*/ 6565 h 10000"/>
                  <a:gd name="connsiteX51" fmla="*/ 5425 w 10000"/>
                  <a:gd name="connsiteY51" fmla="*/ 6619 h 10000"/>
                  <a:gd name="connsiteX52" fmla="*/ 5282 w 10000"/>
                  <a:gd name="connsiteY52" fmla="*/ 6717 h 10000"/>
                  <a:gd name="connsiteX53" fmla="*/ 5163 w 10000"/>
                  <a:gd name="connsiteY53" fmla="*/ 6869 h 10000"/>
                  <a:gd name="connsiteX54" fmla="*/ 5087 w 10000"/>
                  <a:gd name="connsiteY54" fmla="*/ 6968 h 10000"/>
                  <a:gd name="connsiteX55" fmla="*/ 4800 w 10000"/>
                  <a:gd name="connsiteY55" fmla="*/ 7174 h 10000"/>
                  <a:gd name="connsiteX56" fmla="*/ 4630 w 10000"/>
                  <a:gd name="connsiteY56" fmla="*/ 7227 h 10000"/>
                  <a:gd name="connsiteX57" fmla="*/ 4487 w 10000"/>
                  <a:gd name="connsiteY57" fmla="*/ 7272 h 10000"/>
                  <a:gd name="connsiteX58" fmla="*/ 4382 w 10000"/>
                  <a:gd name="connsiteY58" fmla="*/ 7326 h 10000"/>
                  <a:gd name="connsiteX59" fmla="*/ 3861 w 10000"/>
                  <a:gd name="connsiteY59" fmla="*/ 7478 h 10000"/>
                  <a:gd name="connsiteX60" fmla="*/ 3523 w 10000"/>
                  <a:gd name="connsiteY60" fmla="*/ 7424 h 10000"/>
                  <a:gd name="connsiteX61" fmla="*/ 3393 w 10000"/>
                  <a:gd name="connsiteY61" fmla="*/ 7379 h 10000"/>
                  <a:gd name="connsiteX62" fmla="*/ 3196 w 10000"/>
                  <a:gd name="connsiteY62" fmla="*/ 7326 h 10000"/>
                  <a:gd name="connsiteX63" fmla="*/ 2753 w 10000"/>
                  <a:gd name="connsiteY63" fmla="*/ 7424 h 10000"/>
                  <a:gd name="connsiteX64" fmla="*/ 2426 w 10000"/>
                  <a:gd name="connsiteY64" fmla="*/ 7522 h 10000"/>
                  <a:gd name="connsiteX65" fmla="*/ 2257 w 10000"/>
                  <a:gd name="connsiteY65" fmla="*/ 7576 h 10000"/>
                  <a:gd name="connsiteX66" fmla="*/ 2141 w 10000"/>
                  <a:gd name="connsiteY66" fmla="*/ 7630 h 10000"/>
                  <a:gd name="connsiteX67" fmla="*/ 2049 w 10000"/>
                  <a:gd name="connsiteY67" fmla="*/ 7674 h 10000"/>
                  <a:gd name="connsiteX68" fmla="*/ 1801 w 10000"/>
                  <a:gd name="connsiteY68" fmla="*/ 7728 h 10000"/>
                  <a:gd name="connsiteX69" fmla="*/ 1555 w 10000"/>
                  <a:gd name="connsiteY69" fmla="*/ 7826 h 10000"/>
                  <a:gd name="connsiteX70" fmla="*/ 1451 w 10000"/>
                  <a:gd name="connsiteY70" fmla="*/ 7880 h 10000"/>
                  <a:gd name="connsiteX71" fmla="*/ 1073 w 10000"/>
                  <a:gd name="connsiteY71" fmla="*/ 8032 h 10000"/>
                  <a:gd name="connsiteX72" fmla="*/ 825 w 10000"/>
                  <a:gd name="connsiteY72" fmla="*/ 8283 h 10000"/>
                  <a:gd name="connsiteX73" fmla="*/ 721 w 10000"/>
                  <a:gd name="connsiteY73" fmla="*/ 8488 h 10000"/>
                  <a:gd name="connsiteX74" fmla="*/ 656 w 10000"/>
                  <a:gd name="connsiteY74" fmla="*/ 8685 h 10000"/>
                  <a:gd name="connsiteX75" fmla="*/ 524 w 10000"/>
                  <a:gd name="connsiteY75" fmla="*/ 9043 h 10000"/>
                  <a:gd name="connsiteX76" fmla="*/ 484 w 10000"/>
                  <a:gd name="connsiteY76" fmla="*/ 9141 h 10000"/>
                  <a:gd name="connsiteX77" fmla="*/ 329 w 10000"/>
                  <a:gd name="connsiteY77" fmla="*/ 9445 h 10000"/>
                  <a:gd name="connsiteX78" fmla="*/ 290 w 10000"/>
                  <a:gd name="connsiteY78" fmla="*/ 9544 h 10000"/>
                  <a:gd name="connsiteX79" fmla="*/ 0 w 10000"/>
                  <a:gd name="connsiteY79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550 w 10000"/>
                  <a:gd name="connsiteY27" fmla="*/ 3792 h 10000"/>
                  <a:gd name="connsiteX28" fmla="*/ 7458 w 10000"/>
                  <a:gd name="connsiteY28" fmla="*/ 3891 h 10000"/>
                  <a:gd name="connsiteX29" fmla="*/ 7328 w 10000"/>
                  <a:gd name="connsiteY29" fmla="*/ 4043 h 10000"/>
                  <a:gd name="connsiteX30" fmla="*/ 7159 w 10000"/>
                  <a:gd name="connsiteY30" fmla="*/ 4347 h 10000"/>
                  <a:gd name="connsiteX31" fmla="*/ 7080 w 10000"/>
                  <a:gd name="connsiteY31" fmla="*/ 4544 h 10000"/>
                  <a:gd name="connsiteX32" fmla="*/ 7041 w 10000"/>
                  <a:gd name="connsiteY32" fmla="*/ 4597 h 10000"/>
                  <a:gd name="connsiteX33" fmla="*/ 6936 w 10000"/>
                  <a:gd name="connsiteY33" fmla="*/ 4696 h 10000"/>
                  <a:gd name="connsiteX34" fmla="*/ 6897 w 10000"/>
                  <a:gd name="connsiteY34" fmla="*/ 4803 h 10000"/>
                  <a:gd name="connsiteX35" fmla="*/ 6860 w 10000"/>
                  <a:gd name="connsiteY35" fmla="*/ 4848 h 10000"/>
                  <a:gd name="connsiteX36" fmla="*/ 6756 w 10000"/>
                  <a:gd name="connsiteY36" fmla="*/ 4946 h 10000"/>
                  <a:gd name="connsiteX37" fmla="*/ 6519 w 10000"/>
                  <a:gd name="connsiteY37" fmla="*/ 5250 h 10000"/>
                  <a:gd name="connsiteX38" fmla="*/ 6443 w 10000"/>
                  <a:gd name="connsiteY38" fmla="*/ 5358 h 10000"/>
                  <a:gd name="connsiteX39" fmla="*/ 6246 w 10000"/>
                  <a:gd name="connsiteY39" fmla="*/ 5608 h 10000"/>
                  <a:gd name="connsiteX40" fmla="*/ 6076 w 10000"/>
                  <a:gd name="connsiteY40" fmla="*/ 5805 h 10000"/>
                  <a:gd name="connsiteX41" fmla="*/ 6037 w 10000"/>
                  <a:gd name="connsiteY41" fmla="*/ 5859 h 10000"/>
                  <a:gd name="connsiteX42" fmla="*/ 5921 w 10000"/>
                  <a:gd name="connsiteY42" fmla="*/ 6064 h 10000"/>
                  <a:gd name="connsiteX43" fmla="*/ 5842 w 10000"/>
                  <a:gd name="connsiteY43" fmla="*/ 6163 h 10000"/>
                  <a:gd name="connsiteX44" fmla="*/ 5778 w 10000"/>
                  <a:gd name="connsiteY44" fmla="*/ 6216 h 10000"/>
                  <a:gd name="connsiteX45" fmla="*/ 5738 w 10000"/>
                  <a:gd name="connsiteY45" fmla="*/ 6261 h 10000"/>
                  <a:gd name="connsiteX46" fmla="*/ 5673 w 10000"/>
                  <a:gd name="connsiteY46" fmla="*/ 6315 h 10000"/>
                  <a:gd name="connsiteX47" fmla="*/ 5581 w 10000"/>
                  <a:gd name="connsiteY47" fmla="*/ 6413 h 10000"/>
                  <a:gd name="connsiteX48" fmla="*/ 5543 w 10000"/>
                  <a:gd name="connsiteY48" fmla="*/ 6521 h 10000"/>
                  <a:gd name="connsiteX49" fmla="*/ 5476 w 10000"/>
                  <a:gd name="connsiteY49" fmla="*/ 6565 h 10000"/>
                  <a:gd name="connsiteX50" fmla="*/ 5425 w 10000"/>
                  <a:gd name="connsiteY50" fmla="*/ 6619 h 10000"/>
                  <a:gd name="connsiteX51" fmla="*/ 5282 w 10000"/>
                  <a:gd name="connsiteY51" fmla="*/ 6717 h 10000"/>
                  <a:gd name="connsiteX52" fmla="*/ 5163 w 10000"/>
                  <a:gd name="connsiteY52" fmla="*/ 6869 h 10000"/>
                  <a:gd name="connsiteX53" fmla="*/ 5087 w 10000"/>
                  <a:gd name="connsiteY53" fmla="*/ 6968 h 10000"/>
                  <a:gd name="connsiteX54" fmla="*/ 4800 w 10000"/>
                  <a:gd name="connsiteY54" fmla="*/ 7174 h 10000"/>
                  <a:gd name="connsiteX55" fmla="*/ 4630 w 10000"/>
                  <a:gd name="connsiteY55" fmla="*/ 7227 h 10000"/>
                  <a:gd name="connsiteX56" fmla="*/ 4487 w 10000"/>
                  <a:gd name="connsiteY56" fmla="*/ 7272 h 10000"/>
                  <a:gd name="connsiteX57" fmla="*/ 4382 w 10000"/>
                  <a:gd name="connsiteY57" fmla="*/ 7326 h 10000"/>
                  <a:gd name="connsiteX58" fmla="*/ 3861 w 10000"/>
                  <a:gd name="connsiteY58" fmla="*/ 7478 h 10000"/>
                  <a:gd name="connsiteX59" fmla="*/ 3523 w 10000"/>
                  <a:gd name="connsiteY59" fmla="*/ 7424 h 10000"/>
                  <a:gd name="connsiteX60" fmla="*/ 3393 w 10000"/>
                  <a:gd name="connsiteY60" fmla="*/ 7379 h 10000"/>
                  <a:gd name="connsiteX61" fmla="*/ 3196 w 10000"/>
                  <a:gd name="connsiteY61" fmla="*/ 7326 h 10000"/>
                  <a:gd name="connsiteX62" fmla="*/ 2753 w 10000"/>
                  <a:gd name="connsiteY62" fmla="*/ 7424 h 10000"/>
                  <a:gd name="connsiteX63" fmla="*/ 2426 w 10000"/>
                  <a:gd name="connsiteY63" fmla="*/ 7522 h 10000"/>
                  <a:gd name="connsiteX64" fmla="*/ 2257 w 10000"/>
                  <a:gd name="connsiteY64" fmla="*/ 7576 h 10000"/>
                  <a:gd name="connsiteX65" fmla="*/ 2141 w 10000"/>
                  <a:gd name="connsiteY65" fmla="*/ 7630 h 10000"/>
                  <a:gd name="connsiteX66" fmla="*/ 2049 w 10000"/>
                  <a:gd name="connsiteY66" fmla="*/ 7674 h 10000"/>
                  <a:gd name="connsiteX67" fmla="*/ 1801 w 10000"/>
                  <a:gd name="connsiteY67" fmla="*/ 7728 h 10000"/>
                  <a:gd name="connsiteX68" fmla="*/ 1555 w 10000"/>
                  <a:gd name="connsiteY68" fmla="*/ 7826 h 10000"/>
                  <a:gd name="connsiteX69" fmla="*/ 1451 w 10000"/>
                  <a:gd name="connsiteY69" fmla="*/ 7880 h 10000"/>
                  <a:gd name="connsiteX70" fmla="*/ 1073 w 10000"/>
                  <a:gd name="connsiteY70" fmla="*/ 8032 h 10000"/>
                  <a:gd name="connsiteX71" fmla="*/ 825 w 10000"/>
                  <a:gd name="connsiteY71" fmla="*/ 8283 h 10000"/>
                  <a:gd name="connsiteX72" fmla="*/ 721 w 10000"/>
                  <a:gd name="connsiteY72" fmla="*/ 8488 h 10000"/>
                  <a:gd name="connsiteX73" fmla="*/ 656 w 10000"/>
                  <a:gd name="connsiteY73" fmla="*/ 8685 h 10000"/>
                  <a:gd name="connsiteX74" fmla="*/ 524 w 10000"/>
                  <a:gd name="connsiteY74" fmla="*/ 9043 h 10000"/>
                  <a:gd name="connsiteX75" fmla="*/ 484 w 10000"/>
                  <a:gd name="connsiteY75" fmla="*/ 9141 h 10000"/>
                  <a:gd name="connsiteX76" fmla="*/ 329 w 10000"/>
                  <a:gd name="connsiteY76" fmla="*/ 9445 h 10000"/>
                  <a:gd name="connsiteX77" fmla="*/ 290 w 10000"/>
                  <a:gd name="connsiteY77" fmla="*/ 9544 h 10000"/>
                  <a:gd name="connsiteX78" fmla="*/ 0 w 10000"/>
                  <a:gd name="connsiteY78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550 w 10000"/>
                  <a:gd name="connsiteY27" fmla="*/ 3792 h 10000"/>
                  <a:gd name="connsiteX28" fmla="*/ 7458 w 10000"/>
                  <a:gd name="connsiteY28" fmla="*/ 3891 h 10000"/>
                  <a:gd name="connsiteX29" fmla="*/ 7159 w 10000"/>
                  <a:gd name="connsiteY29" fmla="*/ 4347 h 10000"/>
                  <a:gd name="connsiteX30" fmla="*/ 7080 w 10000"/>
                  <a:gd name="connsiteY30" fmla="*/ 4544 h 10000"/>
                  <a:gd name="connsiteX31" fmla="*/ 7041 w 10000"/>
                  <a:gd name="connsiteY31" fmla="*/ 4597 h 10000"/>
                  <a:gd name="connsiteX32" fmla="*/ 6936 w 10000"/>
                  <a:gd name="connsiteY32" fmla="*/ 4696 h 10000"/>
                  <a:gd name="connsiteX33" fmla="*/ 6897 w 10000"/>
                  <a:gd name="connsiteY33" fmla="*/ 4803 h 10000"/>
                  <a:gd name="connsiteX34" fmla="*/ 6860 w 10000"/>
                  <a:gd name="connsiteY34" fmla="*/ 4848 h 10000"/>
                  <a:gd name="connsiteX35" fmla="*/ 6756 w 10000"/>
                  <a:gd name="connsiteY35" fmla="*/ 4946 h 10000"/>
                  <a:gd name="connsiteX36" fmla="*/ 6519 w 10000"/>
                  <a:gd name="connsiteY36" fmla="*/ 5250 h 10000"/>
                  <a:gd name="connsiteX37" fmla="*/ 6443 w 10000"/>
                  <a:gd name="connsiteY37" fmla="*/ 5358 h 10000"/>
                  <a:gd name="connsiteX38" fmla="*/ 6246 w 10000"/>
                  <a:gd name="connsiteY38" fmla="*/ 5608 h 10000"/>
                  <a:gd name="connsiteX39" fmla="*/ 6076 w 10000"/>
                  <a:gd name="connsiteY39" fmla="*/ 5805 h 10000"/>
                  <a:gd name="connsiteX40" fmla="*/ 6037 w 10000"/>
                  <a:gd name="connsiteY40" fmla="*/ 5859 h 10000"/>
                  <a:gd name="connsiteX41" fmla="*/ 5921 w 10000"/>
                  <a:gd name="connsiteY41" fmla="*/ 6064 h 10000"/>
                  <a:gd name="connsiteX42" fmla="*/ 5842 w 10000"/>
                  <a:gd name="connsiteY42" fmla="*/ 6163 h 10000"/>
                  <a:gd name="connsiteX43" fmla="*/ 5778 w 10000"/>
                  <a:gd name="connsiteY43" fmla="*/ 6216 h 10000"/>
                  <a:gd name="connsiteX44" fmla="*/ 5738 w 10000"/>
                  <a:gd name="connsiteY44" fmla="*/ 6261 h 10000"/>
                  <a:gd name="connsiteX45" fmla="*/ 5673 w 10000"/>
                  <a:gd name="connsiteY45" fmla="*/ 6315 h 10000"/>
                  <a:gd name="connsiteX46" fmla="*/ 5581 w 10000"/>
                  <a:gd name="connsiteY46" fmla="*/ 6413 h 10000"/>
                  <a:gd name="connsiteX47" fmla="*/ 5543 w 10000"/>
                  <a:gd name="connsiteY47" fmla="*/ 6521 h 10000"/>
                  <a:gd name="connsiteX48" fmla="*/ 5476 w 10000"/>
                  <a:gd name="connsiteY48" fmla="*/ 6565 h 10000"/>
                  <a:gd name="connsiteX49" fmla="*/ 5425 w 10000"/>
                  <a:gd name="connsiteY49" fmla="*/ 6619 h 10000"/>
                  <a:gd name="connsiteX50" fmla="*/ 5282 w 10000"/>
                  <a:gd name="connsiteY50" fmla="*/ 6717 h 10000"/>
                  <a:gd name="connsiteX51" fmla="*/ 5163 w 10000"/>
                  <a:gd name="connsiteY51" fmla="*/ 6869 h 10000"/>
                  <a:gd name="connsiteX52" fmla="*/ 5087 w 10000"/>
                  <a:gd name="connsiteY52" fmla="*/ 6968 h 10000"/>
                  <a:gd name="connsiteX53" fmla="*/ 4800 w 10000"/>
                  <a:gd name="connsiteY53" fmla="*/ 7174 h 10000"/>
                  <a:gd name="connsiteX54" fmla="*/ 4630 w 10000"/>
                  <a:gd name="connsiteY54" fmla="*/ 7227 h 10000"/>
                  <a:gd name="connsiteX55" fmla="*/ 4487 w 10000"/>
                  <a:gd name="connsiteY55" fmla="*/ 7272 h 10000"/>
                  <a:gd name="connsiteX56" fmla="*/ 4382 w 10000"/>
                  <a:gd name="connsiteY56" fmla="*/ 7326 h 10000"/>
                  <a:gd name="connsiteX57" fmla="*/ 3861 w 10000"/>
                  <a:gd name="connsiteY57" fmla="*/ 7478 h 10000"/>
                  <a:gd name="connsiteX58" fmla="*/ 3523 w 10000"/>
                  <a:gd name="connsiteY58" fmla="*/ 7424 h 10000"/>
                  <a:gd name="connsiteX59" fmla="*/ 3393 w 10000"/>
                  <a:gd name="connsiteY59" fmla="*/ 7379 h 10000"/>
                  <a:gd name="connsiteX60" fmla="*/ 3196 w 10000"/>
                  <a:gd name="connsiteY60" fmla="*/ 7326 h 10000"/>
                  <a:gd name="connsiteX61" fmla="*/ 2753 w 10000"/>
                  <a:gd name="connsiteY61" fmla="*/ 7424 h 10000"/>
                  <a:gd name="connsiteX62" fmla="*/ 2426 w 10000"/>
                  <a:gd name="connsiteY62" fmla="*/ 7522 h 10000"/>
                  <a:gd name="connsiteX63" fmla="*/ 2257 w 10000"/>
                  <a:gd name="connsiteY63" fmla="*/ 7576 h 10000"/>
                  <a:gd name="connsiteX64" fmla="*/ 2141 w 10000"/>
                  <a:gd name="connsiteY64" fmla="*/ 7630 h 10000"/>
                  <a:gd name="connsiteX65" fmla="*/ 2049 w 10000"/>
                  <a:gd name="connsiteY65" fmla="*/ 7674 h 10000"/>
                  <a:gd name="connsiteX66" fmla="*/ 1801 w 10000"/>
                  <a:gd name="connsiteY66" fmla="*/ 7728 h 10000"/>
                  <a:gd name="connsiteX67" fmla="*/ 1555 w 10000"/>
                  <a:gd name="connsiteY67" fmla="*/ 7826 h 10000"/>
                  <a:gd name="connsiteX68" fmla="*/ 1451 w 10000"/>
                  <a:gd name="connsiteY68" fmla="*/ 7880 h 10000"/>
                  <a:gd name="connsiteX69" fmla="*/ 1073 w 10000"/>
                  <a:gd name="connsiteY69" fmla="*/ 8032 h 10000"/>
                  <a:gd name="connsiteX70" fmla="*/ 825 w 10000"/>
                  <a:gd name="connsiteY70" fmla="*/ 8283 h 10000"/>
                  <a:gd name="connsiteX71" fmla="*/ 721 w 10000"/>
                  <a:gd name="connsiteY71" fmla="*/ 8488 h 10000"/>
                  <a:gd name="connsiteX72" fmla="*/ 656 w 10000"/>
                  <a:gd name="connsiteY72" fmla="*/ 8685 h 10000"/>
                  <a:gd name="connsiteX73" fmla="*/ 524 w 10000"/>
                  <a:gd name="connsiteY73" fmla="*/ 9043 h 10000"/>
                  <a:gd name="connsiteX74" fmla="*/ 484 w 10000"/>
                  <a:gd name="connsiteY74" fmla="*/ 9141 h 10000"/>
                  <a:gd name="connsiteX75" fmla="*/ 329 w 10000"/>
                  <a:gd name="connsiteY75" fmla="*/ 9445 h 10000"/>
                  <a:gd name="connsiteX76" fmla="*/ 290 w 10000"/>
                  <a:gd name="connsiteY76" fmla="*/ 9544 h 10000"/>
                  <a:gd name="connsiteX77" fmla="*/ 0 w 10000"/>
                  <a:gd name="connsiteY77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550 w 10000"/>
                  <a:gd name="connsiteY27" fmla="*/ 3792 h 10000"/>
                  <a:gd name="connsiteX28" fmla="*/ 7159 w 10000"/>
                  <a:gd name="connsiteY28" fmla="*/ 4347 h 10000"/>
                  <a:gd name="connsiteX29" fmla="*/ 7080 w 10000"/>
                  <a:gd name="connsiteY29" fmla="*/ 4544 h 10000"/>
                  <a:gd name="connsiteX30" fmla="*/ 7041 w 10000"/>
                  <a:gd name="connsiteY30" fmla="*/ 4597 h 10000"/>
                  <a:gd name="connsiteX31" fmla="*/ 6936 w 10000"/>
                  <a:gd name="connsiteY31" fmla="*/ 4696 h 10000"/>
                  <a:gd name="connsiteX32" fmla="*/ 6897 w 10000"/>
                  <a:gd name="connsiteY32" fmla="*/ 4803 h 10000"/>
                  <a:gd name="connsiteX33" fmla="*/ 6860 w 10000"/>
                  <a:gd name="connsiteY33" fmla="*/ 4848 h 10000"/>
                  <a:gd name="connsiteX34" fmla="*/ 6756 w 10000"/>
                  <a:gd name="connsiteY34" fmla="*/ 4946 h 10000"/>
                  <a:gd name="connsiteX35" fmla="*/ 6519 w 10000"/>
                  <a:gd name="connsiteY35" fmla="*/ 5250 h 10000"/>
                  <a:gd name="connsiteX36" fmla="*/ 6443 w 10000"/>
                  <a:gd name="connsiteY36" fmla="*/ 5358 h 10000"/>
                  <a:gd name="connsiteX37" fmla="*/ 6246 w 10000"/>
                  <a:gd name="connsiteY37" fmla="*/ 5608 h 10000"/>
                  <a:gd name="connsiteX38" fmla="*/ 6076 w 10000"/>
                  <a:gd name="connsiteY38" fmla="*/ 5805 h 10000"/>
                  <a:gd name="connsiteX39" fmla="*/ 6037 w 10000"/>
                  <a:gd name="connsiteY39" fmla="*/ 5859 h 10000"/>
                  <a:gd name="connsiteX40" fmla="*/ 5921 w 10000"/>
                  <a:gd name="connsiteY40" fmla="*/ 6064 h 10000"/>
                  <a:gd name="connsiteX41" fmla="*/ 5842 w 10000"/>
                  <a:gd name="connsiteY41" fmla="*/ 6163 h 10000"/>
                  <a:gd name="connsiteX42" fmla="*/ 5778 w 10000"/>
                  <a:gd name="connsiteY42" fmla="*/ 6216 h 10000"/>
                  <a:gd name="connsiteX43" fmla="*/ 5738 w 10000"/>
                  <a:gd name="connsiteY43" fmla="*/ 6261 h 10000"/>
                  <a:gd name="connsiteX44" fmla="*/ 5673 w 10000"/>
                  <a:gd name="connsiteY44" fmla="*/ 6315 h 10000"/>
                  <a:gd name="connsiteX45" fmla="*/ 5581 w 10000"/>
                  <a:gd name="connsiteY45" fmla="*/ 6413 h 10000"/>
                  <a:gd name="connsiteX46" fmla="*/ 5543 w 10000"/>
                  <a:gd name="connsiteY46" fmla="*/ 6521 h 10000"/>
                  <a:gd name="connsiteX47" fmla="*/ 5476 w 10000"/>
                  <a:gd name="connsiteY47" fmla="*/ 6565 h 10000"/>
                  <a:gd name="connsiteX48" fmla="*/ 5425 w 10000"/>
                  <a:gd name="connsiteY48" fmla="*/ 6619 h 10000"/>
                  <a:gd name="connsiteX49" fmla="*/ 5282 w 10000"/>
                  <a:gd name="connsiteY49" fmla="*/ 6717 h 10000"/>
                  <a:gd name="connsiteX50" fmla="*/ 5163 w 10000"/>
                  <a:gd name="connsiteY50" fmla="*/ 6869 h 10000"/>
                  <a:gd name="connsiteX51" fmla="*/ 5087 w 10000"/>
                  <a:gd name="connsiteY51" fmla="*/ 6968 h 10000"/>
                  <a:gd name="connsiteX52" fmla="*/ 4800 w 10000"/>
                  <a:gd name="connsiteY52" fmla="*/ 7174 h 10000"/>
                  <a:gd name="connsiteX53" fmla="*/ 4630 w 10000"/>
                  <a:gd name="connsiteY53" fmla="*/ 7227 h 10000"/>
                  <a:gd name="connsiteX54" fmla="*/ 4487 w 10000"/>
                  <a:gd name="connsiteY54" fmla="*/ 7272 h 10000"/>
                  <a:gd name="connsiteX55" fmla="*/ 4382 w 10000"/>
                  <a:gd name="connsiteY55" fmla="*/ 7326 h 10000"/>
                  <a:gd name="connsiteX56" fmla="*/ 3861 w 10000"/>
                  <a:gd name="connsiteY56" fmla="*/ 7478 h 10000"/>
                  <a:gd name="connsiteX57" fmla="*/ 3523 w 10000"/>
                  <a:gd name="connsiteY57" fmla="*/ 7424 h 10000"/>
                  <a:gd name="connsiteX58" fmla="*/ 3393 w 10000"/>
                  <a:gd name="connsiteY58" fmla="*/ 7379 h 10000"/>
                  <a:gd name="connsiteX59" fmla="*/ 3196 w 10000"/>
                  <a:gd name="connsiteY59" fmla="*/ 7326 h 10000"/>
                  <a:gd name="connsiteX60" fmla="*/ 2753 w 10000"/>
                  <a:gd name="connsiteY60" fmla="*/ 7424 h 10000"/>
                  <a:gd name="connsiteX61" fmla="*/ 2426 w 10000"/>
                  <a:gd name="connsiteY61" fmla="*/ 7522 h 10000"/>
                  <a:gd name="connsiteX62" fmla="*/ 2257 w 10000"/>
                  <a:gd name="connsiteY62" fmla="*/ 7576 h 10000"/>
                  <a:gd name="connsiteX63" fmla="*/ 2141 w 10000"/>
                  <a:gd name="connsiteY63" fmla="*/ 7630 h 10000"/>
                  <a:gd name="connsiteX64" fmla="*/ 2049 w 10000"/>
                  <a:gd name="connsiteY64" fmla="*/ 7674 h 10000"/>
                  <a:gd name="connsiteX65" fmla="*/ 1801 w 10000"/>
                  <a:gd name="connsiteY65" fmla="*/ 7728 h 10000"/>
                  <a:gd name="connsiteX66" fmla="*/ 1555 w 10000"/>
                  <a:gd name="connsiteY66" fmla="*/ 7826 h 10000"/>
                  <a:gd name="connsiteX67" fmla="*/ 1451 w 10000"/>
                  <a:gd name="connsiteY67" fmla="*/ 7880 h 10000"/>
                  <a:gd name="connsiteX68" fmla="*/ 1073 w 10000"/>
                  <a:gd name="connsiteY68" fmla="*/ 8032 h 10000"/>
                  <a:gd name="connsiteX69" fmla="*/ 825 w 10000"/>
                  <a:gd name="connsiteY69" fmla="*/ 8283 h 10000"/>
                  <a:gd name="connsiteX70" fmla="*/ 721 w 10000"/>
                  <a:gd name="connsiteY70" fmla="*/ 8488 h 10000"/>
                  <a:gd name="connsiteX71" fmla="*/ 656 w 10000"/>
                  <a:gd name="connsiteY71" fmla="*/ 8685 h 10000"/>
                  <a:gd name="connsiteX72" fmla="*/ 524 w 10000"/>
                  <a:gd name="connsiteY72" fmla="*/ 9043 h 10000"/>
                  <a:gd name="connsiteX73" fmla="*/ 484 w 10000"/>
                  <a:gd name="connsiteY73" fmla="*/ 9141 h 10000"/>
                  <a:gd name="connsiteX74" fmla="*/ 329 w 10000"/>
                  <a:gd name="connsiteY74" fmla="*/ 9445 h 10000"/>
                  <a:gd name="connsiteX75" fmla="*/ 290 w 10000"/>
                  <a:gd name="connsiteY75" fmla="*/ 9544 h 10000"/>
                  <a:gd name="connsiteX76" fmla="*/ 0 w 10000"/>
                  <a:gd name="connsiteY76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550 w 10000"/>
                  <a:gd name="connsiteY27" fmla="*/ 3792 h 10000"/>
                  <a:gd name="connsiteX28" fmla="*/ 7080 w 10000"/>
                  <a:gd name="connsiteY28" fmla="*/ 4544 h 10000"/>
                  <a:gd name="connsiteX29" fmla="*/ 7041 w 10000"/>
                  <a:gd name="connsiteY29" fmla="*/ 4597 h 10000"/>
                  <a:gd name="connsiteX30" fmla="*/ 6936 w 10000"/>
                  <a:gd name="connsiteY30" fmla="*/ 4696 h 10000"/>
                  <a:gd name="connsiteX31" fmla="*/ 6897 w 10000"/>
                  <a:gd name="connsiteY31" fmla="*/ 4803 h 10000"/>
                  <a:gd name="connsiteX32" fmla="*/ 6860 w 10000"/>
                  <a:gd name="connsiteY32" fmla="*/ 4848 h 10000"/>
                  <a:gd name="connsiteX33" fmla="*/ 6756 w 10000"/>
                  <a:gd name="connsiteY33" fmla="*/ 4946 h 10000"/>
                  <a:gd name="connsiteX34" fmla="*/ 6519 w 10000"/>
                  <a:gd name="connsiteY34" fmla="*/ 5250 h 10000"/>
                  <a:gd name="connsiteX35" fmla="*/ 6443 w 10000"/>
                  <a:gd name="connsiteY35" fmla="*/ 5358 h 10000"/>
                  <a:gd name="connsiteX36" fmla="*/ 6246 w 10000"/>
                  <a:gd name="connsiteY36" fmla="*/ 5608 h 10000"/>
                  <a:gd name="connsiteX37" fmla="*/ 6076 w 10000"/>
                  <a:gd name="connsiteY37" fmla="*/ 5805 h 10000"/>
                  <a:gd name="connsiteX38" fmla="*/ 6037 w 10000"/>
                  <a:gd name="connsiteY38" fmla="*/ 5859 h 10000"/>
                  <a:gd name="connsiteX39" fmla="*/ 5921 w 10000"/>
                  <a:gd name="connsiteY39" fmla="*/ 6064 h 10000"/>
                  <a:gd name="connsiteX40" fmla="*/ 5842 w 10000"/>
                  <a:gd name="connsiteY40" fmla="*/ 6163 h 10000"/>
                  <a:gd name="connsiteX41" fmla="*/ 5778 w 10000"/>
                  <a:gd name="connsiteY41" fmla="*/ 6216 h 10000"/>
                  <a:gd name="connsiteX42" fmla="*/ 5738 w 10000"/>
                  <a:gd name="connsiteY42" fmla="*/ 6261 h 10000"/>
                  <a:gd name="connsiteX43" fmla="*/ 5673 w 10000"/>
                  <a:gd name="connsiteY43" fmla="*/ 6315 h 10000"/>
                  <a:gd name="connsiteX44" fmla="*/ 5581 w 10000"/>
                  <a:gd name="connsiteY44" fmla="*/ 6413 h 10000"/>
                  <a:gd name="connsiteX45" fmla="*/ 5543 w 10000"/>
                  <a:gd name="connsiteY45" fmla="*/ 6521 h 10000"/>
                  <a:gd name="connsiteX46" fmla="*/ 5476 w 10000"/>
                  <a:gd name="connsiteY46" fmla="*/ 6565 h 10000"/>
                  <a:gd name="connsiteX47" fmla="*/ 5425 w 10000"/>
                  <a:gd name="connsiteY47" fmla="*/ 6619 h 10000"/>
                  <a:gd name="connsiteX48" fmla="*/ 5282 w 10000"/>
                  <a:gd name="connsiteY48" fmla="*/ 6717 h 10000"/>
                  <a:gd name="connsiteX49" fmla="*/ 5163 w 10000"/>
                  <a:gd name="connsiteY49" fmla="*/ 6869 h 10000"/>
                  <a:gd name="connsiteX50" fmla="*/ 5087 w 10000"/>
                  <a:gd name="connsiteY50" fmla="*/ 6968 h 10000"/>
                  <a:gd name="connsiteX51" fmla="*/ 4800 w 10000"/>
                  <a:gd name="connsiteY51" fmla="*/ 7174 h 10000"/>
                  <a:gd name="connsiteX52" fmla="*/ 4630 w 10000"/>
                  <a:gd name="connsiteY52" fmla="*/ 7227 h 10000"/>
                  <a:gd name="connsiteX53" fmla="*/ 4487 w 10000"/>
                  <a:gd name="connsiteY53" fmla="*/ 7272 h 10000"/>
                  <a:gd name="connsiteX54" fmla="*/ 4382 w 10000"/>
                  <a:gd name="connsiteY54" fmla="*/ 7326 h 10000"/>
                  <a:gd name="connsiteX55" fmla="*/ 3861 w 10000"/>
                  <a:gd name="connsiteY55" fmla="*/ 7478 h 10000"/>
                  <a:gd name="connsiteX56" fmla="*/ 3523 w 10000"/>
                  <a:gd name="connsiteY56" fmla="*/ 7424 h 10000"/>
                  <a:gd name="connsiteX57" fmla="*/ 3393 w 10000"/>
                  <a:gd name="connsiteY57" fmla="*/ 7379 h 10000"/>
                  <a:gd name="connsiteX58" fmla="*/ 3196 w 10000"/>
                  <a:gd name="connsiteY58" fmla="*/ 7326 h 10000"/>
                  <a:gd name="connsiteX59" fmla="*/ 2753 w 10000"/>
                  <a:gd name="connsiteY59" fmla="*/ 7424 h 10000"/>
                  <a:gd name="connsiteX60" fmla="*/ 2426 w 10000"/>
                  <a:gd name="connsiteY60" fmla="*/ 7522 h 10000"/>
                  <a:gd name="connsiteX61" fmla="*/ 2257 w 10000"/>
                  <a:gd name="connsiteY61" fmla="*/ 7576 h 10000"/>
                  <a:gd name="connsiteX62" fmla="*/ 2141 w 10000"/>
                  <a:gd name="connsiteY62" fmla="*/ 7630 h 10000"/>
                  <a:gd name="connsiteX63" fmla="*/ 2049 w 10000"/>
                  <a:gd name="connsiteY63" fmla="*/ 7674 h 10000"/>
                  <a:gd name="connsiteX64" fmla="*/ 1801 w 10000"/>
                  <a:gd name="connsiteY64" fmla="*/ 7728 h 10000"/>
                  <a:gd name="connsiteX65" fmla="*/ 1555 w 10000"/>
                  <a:gd name="connsiteY65" fmla="*/ 7826 h 10000"/>
                  <a:gd name="connsiteX66" fmla="*/ 1451 w 10000"/>
                  <a:gd name="connsiteY66" fmla="*/ 7880 h 10000"/>
                  <a:gd name="connsiteX67" fmla="*/ 1073 w 10000"/>
                  <a:gd name="connsiteY67" fmla="*/ 8032 h 10000"/>
                  <a:gd name="connsiteX68" fmla="*/ 825 w 10000"/>
                  <a:gd name="connsiteY68" fmla="*/ 8283 h 10000"/>
                  <a:gd name="connsiteX69" fmla="*/ 721 w 10000"/>
                  <a:gd name="connsiteY69" fmla="*/ 8488 h 10000"/>
                  <a:gd name="connsiteX70" fmla="*/ 656 w 10000"/>
                  <a:gd name="connsiteY70" fmla="*/ 8685 h 10000"/>
                  <a:gd name="connsiteX71" fmla="*/ 524 w 10000"/>
                  <a:gd name="connsiteY71" fmla="*/ 9043 h 10000"/>
                  <a:gd name="connsiteX72" fmla="*/ 484 w 10000"/>
                  <a:gd name="connsiteY72" fmla="*/ 9141 h 10000"/>
                  <a:gd name="connsiteX73" fmla="*/ 329 w 10000"/>
                  <a:gd name="connsiteY73" fmla="*/ 9445 h 10000"/>
                  <a:gd name="connsiteX74" fmla="*/ 290 w 10000"/>
                  <a:gd name="connsiteY74" fmla="*/ 9544 h 10000"/>
                  <a:gd name="connsiteX75" fmla="*/ 0 w 10000"/>
                  <a:gd name="connsiteY75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080 w 10000"/>
                  <a:gd name="connsiteY27" fmla="*/ 4544 h 10000"/>
                  <a:gd name="connsiteX28" fmla="*/ 7041 w 10000"/>
                  <a:gd name="connsiteY28" fmla="*/ 4597 h 10000"/>
                  <a:gd name="connsiteX29" fmla="*/ 6936 w 10000"/>
                  <a:gd name="connsiteY29" fmla="*/ 4696 h 10000"/>
                  <a:gd name="connsiteX30" fmla="*/ 6897 w 10000"/>
                  <a:gd name="connsiteY30" fmla="*/ 4803 h 10000"/>
                  <a:gd name="connsiteX31" fmla="*/ 6860 w 10000"/>
                  <a:gd name="connsiteY31" fmla="*/ 4848 h 10000"/>
                  <a:gd name="connsiteX32" fmla="*/ 6756 w 10000"/>
                  <a:gd name="connsiteY32" fmla="*/ 4946 h 10000"/>
                  <a:gd name="connsiteX33" fmla="*/ 6519 w 10000"/>
                  <a:gd name="connsiteY33" fmla="*/ 5250 h 10000"/>
                  <a:gd name="connsiteX34" fmla="*/ 6443 w 10000"/>
                  <a:gd name="connsiteY34" fmla="*/ 5358 h 10000"/>
                  <a:gd name="connsiteX35" fmla="*/ 6246 w 10000"/>
                  <a:gd name="connsiteY35" fmla="*/ 5608 h 10000"/>
                  <a:gd name="connsiteX36" fmla="*/ 6076 w 10000"/>
                  <a:gd name="connsiteY36" fmla="*/ 5805 h 10000"/>
                  <a:gd name="connsiteX37" fmla="*/ 6037 w 10000"/>
                  <a:gd name="connsiteY37" fmla="*/ 5859 h 10000"/>
                  <a:gd name="connsiteX38" fmla="*/ 5921 w 10000"/>
                  <a:gd name="connsiteY38" fmla="*/ 6064 h 10000"/>
                  <a:gd name="connsiteX39" fmla="*/ 5842 w 10000"/>
                  <a:gd name="connsiteY39" fmla="*/ 6163 h 10000"/>
                  <a:gd name="connsiteX40" fmla="*/ 5778 w 10000"/>
                  <a:gd name="connsiteY40" fmla="*/ 6216 h 10000"/>
                  <a:gd name="connsiteX41" fmla="*/ 5738 w 10000"/>
                  <a:gd name="connsiteY41" fmla="*/ 6261 h 10000"/>
                  <a:gd name="connsiteX42" fmla="*/ 5673 w 10000"/>
                  <a:gd name="connsiteY42" fmla="*/ 6315 h 10000"/>
                  <a:gd name="connsiteX43" fmla="*/ 5581 w 10000"/>
                  <a:gd name="connsiteY43" fmla="*/ 6413 h 10000"/>
                  <a:gd name="connsiteX44" fmla="*/ 5543 w 10000"/>
                  <a:gd name="connsiteY44" fmla="*/ 6521 h 10000"/>
                  <a:gd name="connsiteX45" fmla="*/ 5476 w 10000"/>
                  <a:gd name="connsiteY45" fmla="*/ 6565 h 10000"/>
                  <a:gd name="connsiteX46" fmla="*/ 5425 w 10000"/>
                  <a:gd name="connsiteY46" fmla="*/ 6619 h 10000"/>
                  <a:gd name="connsiteX47" fmla="*/ 5282 w 10000"/>
                  <a:gd name="connsiteY47" fmla="*/ 6717 h 10000"/>
                  <a:gd name="connsiteX48" fmla="*/ 5163 w 10000"/>
                  <a:gd name="connsiteY48" fmla="*/ 6869 h 10000"/>
                  <a:gd name="connsiteX49" fmla="*/ 5087 w 10000"/>
                  <a:gd name="connsiteY49" fmla="*/ 6968 h 10000"/>
                  <a:gd name="connsiteX50" fmla="*/ 4800 w 10000"/>
                  <a:gd name="connsiteY50" fmla="*/ 7174 h 10000"/>
                  <a:gd name="connsiteX51" fmla="*/ 4630 w 10000"/>
                  <a:gd name="connsiteY51" fmla="*/ 7227 h 10000"/>
                  <a:gd name="connsiteX52" fmla="*/ 4487 w 10000"/>
                  <a:gd name="connsiteY52" fmla="*/ 7272 h 10000"/>
                  <a:gd name="connsiteX53" fmla="*/ 4382 w 10000"/>
                  <a:gd name="connsiteY53" fmla="*/ 7326 h 10000"/>
                  <a:gd name="connsiteX54" fmla="*/ 3861 w 10000"/>
                  <a:gd name="connsiteY54" fmla="*/ 7478 h 10000"/>
                  <a:gd name="connsiteX55" fmla="*/ 3523 w 10000"/>
                  <a:gd name="connsiteY55" fmla="*/ 7424 h 10000"/>
                  <a:gd name="connsiteX56" fmla="*/ 3393 w 10000"/>
                  <a:gd name="connsiteY56" fmla="*/ 7379 h 10000"/>
                  <a:gd name="connsiteX57" fmla="*/ 3196 w 10000"/>
                  <a:gd name="connsiteY57" fmla="*/ 7326 h 10000"/>
                  <a:gd name="connsiteX58" fmla="*/ 2753 w 10000"/>
                  <a:gd name="connsiteY58" fmla="*/ 7424 h 10000"/>
                  <a:gd name="connsiteX59" fmla="*/ 2426 w 10000"/>
                  <a:gd name="connsiteY59" fmla="*/ 7522 h 10000"/>
                  <a:gd name="connsiteX60" fmla="*/ 2257 w 10000"/>
                  <a:gd name="connsiteY60" fmla="*/ 7576 h 10000"/>
                  <a:gd name="connsiteX61" fmla="*/ 2141 w 10000"/>
                  <a:gd name="connsiteY61" fmla="*/ 7630 h 10000"/>
                  <a:gd name="connsiteX62" fmla="*/ 2049 w 10000"/>
                  <a:gd name="connsiteY62" fmla="*/ 7674 h 10000"/>
                  <a:gd name="connsiteX63" fmla="*/ 1801 w 10000"/>
                  <a:gd name="connsiteY63" fmla="*/ 7728 h 10000"/>
                  <a:gd name="connsiteX64" fmla="*/ 1555 w 10000"/>
                  <a:gd name="connsiteY64" fmla="*/ 7826 h 10000"/>
                  <a:gd name="connsiteX65" fmla="*/ 1451 w 10000"/>
                  <a:gd name="connsiteY65" fmla="*/ 7880 h 10000"/>
                  <a:gd name="connsiteX66" fmla="*/ 1073 w 10000"/>
                  <a:gd name="connsiteY66" fmla="*/ 8032 h 10000"/>
                  <a:gd name="connsiteX67" fmla="*/ 825 w 10000"/>
                  <a:gd name="connsiteY67" fmla="*/ 8283 h 10000"/>
                  <a:gd name="connsiteX68" fmla="*/ 721 w 10000"/>
                  <a:gd name="connsiteY68" fmla="*/ 8488 h 10000"/>
                  <a:gd name="connsiteX69" fmla="*/ 656 w 10000"/>
                  <a:gd name="connsiteY69" fmla="*/ 8685 h 10000"/>
                  <a:gd name="connsiteX70" fmla="*/ 524 w 10000"/>
                  <a:gd name="connsiteY70" fmla="*/ 9043 h 10000"/>
                  <a:gd name="connsiteX71" fmla="*/ 484 w 10000"/>
                  <a:gd name="connsiteY71" fmla="*/ 9141 h 10000"/>
                  <a:gd name="connsiteX72" fmla="*/ 329 w 10000"/>
                  <a:gd name="connsiteY72" fmla="*/ 9445 h 10000"/>
                  <a:gd name="connsiteX73" fmla="*/ 290 w 10000"/>
                  <a:gd name="connsiteY73" fmla="*/ 9544 h 10000"/>
                  <a:gd name="connsiteX74" fmla="*/ 0 w 10000"/>
                  <a:gd name="connsiteY74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080 w 10000"/>
                  <a:gd name="connsiteY27" fmla="*/ 4544 h 10000"/>
                  <a:gd name="connsiteX28" fmla="*/ 7041 w 10000"/>
                  <a:gd name="connsiteY28" fmla="*/ 4597 h 10000"/>
                  <a:gd name="connsiteX29" fmla="*/ 6936 w 10000"/>
                  <a:gd name="connsiteY29" fmla="*/ 4696 h 10000"/>
                  <a:gd name="connsiteX30" fmla="*/ 6897 w 10000"/>
                  <a:gd name="connsiteY30" fmla="*/ 4803 h 10000"/>
                  <a:gd name="connsiteX31" fmla="*/ 6860 w 10000"/>
                  <a:gd name="connsiteY31" fmla="*/ 4848 h 10000"/>
                  <a:gd name="connsiteX32" fmla="*/ 6756 w 10000"/>
                  <a:gd name="connsiteY32" fmla="*/ 4946 h 10000"/>
                  <a:gd name="connsiteX33" fmla="*/ 6519 w 10000"/>
                  <a:gd name="connsiteY33" fmla="*/ 5250 h 10000"/>
                  <a:gd name="connsiteX34" fmla="*/ 6443 w 10000"/>
                  <a:gd name="connsiteY34" fmla="*/ 5358 h 10000"/>
                  <a:gd name="connsiteX35" fmla="*/ 6246 w 10000"/>
                  <a:gd name="connsiteY35" fmla="*/ 5608 h 10000"/>
                  <a:gd name="connsiteX36" fmla="*/ 6037 w 10000"/>
                  <a:gd name="connsiteY36" fmla="*/ 5859 h 10000"/>
                  <a:gd name="connsiteX37" fmla="*/ 5921 w 10000"/>
                  <a:gd name="connsiteY37" fmla="*/ 6064 h 10000"/>
                  <a:gd name="connsiteX38" fmla="*/ 5842 w 10000"/>
                  <a:gd name="connsiteY38" fmla="*/ 6163 h 10000"/>
                  <a:gd name="connsiteX39" fmla="*/ 5778 w 10000"/>
                  <a:gd name="connsiteY39" fmla="*/ 6216 h 10000"/>
                  <a:gd name="connsiteX40" fmla="*/ 5738 w 10000"/>
                  <a:gd name="connsiteY40" fmla="*/ 6261 h 10000"/>
                  <a:gd name="connsiteX41" fmla="*/ 5673 w 10000"/>
                  <a:gd name="connsiteY41" fmla="*/ 6315 h 10000"/>
                  <a:gd name="connsiteX42" fmla="*/ 5581 w 10000"/>
                  <a:gd name="connsiteY42" fmla="*/ 6413 h 10000"/>
                  <a:gd name="connsiteX43" fmla="*/ 5543 w 10000"/>
                  <a:gd name="connsiteY43" fmla="*/ 6521 h 10000"/>
                  <a:gd name="connsiteX44" fmla="*/ 5476 w 10000"/>
                  <a:gd name="connsiteY44" fmla="*/ 6565 h 10000"/>
                  <a:gd name="connsiteX45" fmla="*/ 5425 w 10000"/>
                  <a:gd name="connsiteY45" fmla="*/ 6619 h 10000"/>
                  <a:gd name="connsiteX46" fmla="*/ 5282 w 10000"/>
                  <a:gd name="connsiteY46" fmla="*/ 6717 h 10000"/>
                  <a:gd name="connsiteX47" fmla="*/ 5163 w 10000"/>
                  <a:gd name="connsiteY47" fmla="*/ 6869 h 10000"/>
                  <a:gd name="connsiteX48" fmla="*/ 5087 w 10000"/>
                  <a:gd name="connsiteY48" fmla="*/ 6968 h 10000"/>
                  <a:gd name="connsiteX49" fmla="*/ 4800 w 10000"/>
                  <a:gd name="connsiteY49" fmla="*/ 7174 h 10000"/>
                  <a:gd name="connsiteX50" fmla="*/ 4630 w 10000"/>
                  <a:gd name="connsiteY50" fmla="*/ 7227 h 10000"/>
                  <a:gd name="connsiteX51" fmla="*/ 4487 w 10000"/>
                  <a:gd name="connsiteY51" fmla="*/ 7272 h 10000"/>
                  <a:gd name="connsiteX52" fmla="*/ 4382 w 10000"/>
                  <a:gd name="connsiteY52" fmla="*/ 7326 h 10000"/>
                  <a:gd name="connsiteX53" fmla="*/ 3861 w 10000"/>
                  <a:gd name="connsiteY53" fmla="*/ 7478 h 10000"/>
                  <a:gd name="connsiteX54" fmla="*/ 3523 w 10000"/>
                  <a:gd name="connsiteY54" fmla="*/ 7424 h 10000"/>
                  <a:gd name="connsiteX55" fmla="*/ 3393 w 10000"/>
                  <a:gd name="connsiteY55" fmla="*/ 7379 h 10000"/>
                  <a:gd name="connsiteX56" fmla="*/ 3196 w 10000"/>
                  <a:gd name="connsiteY56" fmla="*/ 7326 h 10000"/>
                  <a:gd name="connsiteX57" fmla="*/ 2753 w 10000"/>
                  <a:gd name="connsiteY57" fmla="*/ 7424 h 10000"/>
                  <a:gd name="connsiteX58" fmla="*/ 2426 w 10000"/>
                  <a:gd name="connsiteY58" fmla="*/ 7522 h 10000"/>
                  <a:gd name="connsiteX59" fmla="*/ 2257 w 10000"/>
                  <a:gd name="connsiteY59" fmla="*/ 7576 h 10000"/>
                  <a:gd name="connsiteX60" fmla="*/ 2141 w 10000"/>
                  <a:gd name="connsiteY60" fmla="*/ 7630 h 10000"/>
                  <a:gd name="connsiteX61" fmla="*/ 2049 w 10000"/>
                  <a:gd name="connsiteY61" fmla="*/ 7674 h 10000"/>
                  <a:gd name="connsiteX62" fmla="*/ 1801 w 10000"/>
                  <a:gd name="connsiteY62" fmla="*/ 7728 h 10000"/>
                  <a:gd name="connsiteX63" fmla="*/ 1555 w 10000"/>
                  <a:gd name="connsiteY63" fmla="*/ 7826 h 10000"/>
                  <a:gd name="connsiteX64" fmla="*/ 1451 w 10000"/>
                  <a:gd name="connsiteY64" fmla="*/ 7880 h 10000"/>
                  <a:gd name="connsiteX65" fmla="*/ 1073 w 10000"/>
                  <a:gd name="connsiteY65" fmla="*/ 8032 h 10000"/>
                  <a:gd name="connsiteX66" fmla="*/ 825 w 10000"/>
                  <a:gd name="connsiteY66" fmla="*/ 8283 h 10000"/>
                  <a:gd name="connsiteX67" fmla="*/ 721 w 10000"/>
                  <a:gd name="connsiteY67" fmla="*/ 8488 h 10000"/>
                  <a:gd name="connsiteX68" fmla="*/ 656 w 10000"/>
                  <a:gd name="connsiteY68" fmla="*/ 8685 h 10000"/>
                  <a:gd name="connsiteX69" fmla="*/ 524 w 10000"/>
                  <a:gd name="connsiteY69" fmla="*/ 9043 h 10000"/>
                  <a:gd name="connsiteX70" fmla="*/ 484 w 10000"/>
                  <a:gd name="connsiteY70" fmla="*/ 9141 h 10000"/>
                  <a:gd name="connsiteX71" fmla="*/ 329 w 10000"/>
                  <a:gd name="connsiteY71" fmla="*/ 9445 h 10000"/>
                  <a:gd name="connsiteX72" fmla="*/ 290 w 10000"/>
                  <a:gd name="connsiteY72" fmla="*/ 9544 h 10000"/>
                  <a:gd name="connsiteX73" fmla="*/ 0 w 10000"/>
                  <a:gd name="connsiteY73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080 w 10000"/>
                  <a:gd name="connsiteY27" fmla="*/ 4544 h 10000"/>
                  <a:gd name="connsiteX28" fmla="*/ 7041 w 10000"/>
                  <a:gd name="connsiteY28" fmla="*/ 4597 h 10000"/>
                  <a:gd name="connsiteX29" fmla="*/ 6936 w 10000"/>
                  <a:gd name="connsiteY29" fmla="*/ 4696 h 10000"/>
                  <a:gd name="connsiteX30" fmla="*/ 6897 w 10000"/>
                  <a:gd name="connsiteY30" fmla="*/ 4803 h 10000"/>
                  <a:gd name="connsiteX31" fmla="*/ 6860 w 10000"/>
                  <a:gd name="connsiteY31" fmla="*/ 4848 h 10000"/>
                  <a:gd name="connsiteX32" fmla="*/ 6756 w 10000"/>
                  <a:gd name="connsiteY32" fmla="*/ 4946 h 10000"/>
                  <a:gd name="connsiteX33" fmla="*/ 6519 w 10000"/>
                  <a:gd name="connsiteY33" fmla="*/ 5250 h 10000"/>
                  <a:gd name="connsiteX34" fmla="*/ 6443 w 10000"/>
                  <a:gd name="connsiteY34" fmla="*/ 5358 h 10000"/>
                  <a:gd name="connsiteX35" fmla="*/ 6246 w 10000"/>
                  <a:gd name="connsiteY35" fmla="*/ 5608 h 10000"/>
                  <a:gd name="connsiteX36" fmla="*/ 6037 w 10000"/>
                  <a:gd name="connsiteY36" fmla="*/ 5859 h 10000"/>
                  <a:gd name="connsiteX37" fmla="*/ 5921 w 10000"/>
                  <a:gd name="connsiteY37" fmla="*/ 6064 h 10000"/>
                  <a:gd name="connsiteX38" fmla="*/ 5842 w 10000"/>
                  <a:gd name="connsiteY38" fmla="*/ 6163 h 10000"/>
                  <a:gd name="connsiteX39" fmla="*/ 5778 w 10000"/>
                  <a:gd name="connsiteY39" fmla="*/ 6216 h 10000"/>
                  <a:gd name="connsiteX40" fmla="*/ 5738 w 10000"/>
                  <a:gd name="connsiteY40" fmla="*/ 6261 h 10000"/>
                  <a:gd name="connsiteX41" fmla="*/ 5673 w 10000"/>
                  <a:gd name="connsiteY41" fmla="*/ 6315 h 10000"/>
                  <a:gd name="connsiteX42" fmla="*/ 5581 w 10000"/>
                  <a:gd name="connsiteY42" fmla="*/ 6413 h 10000"/>
                  <a:gd name="connsiteX43" fmla="*/ 5476 w 10000"/>
                  <a:gd name="connsiteY43" fmla="*/ 6565 h 10000"/>
                  <a:gd name="connsiteX44" fmla="*/ 5425 w 10000"/>
                  <a:gd name="connsiteY44" fmla="*/ 6619 h 10000"/>
                  <a:gd name="connsiteX45" fmla="*/ 5282 w 10000"/>
                  <a:gd name="connsiteY45" fmla="*/ 6717 h 10000"/>
                  <a:gd name="connsiteX46" fmla="*/ 5163 w 10000"/>
                  <a:gd name="connsiteY46" fmla="*/ 6869 h 10000"/>
                  <a:gd name="connsiteX47" fmla="*/ 5087 w 10000"/>
                  <a:gd name="connsiteY47" fmla="*/ 6968 h 10000"/>
                  <a:gd name="connsiteX48" fmla="*/ 4800 w 10000"/>
                  <a:gd name="connsiteY48" fmla="*/ 7174 h 10000"/>
                  <a:gd name="connsiteX49" fmla="*/ 4630 w 10000"/>
                  <a:gd name="connsiteY49" fmla="*/ 7227 h 10000"/>
                  <a:gd name="connsiteX50" fmla="*/ 4487 w 10000"/>
                  <a:gd name="connsiteY50" fmla="*/ 7272 h 10000"/>
                  <a:gd name="connsiteX51" fmla="*/ 4382 w 10000"/>
                  <a:gd name="connsiteY51" fmla="*/ 7326 h 10000"/>
                  <a:gd name="connsiteX52" fmla="*/ 3861 w 10000"/>
                  <a:gd name="connsiteY52" fmla="*/ 7478 h 10000"/>
                  <a:gd name="connsiteX53" fmla="*/ 3523 w 10000"/>
                  <a:gd name="connsiteY53" fmla="*/ 7424 h 10000"/>
                  <a:gd name="connsiteX54" fmla="*/ 3393 w 10000"/>
                  <a:gd name="connsiteY54" fmla="*/ 7379 h 10000"/>
                  <a:gd name="connsiteX55" fmla="*/ 3196 w 10000"/>
                  <a:gd name="connsiteY55" fmla="*/ 7326 h 10000"/>
                  <a:gd name="connsiteX56" fmla="*/ 2753 w 10000"/>
                  <a:gd name="connsiteY56" fmla="*/ 7424 h 10000"/>
                  <a:gd name="connsiteX57" fmla="*/ 2426 w 10000"/>
                  <a:gd name="connsiteY57" fmla="*/ 7522 h 10000"/>
                  <a:gd name="connsiteX58" fmla="*/ 2257 w 10000"/>
                  <a:gd name="connsiteY58" fmla="*/ 7576 h 10000"/>
                  <a:gd name="connsiteX59" fmla="*/ 2141 w 10000"/>
                  <a:gd name="connsiteY59" fmla="*/ 7630 h 10000"/>
                  <a:gd name="connsiteX60" fmla="*/ 2049 w 10000"/>
                  <a:gd name="connsiteY60" fmla="*/ 7674 h 10000"/>
                  <a:gd name="connsiteX61" fmla="*/ 1801 w 10000"/>
                  <a:gd name="connsiteY61" fmla="*/ 7728 h 10000"/>
                  <a:gd name="connsiteX62" fmla="*/ 1555 w 10000"/>
                  <a:gd name="connsiteY62" fmla="*/ 7826 h 10000"/>
                  <a:gd name="connsiteX63" fmla="*/ 1451 w 10000"/>
                  <a:gd name="connsiteY63" fmla="*/ 7880 h 10000"/>
                  <a:gd name="connsiteX64" fmla="*/ 1073 w 10000"/>
                  <a:gd name="connsiteY64" fmla="*/ 8032 h 10000"/>
                  <a:gd name="connsiteX65" fmla="*/ 825 w 10000"/>
                  <a:gd name="connsiteY65" fmla="*/ 8283 h 10000"/>
                  <a:gd name="connsiteX66" fmla="*/ 721 w 10000"/>
                  <a:gd name="connsiteY66" fmla="*/ 8488 h 10000"/>
                  <a:gd name="connsiteX67" fmla="*/ 656 w 10000"/>
                  <a:gd name="connsiteY67" fmla="*/ 8685 h 10000"/>
                  <a:gd name="connsiteX68" fmla="*/ 524 w 10000"/>
                  <a:gd name="connsiteY68" fmla="*/ 9043 h 10000"/>
                  <a:gd name="connsiteX69" fmla="*/ 484 w 10000"/>
                  <a:gd name="connsiteY69" fmla="*/ 9141 h 10000"/>
                  <a:gd name="connsiteX70" fmla="*/ 329 w 10000"/>
                  <a:gd name="connsiteY70" fmla="*/ 9445 h 10000"/>
                  <a:gd name="connsiteX71" fmla="*/ 290 w 10000"/>
                  <a:gd name="connsiteY71" fmla="*/ 9544 h 10000"/>
                  <a:gd name="connsiteX72" fmla="*/ 0 w 10000"/>
                  <a:gd name="connsiteY72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88 w 10000"/>
                  <a:gd name="connsiteY18" fmla="*/ 2979 h 10000"/>
                  <a:gd name="connsiteX19" fmla="*/ 8111 w 10000"/>
                  <a:gd name="connsiteY19" fmla="*/ 3086 h 10000"/>
                  <a:gd name="connsiteX20" fmla="*/ 8072 w 10000"/>
                  <a:gd name="connsiteY20" fmla="*/ 3184 h 10000"/>
                  <a:gd name="connsiteX21" fmla="*/ 7993 w 10000"/>
                  <a:gd name="connsiteY21" fmla="*/ 3283 h 10000"/>
                  <a:gd name="connsiteX22" fmla="*/ 7954 w 10000"/>
                  <a:gd name="connsiteY22" fmla="*/ 3381 h 10000"/>
                  <a:gd name="connsiteX23" fmla="*/ 7835 w 10000"/>
                  <a:gd name="connsiteY23" fmla="*/ 3488 h 10000"/>
                  <a:gd name="connsiteX24" fmla="*/ 7784 w 10000"/>
                  <a:gd name="connsiteY24" fmla="*/ 3533 h 10000"/>
                  <a:gd name="connsiteX25" fmla="*/ 7666 w 10000"/>
                  <a:gd name="connsiteY25" fmla="*/ 3685 h 10000"/>
                  <a:gd name="connsiteX26" fmla="*/ 7627 w 10000"/>
                  <a:gd name="connsiteY26" fmla="*/ 3739 h 10000"/>
                  <a:gd name="connsiteX27" fmla="*/ 7080 w 10000"/>
                  <a:gd name="connsiteY27" fmla="*/ 4544 h 10000"/>
                  <a:gd name="connsiteX28" fmla="*/ 7041 w 10000"/>
                  <a:gd name="connsiteY28" fmla="*/ 4597 h 10000"/>
                  <a:gd name="connsiteX29" fmla="*/ 6936 w 10000"/>
                  <a:gd name="connsiteY29" fmla="*/ 4696 h 10000"/>
                  <a:gd name="connsiteX30" fmla="*/ 6897 w 10000"/>
                  <a:gd name="connsiteY30" fmla="*/ 4803 h 10000"/>
                  <a:gd name="connsiteX31" fmla="*/ 6860 w 10000"/>
                  <a:gd name="connsiteY31" fmla="*/ 4848 h 10000"/>
                  <a:gd name="connsiteX32" fmla="*/ 6756 w 10000"/>
                  <a:gd name="connsiteY32" fmla="*/ 4946 h 10000"/>
                  <a:gd name="connsiteX33" fmla="*/ 6519 w 10000"/>
                  <a:gd name="connsiteY33" fmla="*/ 5250 h 10000"/>
                  <a:gd name="connsiteX34" fmla="*/ 6443 w 10000"/>
                  <a:gd name="connsiteY34" fmla="*/ 5358 h 10000"/>
                  <a:gd name="connsiteX35" fmla="*/ 6246 w 10000"/>
                  <a:gd name="connsiteY35" fmla="*/ 5608 h 10000"/>
                  <a:gd name="connsiteX36" fmla="*/ 5921 w 10000"/>
                  <a:gd name="connsiteY36" fmla="*/ 6064 h 10000"/>
                  <a:gd name="connsiteX37" fmla="*/ 5842 w 10000"/>
                  <a:gd name="connsiteY37" fmla="*/ 6163 h 10000"/>
                  <a:gd name="connsiteX38" fmla="*/ 5778 w 10000"/>
                  <a:gd name="connsiteY38" fmla="*/ 6216 h 10000"/>
                  <a:gd name="connsiteX39" fmla="*/ 5738 w 10000"/>
                  <a:gd name="connsiteY39" fmla="*/ 6261 h 10000"/>
                  <a:gd name="connsiteX40" fmla="*/ 5673 w 10000"/>
                  <a:gd name="connsiteY40" fmla="*/ 6315 h 10000"/>
                  <a:gd name="connsiteX41" fmla="*/ 5581 w 10000"/>
                  <a:gd name="connsiteY41" fmla="*/ 6413 h 10000"/>
                  <a:gd name="connsiteX42" fmla="*/ 5476 w 10000"/>
                  <a:gd name="connsiteY42" fmla="*/ 6565 h 10000"/>
                  <a:gd name="connsiteX43" fmla="*/ 5425 w 10000"/>
                  <a:gd name="connsiteY43" fmla="*/ 6619 h 10000"/>
                  <a:gd name="connsiteX44" fmla="*/ 5282 w 10000"/>
                  <a:gd name="connsiteY44" fmla="*/ 6717 h 10000"/>
                  <a:gd name="connsiteX45" fmla="*/ 5163 w 10000"/>
                  <a:gd name="connsiteY45" fmla="*/ 6869 h 10000"/>
                  <a:gd name="connsiteX46" fmla="*/ 5087 w 10000"/>
                  <a:gd name="connsiteY46" fmla="*/ 6968 h 10000"/>
                  <a:gd name="connsiteX47" fmla="*/ 4800 w 10000"/>
                  <a:gd name="connsiteY47" fmla="*/ 7174 h 10000"/>
                  <a:gd name="connsiteX48" fmla="*/ 4630 w 10000"/>
                  <a:gd name="connsiteY48" fmla="*/ 7227 h 10000"/>
                  <a:gd name="connsiteX49" fmla="*/ 4487 w 10000"/>
                  <a:gd name="connsiteY49" fmla="*/ 7272 h 10000"/>
                  <a:gd name="connsiteX50" fmla="*/ 4382 w 10000"/>
                  <a:gd name="connsiteY50" fmla="*/ 7326 h 10000"/>
                  <a:gd name="connsiteX51" fmla="*/ 3861 w 10000"/>
                  <a:gd name="connsiteY51" fmla="*/ 7478 h 10000"/>
                  <a:gd name="connsiteX52" fmla="*/ 3523 w 10000"/>
                  <a:gd name="connsiteY52" fmla="*/ 7424 h 10000"/>
                  <a:gd name="connsiteX53" fmla="*/ 3393 w 10000"/>
                  <a:gd name="connsiteY53" fmla="*/ 7379 h 10000"/>
                  <a:gd name="connsiteX54" fmla="*/ 3196 w 10000"/>
                  <a:gd name="connsiteY54" fmla="*/ 7326 h 10000"/>
                  <a:gd name="connsiteX55" fmla="*/ 2753 w 10000"/>
                  <a:gd name="connsiteY55" fmla="*/ 7424 h 10000"/>
                  <a:gd name="connsiteX56" fmla="*/ 2426 w 10000"/>
                  <a:gd name="connsiteY56" fmla="*/ 7522 h 10000"/>
                  <a:gd name="connsiteX57" fmla="*/ 2257 w 10000"/>
                  <a:gd name="connsiteY57" fmla="*/ 7576 h 10000"/>
                  <a:gd name="connsiteX58" fmla="*/ 2141 w 10000"/>
                  <a:gd name="connsiteY58" fmla="*/ 7630 h 10000"/>
                  <a:gd name="connsiteX59" fmla="*/ 2049 w 10000"/>
                  <a:gd name="connsiteY59" fmla="*/ 7674 h 10000"/>
                  <a:gd name="connsiteX60" fmla="*/ 1801 w 10000"/>
                  <a:gd name="connsiteY60" fmla="*/ 7728 h 10000"/>
                  <a:gd name="connsiteX61" fmla="*/ 1555 w 10000"/>
                  <a:gd name="connsiteY61" fmla="*/ 7826 h 10000"/>
                  <a:gd name="connsiteX62" fmla="*/ 1451 w 10000"/>
                  <a:gd name="connsiteY62" fmla="*/ 7880 h 10000"/>
                  <a:gd name="connsiteX63" fmla="*/ 1073 w 10000"/>
                  <a:gd name="connsiteY63" fmla="*/ 8032 h 10000"/>
                  <a:gd name="connsiteX64" fmla="*/ 825 w 10000"/>
                  <a:gd name="connsiteY64" fmla="*/ 8283 h 10000"/>
                  <a:gd name="connsiteX65" fmla="*/ 721 w 10000"/>
                  <a:gd name="connsiteY65" fmla="*/ 8488 h 10000"/>
                  <a:gd name="connsiteX66" fmla="*/ 656 w 10000"/>
                  <a:gd name="connsiteY66" fmla="*/ 8685 h 10000"/>
                  <a:gd name="connsiteX67" fmla="*/ 524 w 10000"/>
                  <a:gd name="connsiteY67" fmla="*/ 9043 h 10000"/>
                  <a:gd name="connsiteX68" fmla="*/ 484 w 10000"/>
                  <a:gd name="connsiteY68" fmla="*/ 9141 h 10000"/>
                  <a:gd name="connsiteX69" fmla="*/ 329 w 10000"/>
                  <a:gd name="connsiteY69" fmla="*/ 9445 h 10000"/>
                  <a:gd name="connsiteX70" fmla="*/ 290 w 10000"/>
                  <a:gd name="connsiteY70" fmla="*/ 9544 h 10000"/>
                  <a:gd name="connsiteX71" fmla="*/ 0 w 10000"/>
                  <a:gd name="connsiteY71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111 w 10000"/>
                  <a:gd name="connsiteY18" fmla="*/ 3086 h 10000"/>
                  <a:gd name="connsiteX19" fmla="*/ 8072 w 10000"/>
                  <a:gd name="connsiteY19" fmla="*/ 3184 h 10000"/>
                  <a:gd name="connsiteX20" fmla="*/ 7993 w 10000"/>
                  <a:gd name="connsiteY20" fmla="*/ 3283 h 10000"/>
                  <a:gd name="connsiteX21" fmla="*/ 7954 w 10000"/>
                  <a:gd name="connsiteY21" fmla="*/ 3381 h 10000"/>
                  <a:gd name="connsiteX22" fmla="*/ 7835 w 10000"/>
                  <a:gd name="connsiteY22" fmla="*/ 3488 h 10000"/>
                  <a:gd name="connsiteX23" fmla="*/ 7784 w 10000"/>
                  <a:gd name="connsiteY23" fmla="*/ 3533 h 10000"/>
                  <a:gd name="connsiteX24" fmla="*/ 7666 w 10000"/>
                  <a:gd name="connsiteY24" fmla="*/ 3685 h 10000"/>
                  <a:gd name="connsiteX25" fmla="*/ 7627 w 10000"/>
                  <a:gd name="connsiteY25" fmla="*/ 3739 h 10000"/>
                  <a:gd name="connsiteX26" fmla="*/ 7080 w 10000"/>
                  <a:gd name="connsiteY26" fmla="*/ 4544 h 10000"/>
                  <a:gd name="connsiteX27" fmla="*/ 7041 w 10000"/>
                  <a:gd name="connsiteY27" fmla="*/ 4597 h 10000"/>
                  <a:gd name="connsiteX28" fmla="*/ 6936 w 10000"/>
                  <a:gd name="connsiteY28" fmla="*/ 4696 h 10000"/>
                  <a:gd name="connsiteX29" fmla="*/ 6897 w 10000"/>
                  <a:gd name="connsiteY29" fmla="*/ 4803 h 10000"/>
                  <a:gd name="connsiteX30" fmla="*/ 6860 w 10000"/>
                  <a:gd name="connsiteY30" fmla="*/ 4848 h 10000"/>
                  <a:gd name="connsiteX31" fmla="*/ 6756 w 10000"/>
                  <a:gd name="connsiteY31" fmla="*/ 4946 h 10000"/>
                  <a:gd name="connsiteX32" fmla="*/ 6519 w 10000"/>
                  <a:gd name="connsiteY32" fmla="*/ 5250 h 10000"/>
                  <a:gd name="connsiteX33" fmla="*/ 6443 w 10000"/>
                  <a:gd name="connsiteY33" fmla="*/ 5358 h 10000"/>
                  <a:gd name="connsiteX34" fmla="*/ 6246 w 10000"/>
                  <a:gd name="connsiteY34" fmla="*/ 5608 h 10000"/>
                  <a:gd name="connsiteX35" fmla="*/ 5921 w 10000"/>
                  <a:gd name="connsiteY35" fmla="*/ 6064 h 10000"/>
                  <a:gd name="connsiteX36" fmla="*/ 5842 w 10000"/>
                  <a:gd name="connsiteY36" fmla="*/ 6163 h 10000"/>
                  <a:gd name="connsiteX37" fmla="*/ 5778 w 10000"/>
                  <a:gd name="connsiteY37" fmla="*/ 6216 h 10000"/>
                  <a:gd name="connsiteX38" fmla="*/ 5738 w 10000"/>
                  <a:gd name="connsiteY38" fmla="*/ 6261 h 10000"/>
                  <a:gd name="connsiteX39" fmla="*/ 5673 w 10000"/>
                  <a:gd name="connsiteY39" fmla="*/ 6315 h 10000"/>
                  <a:gd name="connsiteX40" fmla="*/ 5581 w 10000"/>
                  <a:gd name="connsiteY40" fmla="*/ 6413 h 10000"/>
                  <a:gd name="connsiteX41" fmla="*/ 5476 w 10000"/>
                  <a:gd name="connsiteY41" fmla="*/ 6565 h 10000"/>
                  <a:gd name="connsiteX42" fmla="*/ 5425 w 10000"/>
                  <a:gd name="connsiteY42" fmla="*/ 6619 h 10000"/>
                  <a:gd name="connsiteX43" fmla="*/ 5282 w 10000"/>
                  <a:gd name="connsiteY43" fmla="*/ 6717 h 10000"/>
                  <a:gd name="connsiteX44" fmla="*/ 5163 w 10000"/>
                  <a:gd name="connsiteY44" fmla="*/ 6869 h 10000"/>
                  <a:gd name="connsiteX45" fmla="*/ 5087 w 10000"/>
                  <a:gd name="connsiteY45" fmla="*/ 6968 h 10000"/>
                  <a:gd name="connsiteX46" fmla="*/ 4800 w 10000"/>
                  <a:gd name="connsiteY46" fmla="*/ 7174 h 10000"/>
                  <a:gd name="connsiteX47" fmla="*/ 4630 w 10000"/>
                  <a:gd name="connsiteY47" fmla="*/ 7227 h 10000"/>
                  <a:gd name="connsiteX48" fmla="*/ 4487 w 10000"/>
                  <a:gd name="connsiteY48" fmla="*/ 7272 h 10000"/>
                  <a:gd name="connsiteX49" fmla="*/ 4382 w 10000"/>
                  <a:gd name="connsiteY49" fmla="*/ 7326 h 10000"/>
                  <a:gd name="connsiteX50" fmla="*/ 3861 w 10000"/>
                  <a:gd name="connsiteY50" fmla="*/ 7478 h 10000"/>
                  <a:gd name="connsiteX51" fmla="*/ 3523 w 10000"/>
                  <a:gd name="connsiteY51" fmla="*/ 7424 h 10000"/>
                  <a:gd name="connsiteX52" fmla="*/ 3393 w 10000"/>
                  <a:gd name="connsiteY52" fmla="*/ 7379 h 10000"/>
                  <a:gd name="connsiteX53" fmla="*/ 3196 w 10000"/>
                  <a:gd name="connsiteY53" fmla="*/ 7326 h 10000"/>
                  <a:gd name="connsiteX54" fmla="*/ 2753 w 10000"/>
                  <a:gd name="connsiteY54" fmla="*/ 7424 h 10000"/>
                  <a:gd name="connsiteX55" fmla="*/ 2426 w 10000"/>
                  <a:gd name="connsiteY55" fmla="*/ 7522 h 10000"/>
                  <a:gd name="connsiteX56" fmla="*/ 2257 w 10000"/>
                  <a:gd name="connsiteY56" fmla="*/ 7576 h 10000"/>
                  <a:gd name="connsiteX57" fmla="*/ 2141 w 10000"/>
                  <a:gd name="connsiteY57" fmla="*/ 7630 h 10000"/>
                  <a:gd name="connsiteX58" fmla="*/ 2049 w 10000"/>
                  <a:gd name="connsiteY58" fmla="*/ 7674 h 10000"/>
                  <a:gd name="connsiteX59" fmla="*/ 1801 w 10000"/>
                  <a:gd name="connsiteY59" fmla="*/ 7728 h 10000"/>
                  <a:gd name="connsiteX60" fmla="*/ 1555 w 10000"/>
                  <a:gd name="connsiteY60" fmla="*/ 7826 h 10000"/>
                  <a:gd name="connsiteX61" fmla="*/ 1451 w 10000"/>
                  <a:gd name="connsiteY61" fmla="*/ 7880 h 10000"/>
                  <a:gd name="connsiteX62" fmla="*/ 1073 w 10000"/>
                  <a:gd name="connsiteY62" fmla="*/ 8032 h 10000"/>
                  <a:gd name="connsiteX63" fmla="*/ 825 w 10000"/>
                  <a:gd name="connsiteY63" fmla="*/ 8283 h 10000"/>
                  <a:gd name="connsiteX64" fmla="*/ 721 w 10000"/>
                  <a:gd name="connsiteY64" fmla="*/ 8488 h 10000"/>
                  <a:gd name="connsiteX65" fmla="*/ 656 w 10000"/>
                  <a:gd name="connsiteY65" fmla="*/ 8685 h 10000"/>
                  <a:gd name="connsiteX66" fmla="*/ 524 w 10000"/>
                  <a:gd name="connsiteY66" fmla="*/ 9043 h 10000"/>
                  <a:gd name="connsiteX67" fmla="*/ 484 w 10000"/>
                  <a:gd name="connsiteY67" fmla="*/ 9141 h 10000"/>
                  <a:gd name="connsiteX68" fmla="*/ 329 w 10000"/>
                  <a:gd name="connsiteY68" fmla="*/ 9445 h 10000"/>
                  <a:gd name="connsiteX69" fmla="*/ 290 w 10000"/>
                  <a:gd name="connsiteY69" fmla="*/ 9544 h 10000"/>
                  <a:gd name="connsiteX70" fmla="*/ 0 w 10000"/>
                  <a:gd name="connsiteY70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072 w 10000"/>
                  <a:gd name="connsiteY18" fmla="*/ 3184 h 10000"/>
                  <a:gd name="connsiteX19" fmla="*/ 7993 w 10000"/>
                  <a:gd name="connsiteY19" fmla="*/ 3283 h 10000"/>
                  <a:gd name="connsiteX20" fmla="*/ 7954 w 10000"/>
                  <a:gd name="connsiteY20" fmla="*/ 3381 h 10000"/>
                  <a:gd name="connsiteX21" fmla="*/ 7835 w 10000"/>
                  <a:gd name="connsiteY21" fmla="*/ 3488 h 10000"/>
                  <a:gd name="connsiteX22" fmla="*/ 7784 w 10000"/>
                  <a:gd name="connsiteY22" fmla="*/ 3533 h 10000"/>
                  <a:gd name="connsiteX23" fmla="*/ 7666 w 10000"/>
                  <a:gd name="connsiteY23" fmla="*/ 3685 h 10000"/>
                  <a:gd name="connsiteX24" fmla="*/ 7627 w 10000"/>
                  <a:gd name="connsiteY24" fmla="*/ 3739 h 10000"/>
                  <a:gd name="connsiteX25" fmla="*/ 7080 w 10000"/>
                  <a:gd name="connsiteY25" fmla="*/ 4544 h 10000"/>
                  <a:gd name="connsiteX26" fmla="*/ 7041 w 10000"/>
                  <a:gd name="connsiteY26" fmla="*/ 4597 h 10000"/>
                  <a:gd name="connsiteX27" fmla="*/ 6936 w 10000"/>
                  <a:gd name="connsiteY27" fmla="*/ 4696 h 10000"/>
                  <a:gd name="connsiteX28" fmla="*/ 6897 w 10000"/>
                  <a:gd name="connsiteY28" fmla="*/ 4803 h 10000"/>
                  <a:gd name="connsiteX29" fmla="*/ 6860 w 10000"/>
                  <a:gd name="connsiteY29" fmla="*/ 4848 h 10000"/>
                  <a:gd name="connsiteX30" fmla="*/ 6756 w 10000"/>
                  <a:gd name="connsiteY30" fmla="*/ 4946 h 10000"/>
                  <a:gd name="connsiteX31" fmla="*/ 6519 w 10000"/>
                  <a:gd name="connsiteY31" fmla="*/ 5250 h 10000"/>
                  <a:gd name="connsiteX32" fmla="*/ 6443 w 10000"/>
                  <a:gd name="connsiteY32" fmla="*/ 5358 h 10000"/>
                  <a:gd name="connsiteX33" fmla="*/ 6246 w 10000"/>
                  <a:gd name="connsiteY33" fmla="*/ 5608 h 10000"/>
                  <a:gd name="connsiteX34" fmla="*/ 5921 w 10000"/>
                  <a:gd name="connsiteY34" fmla="*/ 6064 h 10000"/>
                  <a:gd name="connsiteX35" fmla="*/ 5842 w 10000"/>
                  <a:gd name="connsiteY35" fmla="*/ 6163 h 10000"/>
                  <a:gd name="connsiteX36" fmla="*/ 5778 w 10000"/>
                  <a:gd name="connsiteY36" fmla="*/ 6216 h 10000"/>
                  <a:gd name="connsiteX37" fmla="*/ 5738 w 10000"/>
                  <a:gd name="connsiteY37" fmla="*/ 6261 h 10000"/>
                  <a:gd name="connsiteX38" fmla="*/ 5673 w 10000"/>
                  <a:gd name="connsiteY38" fmla="*/ 6315 h 10000"/>
                  <a:gd name="connsiteX39" fmla="*/ 5581 w 10000"/>
                  <a:gd name="connsiteY39" fmla="*/ 6413 h 10000"/>
                  <a:gd name="connsiteX40" fmla="*/ 5476 w 10000"/>
                  <a:gd name="connsiteY40" fmla="*/ 6565 h 10000"/>
                  <a:gd name="connsiteX41" fmla="*/ 5425 w 10000"/>
                  <a:gd name="connsiteY41" fmla="*/ 6619 h 10000"/>
                  <a:gd name="connsiteX42" fmla="*/ 5282 w 10000"/>
                  <a:gd name="connsiteY42" fmla="*/ 6717 h 10000"/>
                  <a:gd name="connsiteX43" fmla="*/ 5163 w 10000"/>
                  <a:gd name="connsiteY43" fmla="*/ 6869 h 10000"/>
                  <a:gd name="connsiteX44" fmla="*/ 5087 w 10000"/>
                  <a:gd name="connsiteY44" fmla="*/ 6968 h 10000"/>
                  <a:gd name="connsiteX45" fmla="*/ 4800 w 10000"/>
                  <a:gd name="connsiteY45" fmla="*/ 7174 h 10000"/>
                  <a:gd name="connsiteX46" fmla="*/ 4630 w 10000"/>
                  <a:gd name="connsiteY46" fmla="*/ 7227 h 10000"/>
                  <a:gd name="connsiteX47" fmla="*/ 4487 w 10000"/>
                  <a:gd name="connsiteY47" fmla="*/ 7272 h 10000"/>
                  <a:gd name="connsiteX48" fmla="*/ 4382 w 10000"/>
                  <a:gd name="connsiteY48" fmla="*/ 7326 h 10000"/>
                  <a:gd name="connsiteX49" fmla="*/ 3861 w 10000"/>
                  <a:gd name="connsiteY49" fmla="*/ 7478 h 10000"/>
                  <a:gd name="connsiteX50" fmla="*/ 3523 w 10000"/>
                  <a:gd name="connsiteY50" fmla="*/ 7424 h 10000"/>
                  <a:gd name="connsiteX51" fmla="*/ 3393 w 10000"/>
                  <a:gd name="connsiteY51" fmla="*/ 7379 h 10000"/>
                  <a:gd name="connsiteX52" fmla="*/ 3196 w 10000"/>
                  <a:gd name="connsiteY52" fmla="*/ 7326 h 10000"/>
                  <a:gd name="connsiteX53" fmla="*/ 2753 w 10000"/>
                  <a:gd name="connsiteY53" fmla="*/ 7424 h 10000"/>
                  <a:gd name="connsiteX54" fmla="*/ 2426 w 10000"/>
                  <a:gd name="connsiteY54" fmla="*/ 7522 h 10000"/>
                  <a:gd name="connsiteX55" fmla="*/ 2257 w 10000"/>
                  <a:gd name="connsiteY55" fmla="*/ 7576 h 10000"/>
                  <a:gd name="connsiteX56" fmla="*/ 2141 w 10000"/>
                  <a:gd name="connsiteY56" fmla="*/ 7630 h 10000"/>
                  <a:gd name="connsiteX57" fmla="*/ 2049 w 10000"/>
                  <a:gd name="connsiteY57" fmla="*/ 7674 h 10000"/>
                  <a:gd name="connsiteX58" fmla="*/ 1801 w 10000"/>
                  <a:gd name="connsiteY58" fmla="*/ 7728 h 10000"/>
                  <a:gd name="connsiteX59" fmla="*/ 1555 w 10000"/>
                  <a:gd name="connsiteY59" fmla="*/ 7826 h 10000"/>
                  <a:gd name="connsiteX60" fmla="*/ 1451 w 10000"/>
                  <a:gd name="connsiteY60" fmla="*/ 7880 h 10000"/>
                  <a:gd name="connsiteX61" fmla="*/ 1073 w 10000"/>
                  <a:gd name="connsiteY61" fmla="*/ 8032 h 10000"/>
                  <a:gd name="connsiteX62" fmla="*/ 825 w 10000"/>
                  <a:gd name="connsiteY62" fmla="*/ 8283 h 10000"/>
                  <a:gd name="connsiteX63" fmla="*/ 721 w 10000"/>
                  <a:gd name="connsiteY63" fmla="*/ 8488 h 10000"/>
                  <a:gd name="connsiteX64" fmla="*/ 656 w 10000"/>
                  <a:gd name="connsiteY64" fmla="*/ 8685 h 10000"/>
                  <a:gd name="connsiteX65" fmla="*/ 524 w 10000"/>
                  <a:gd name="connsiteY65" fmla="*/ 9043 h 10000"/>
                  <a:gd name="connsiteX66" fmla="*/ 484 w 10000"/>
                  <a:gd name="connsiteY66" fmla="*/ 9141 h 10000"/>
                  <a:gd name="connsiteX67" fmla="*/ 329 w 10000"/>
                  <a:gd name="connsiteY67" fmla="*/ 9445 h 10000"/>
                  <a:gd name="connsiteX68" fmla="*/ 290 w 10000"/>
                  <a:gd name="connsiteY68" fmla="*/ 9544 h 10000"/>
                  <a:gd name="connsiteX69" fmla="*/ 0 w 10000"/>
                  <a:gd name="connsiteY69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84 w 10000"/>
                  <a:gd name="connsiteY8" fmla="*/ 1109 h 10000"/>
                  <a:gd name="connsiteX9" fmla="*/ 9231 w 10000"/>
                  <a:gd name="connsiteY9" fmla="*/ 1163 h 10000"/>
                  <a:gd name="connsiteX10" fmla="*/ 9101 w 10000"/>
                  <a:gd name="connsiteY10" fmla="*/ 1467 h 10000"/>
                  <a:gd name="connsiteX11" fmla="*/ 9010 w 10000"/>
                  <a:gd name="connsiteY11" fmla="*/ 1664 h 10000"/>
                  <a:gd name="connsiteX12" fmla="*/ 8932 w 10000"/>
                  <a:gd name="connsiteY12" fmla="*/ 1771 h 10000"/>
                  <a:gd name="connsiteX13" fmla="*/ 8774 w 10000"/>
                  <a:gd name="connsiteY13" fmla="*/ 2021 h 10000"/>
                  <a:gd name="connsiteX14" fmla="*/ 8735 w 10000"/>
                  <a:gd name="connsiteY14" fmla="*/ 2075 h 10000"/>
                  <a:gd name="connsiteX15" fmla="*/ 8684 w 10000"/>
                  <a:gd name="connsiteY15" fmla="*/ 2174 h 10000"/>
                  <a:gd name="connsiteX16" fmla="*/ 8526 w 10000"/>
                  <a:gd name="connsiteY16" fmla="*/ 2522 h 10000"/>
                  <a:gd name="connsiteX17" fmla="*/ 8320 w 10000"/>
                  <a:gd name="connsiteY17" fmla="*/ 2880 h 10000"/>
                  <a:gd name="connsiteX18" fmla="*/ 8072 w 10000"/>
                  <a:gd name="connsiteY18" fmla="*/ 3184 h 10000"/>
                  <a:gd name="connsiteX19" fmla="*/ 7993 w 10000"/>
                  <a:gd name="connsiteY19" fmla="*/ 3283 h 10000"/>
                  <a:gd name="connsiteX20" fmla="*/ 7835 w 10000"/>
                  <a:gd name="connsiteY20" fmla="*/ 3488 h 10000"/>
                  <a:gd name="connsiteX21" fmla="*/ 7784 w 10000"/>
                  <a:gd name="connsiteY21" fmla="*/ 3533 h 10000"/>
                  <a:gd name="connsiteX22" fmla="*/ 7666 w 10000"/>
                  <a:gd name="connsiteY22" fmla="*/ 3685 h 10000"/>
                  <a:gd name="connsiteX23" fmla="*/ 7627 w 10000"/>
                  <a:gd name="connsiteY23" fmla="*/ 3739 h 10000"/>
                  <a:gd name="connsiteX24" fmla="*/ 7080 w 10000"/>
                  <a:gd name="connsiteY24" fmla="*/ 4544 h 10000"/>
                  <a:gd name="connsiteX25" fmla="*/ 7041 w 10000"/>
                  <a:gd name="connsiteY25" fmla="*/ 4597 h 10000"/>
                  <a:gd name="connsiteX26" fmla="*/ 6936 w 10000"/>
                  <a:gd name="connsiteY26" fmla="*/ 4696 h 10000"/>
                  <a:gd name="connsiteX27" fmla="*/ 6897 w 10000"/>
                  <a:gd name="connsiteY27" fmla="*/ 4803 h 10000"/>
                  <a:gd name="connsiteX28" fmla="*/ 6860 w 10000"/>
                  <a:gd name="connsiteY28" fmla="*/ 4848 h 10000"/>
                  <a:gd name="connsiteX29" fmla="*/ 6756 w 10000"/>
                  <a:gd name="connsiteY29" fmla="*/ 4946 h 10000"/>
                  <a:gd name="connsiteX30" fmla="*/ 6519 w 10000"/>
                  <a:gd name="connsiteY30" fmla="*/ 5250 h 10000"/>
                  <a:gd name="connsiteX31" fmla="*/ 6443 w 10000"/>
                  <a:gd name="connsiteY31" fmla="*/ 5358 h 10000"/>
                  <a:gd name="connsiteX32" fmla="*/ 6246 w 10000"/>
                  <a:gd name="connsiteY32" fmla="*/ 5608 h 10000"/>
                  <a:gd name="connsiteX33" fmla="*/ 5921 w 10000"/>
                  <a:gd name="connsiteY33" fmla="*/ 6064 h 10000"/>
                  <a:gd name="connsiteX34" fmla="*/ 5842 w 10000"/>
                  <a:gd name="connsiteY34" fmla="*/ 6163 h 10000"/>
                  <a:gd name="connsiteX35" fmla="*/ 5778 w 10000"/>
                  <a:gd name="connsiteY35" fmla="*/ 6216 h 10000"/>
                  <a:gd name="connsiteX36" fmla="*/ 5738 w 10000"/>
                  <a:gd name="connsiteY36" fmla="*/ 6261 h 10000"/>
                  <a:gd name="connsiteX37" fmla="*/ 5673 w 10000"/>
                  <a:gd name="connsiteY37" fmla="*/ 6315 h 10000"/>
                  <a:gd name="connsiteX38" fmla="*/ 5581 w 10000"/>
                  <a:gd name="connsiteY38" fmla="*/ 6413 h 10000"/>
                  <a:gd name="connsiteX39" fmla="*/ 5476 w 10000"/>
                  <a:gd name="connsiteY39" fmla="*/ 6565 h 10000"/>
                  <a:gd name="connsiteX40" fmla="*/ 5425 w 10000"/>
                  <a:gd name="connsiteY40" fmla="*/ 6619 h 10000"/>
                  <a:gd name="connsiteX41" fmla="*/ 5282 w 10000"/>
                  <a:gd name="connsiteY41" fmla="*/ 6717 h 10000"/>
                  <a:gd name="connsiteX42" fmla="*/ 5163 w 10000"/>
                  <a:gd name="connsiteY42" fmla="*/ 6869 h 10000"/>
                  <a:gd name="connsiteX43" fmla="*/ 5087 w 10000"/>
                  <a:gd name="connsiteY43" fmla="*/ 6968 h 10000"/>
                  <a:gd name="connsiteX44" fmla="*/ 4800 w 10000"/>
                  <a:gd name="connsiteY44" fmla="*/ 7174 h 10000"/>
                  <a:gd name="connsiteX45" fmla="*/ 4630 w 10000"/>
                  <a:gd name="connsiteY45" fmla="*/ 7227 h 10000"/>
                  <a:gd name="connsiteX46" fmla="*/ 4487 w 10000"/>
                  <a:gd name="connsiteY46" fmla="*/ 7272 h 10000"/>
                  <a:gd name="connsiteX47" fmla="*/ 4382 w 10000"/>
                  <a:gd name="connsiteY47" fmla="*/ 7326 h 10000"/>
                  <a:gd name="connsiteX48" fmla="*/ 3861 w 10000"/>
                  <a:gd name="connsiteY48" fmla="*/ 7478 h 10000"/>
                  <a:gd name="connsiteX49" fmla="*/ 3523 w 10000"/>
                  <a:gd name="connsiteY49" fmla="*/ 7424 h 10000"/>
                  <a:gd name="connsiteX50" fmla="*/ 3393 w 10000"/>
                  <a:gd name="connsiteY50" fmla="*/ 7379 h 10000"/>
                  <a:gd name="connsiteX51" fmla="*/ 3196 w 10000"/>
                  <a:gd name="connsiteY51" fmla="*/ 7326 h 10000"/>
                  <a:gd name="connsiteX52" fmla="*/ 2753 w 10000"/>
                  <a:gd name="connsiteY52" fmla="*/ 7424 h 10000"/>
                  <a:gd name="connsiteX53" fmla="*/ 2426 w 10000"/>
                  <a:gd name="connsiteY53" fmla="*/ 7522 h 10000"/>
                  <a:gd name="connsiteX54" fmla="*/ 2257 w 10000"/>
                  <a:gd name="connsiteY54" fmla="*/ 7576 h 10000"/>
                  <a:gd name="connsiteX55" fmla="*/ 2141 w 10000"/>
                  <a:gd name="connsiteY55" fmla="*/ 7630 h 10000"/>
                  <a:gd name="connsiteX56" fmla="*/ 2049 w 10000"/>
                  <a:gd name="connsiteY56" fmla="*/ 7674 h 10000"/>
                  <a:gd name="connsiteX57" fmla="*/ 1801 w 10000"/>
                  <a:gd name="connsiteY57" fmla="*/ 7728 h 10000"/>
                  <a:gd name="connsiteX58" fmla="*/ 1555 w 10000"/>
                  <a:gd name="connsiteY58" fmla="*/ 7826 h 10000"/>
                  <a:gd name="connsiteX59" fmla="*/ 1451 w 10000"/>
                  <a:gd name="connsiteY59" fmla="*/ 7880 h 10000"/>
                  <a:gd name="connsiteX60" fmla="*/ 1073 w 10000"/>
                  <a:gd name="connsiteY60" fmla="*/ 8032 h 10000"/>
                  <a:gd name="connsiteX61" fmla="*/ 825 w 10000"/>
                  <a:gd name="connsiteY61" fmla="*/ 8283 h 10000"/>
                  <a:gd name="connsiteX62" fmla="*/ 721 w 10000"/>
                  <a:gd name="connsiteY62" fmla="*/ 8488 h 10000"/>
                  <a:gd name="connsiteX63" fmla="*/ 656 w 10000"/>
                  <a:gd name="connsiteY63" fmla="*/ 8685 h 10000"/>
                  <a:gd name="connsiteX64" fmla="*/ 524 w 10000"/>
                  <a:gd name="connsiteY64" fmla="*/ 9043 h 10000"/>
                  <a:gd name="connsiteX65" fmla="*/ 484 w 10000"/>
                  <a:gd name="connsiteY65" fmla="*/ 9141 h 10000"/>
                  <a:gd name="connsiteX66" fmla="*/ 329 w 10000"/>
                  <a:gd name="connsiteY66" fmla="*/ 9445 h 10000"/>
                  <a:gd name="connsiteX67" fmla="*/ 290 w 10000"/>
                  <a:gd name="connsiteY67" fmla="*/ 9544 h 10000"/>
                  <a:gd name="connsiteX68" fmla="*/ 0 w 10000"/>
                  <a:gd name="connsiteY68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83 w 10000"/>
                  <a:gd name="connsiteY4" fmla="*/ 403 h 10000"/>
                  <a:gd name="connsiteX5" fmla="*/ 9504 w 10000"/>
                  <a:gd name="connsiteY5" fmla="*/ 608 h 10000"/>
                  <a:gd name="connsiteX6" fmla="*/ 9414 w 10000"/>
                  <a:gd name="connsiteY6" fmla="*/ 805 h 10000"/>
                  <a:gd name="connsiteX7" fmla="*/ 9323 w 10000"/>
                  <a:gd name="connsiteY7" fmla="*/ 957 h 10000"/>
                  <a:gd name="connsiteX8" fmla="*/ 9231 w 10000"/>
                  <a:gd name="connsiteY8" fmla="*/ 1163 h 10000"/>
                  <a:gd name="connsiteX9" fmla="*/ 9101 w 10000"/>
                  <a:gd name="connsiteY9" fmla="*/ 1467 h 10000"/>
                  <a:gd name="connsiteX10" fmla="*/ 9010 w 10000"/>
                  <a:gd name="connsiteY10" fmla="*/ 1664 h 10000"/>
                  <a:gd name="connsiteX11" fmla="*/ 8932 w 10000"/>
                  <a:gd name="connsiteY11" fmla="*/ 1771 h 10000"/>
                  <a:gd name="connsiteX12" fmla="*/ 8774 w 10000"/>
                  <a:gd name="connsiteY12" fmla="*/ 2021 h 10000"/>
                  <a:gd name="connsiteX13" fmla="*/ 8735 w 10000"/>
                  <a:gd name="connsiteY13" fmla="*/ 2075 h 10000"/>
                  <a:gd name="connsiteX14" fmla="*/ 8684 w 10000"/>
                  <a:gd name="connsiteY14" fmla="*/ 2174 h 10000"/>
                  <a:gd name="connsiteX15" fmla="*/ 8526 w 10000"/>
                  <a:gd name="connsiteY15" fmla="*/ 2522 h 10000"/>
                  <a:gd name="connsiteX16" fmla="*/ 8320 w 10000"/>
                  <a:gd name="connsiteY16" fmla="*/ 2880 h 10000"/>
                  <a:gd name="connsiteX17" fmla="*/ 8072 w 10000"/>
                  <a:gd name="connsiteY17" fmla="*/ 3184 h 10000"/>
                  <a:gd name="connsiteX18" fmla="*/ 7993 w 10000"/>
                  <a:gd name="connsiteY18" fmla="*/ 3283 h 10000"/>
                  <a:gd name="connsiteX19" fmla="*/ 7835 w 10000"/>
                  <a:gd name="connsiteY19" fmla="*/ 3488 h 10000"/>
                  <a:gd name="connsiteX20" fmla="*/ 7784 w 10000"/>
                  <a:gd name="connsiteY20" fmla="*/ 3533 h 10000"/>
                  <a:gd name="connsiteX21" fmla="*/ 7666 w 10000"/>
                  <a:gd name="connsiteY21" fmla="*/ 3685 h 10000"/>
                  <a:gd name="connsiteX22" fmla="*/ 7627 w 10000"/>
                  <a:gd name="connsiteY22" fmla="*/ 3739 h 10000"/>
                  <a:gd name="connsiteX23" fmla="*/ 7080 w 10000"/>
                  <a:gd name="connsiteY23" fmla="*/ 4544 h 10000"/>
                  <a:gd name="connsiteX24" fmla="*/ 7041 w 10000"/>
                  <a:gd name="connsiteY24" fmla="*/ 4597 h 10000"/>
                  <a:gd name="connsiteX25" fmla="*/ 6936 w 10000"/>
                  <a:gd name="connsiteY25" fmla="*/ 4696 h 10000"/>
                  <a:gd name="connsiteX26" fmla="*/ 6897 w 10000"/>
                  <a:gd name="connsiteY26" fmla="*/ 4803 h 10000"/>
                  <a:gd name="connsiteX27" fmla="*/ 6860 w 10000"/>
                  <a:gd name="connsiteY27" fmla="*/ 4848 h 10000"/>
                  <a:gd name="connsiteX28" fmla="*/ 6756 w 10000"/>
                  <a:gd name="connsiteY28" fmla="*/ 4946 h 10000"/>
                  <a:gd name="connsiteX29" fmla="*/ 6519 w 10000"/>
                  <a:gd name="connsiteY29" fmla="*/ 5250 h 10000"/>
                  <a:gd name="connsiteX30" fmla="*/ 6443 w 10000"/>
                  <a:gd name="connsiteY30" fmla="*/ 5358 h 10000"/>
                  <a:gd name="connsiteX31" fmla="*/ 6246 w 10000"/>
                  <a:gd name="connsiteY31" fmla="*/ 5608 h 10000"/>
                  <a:gd name="connsiteX32" fmla="*/ 5921 w 10000"/>
                  <a:gd name="connsiteY32" fmla="*/ 6064 h 10000"/>
                  <a:gd name="connsiteX33" fmla="*/ 5842 w 10000"/>
                  <a:gd name="connsiteY33" fmla="*/ 6163 h 10000"/>
                  <a:gd name="connsiteX34" fmla="*/ 5778 w 10000"/>
                  <a:gd name="connsiteY34" fmla="*/ 6216 h 10000"/>
                  <a:gd name="connsiteX35" fmla="*/ 5738 w 10000"/>
                  <a:gd name="connsiteY35" fmla="*/ 6261 h 10000"/>
                  <a:gd name="connsiteX36" fmla="*/ 5673 w 10000"/>
                  <a:gd name="connsiteY36" fmla="*/ 6315 h 10000"/>
                  <a:gd name="connsiteX37" fmla="*/ 5581 w 10000"/>
                  <a:gd name="connsiteY37" fmla="*/ 6413 h 10000"/>
                  <a:gd name="connsiteX38" fmla="*/ 5476 w 10000"/>
                  <a:gd name="connsiteY38" fmla="*/ 6565 h 10000"/>
                  <a:gd name="connsiteX39" fmla="*/ 5425 w 10000"/>
                  <a:gd name="connsiteY39" fmla="*/ 6619 h 10000"/>
                  <a:gd name="connsiteX40" fmla="*/ 5282 w 10000"/>
                  <a:gd name="connsiteY40" fmla="*/ 6717 h 10000"/>
                  <a:gd name="connsiteX41" fmla="*/ 5163 w 10000"/>
                  <a:gd name="connsiteY41" fmla="*/ 6869 h 10000"/>
                  <a:gd name="connsiteX42" fmla="*/ 5087 w 10000"/>
                  <a:gd name="connsiteY42" fmla="*/ 6968 h 10000"/>
                  <a:gd name="connsiteX43" fmla="*/ 4800 w 10000"/>
                  <a:gd name="connsiteY43" fmla="*/ 7174 h 10000"/>
                  <a:gd name="connsiteX44" fmla="*/ 4630 w 10000"/>
                  <a:gd name="connsiteY44" fmla="*/ 7227 h 10000"/>
                  <a:gd name="connsiteX45" fmla="*/ 4487 w 10000"/>
                  <a:gd name="connsiteY45" fmla="*/ 7272 h 10000"/>
                  <a:gd name="connsiteX46" fmla="*/ 4382 w 10000"/>
                  <a:gd name="connsiteY46" fmla="*/ 7326 h 10000"/>
                  <a:gd name="connsiteX47" fmla="*/ 3861 w 10000"/>
                  <a:gd name="connsiteY47" fmla="*/ 7478 h 10000"/>
                  <a:gd name="connsiteX48" fmla="*/ 3523 w 10000"/>
                  <a:gd name="connsiteY48" fmla="*/ 7424 h 10000"/>
                  <a:gd name="connsiteX49" fmla="*/ 3393 w 10000"/>
                  <a:gd name="connsiteY49" fmla="*/ 7379 h 10000"/>
                  <a:gd name="connsiteX50" fmla="*/ 3196 w 10000"/>
                  <a:gd name="connsiteY50" fmla="*/ 7326 h 10000"/>
                  <a:gd name="connsiteX51" fmla="*/ 2753 w 10000"/>
                  <a:gd name="connsiteY51" fmla="*/ 7424 h 10000"/>
                  <a:gd name="connsiteX52" fmla="*/ 2426 w 10000"/>
                  <a:gd name="connsiteY52" fmla="*/ 7522 h 10000"/>
                  <a:gd name="connsiteX53" fmla="*/ 2257 w 10000"/>
                  <a:gd name="connsiteY53" fmla="*/ 7576 h 10000"/>
                  <a:gd name="connsiteX54" fmla="*/ 2141 w 10000"/>
                  <a:gd name="connsiteY54" fmla="*/ 7630 h 10000"/>
                  <a:gd name="connsiteX55" fmla="*/ 2049 w 10000"/>
                  <a:gd name="connsiteY55" fmla="*/ 7674 h 10000"/>
                  <a:gd name="connsiteX56" fmla="*/ 1801 w 10000"/>
                  <a:gd name="connsiteY56" fmla="*/ 7728 h 10000"/>
                  <a:gd name="connsiteX57" fmla="*/ 1555 w 10000"/>
                  <a:gd name="connsiteY57" fmla="*/ 7826 h 10000"/>
                  <a:gd name="connsiteX58" fmla="*/ 1451 w 10000"/>
                  <a:gd name="connsiteY58" fmla="*/ 7880 h 10000"/>
                  <a:gd name="connsiteX59" fmla="*/ 1073 w 10000"/>
                  <a:gd name="connsiteY59" fmla="*/ 8032 h 10000"/>
                  <a:gd name="connsiteX60" fmla="*/ 825 w 10000"/>
                  <a:gd name="connsiteY60" fmla="*/ 8283 h 10000"/>
                  <a:gd name="connsiteX61" fmla="*/ 721 w 10000"/>
                  <a:gd name="connsiteY61" fmla="*/ 8488 h 10000"/>
                  <a:gd name="connsiteX62" fmla="*/ 656 w 10000"/>
                  <a:gd name="connsiteY62" fmla="*/ 8685 h 10000"/>
                  <a:gd name="connsiteX63" fmla="*/ 524 w 10000"/>
                  <a:gd name="connsiteY63" fmla="*/ 9043 h 10000"/>
                  <a:gd name="connsiteX64" fmla="*/ 484 w 10000"/>
                  <a:gd name="connsiteY64" fmla="*/ 9141 h 10000"/>
                  <a:gd name="connsiteX65" fmla="*/ 329 w 10000"/>
                  <a:gd name="connsiteY65" fmla="*/ 9445 h 10000"/>
                  <a:gd name="connsiteX66" fmla="*/ 290 w 10000"/>
                  <a:gd name="connsiteY66" fmla="*/ 9544 h 10000"/>
                  <a:gd name="connsiteX67" fmla="*/ 0 w 10000"/>
                  <a:gd name="connsiteY67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936 w 10000"/>
                  <a:gd name="connsiteY24" fmla="*/ 4696 h 10000"/>
                  <a:gd name="connsiteX25" fmla="*/ 6897 w 10000"/>
                  <a:gd name="connsiteY25" fmla="*/ 4803 h 10000"/>
                  <a:gd name="connsiteX26" fmla="*/ 6860 w 10000"/>
                  <a:gd name="connsiteY26" fmla="*/ 4848 h 10000"/>
                  <a:gd name="connsiteX27" fmla="*/ 6756 w 10000"/>
                  <a:gd name="connsiteY27" fmla="*/ 4946 h 10000"/>
                  <a:gd name="connsiteX28" fmla="*/ 6519 w 10000"/>
                  <a:gd name="connsiteY28" fmla="*/ 5250 h 10000"/>
                  <a:gd name="connsiteX29" fmla="*/ 6443 w 10000"/>
                  <a:gd name="connsiteY29" fmla="*/ 5358 h 10000"/>
                  <a:gd name="connsiteX30" fmla="*/ 6246 w 10000"/>
                  <a:gd name="connsiteY30" fmla="*/ 5608 h 10000"/>
                  <a:gd name="connsiteX31" fmla="*/ 5921 w 10000"/>
                  <a:gd name="connsiteY31" fmla="*/ 6064 h 10000"/>
                  <a:gd name="connsiteX32" fmla="*/ 5842 w 10000"/>
                  <a:gd name="connsiteY32" fmla="*/ 6163 h 10000"/>
                  <a:gd name="connsiteX33" fmla="*/ 5778 w 10000"/>
                  <a:gd name="connsiteY33" fmla="*/ 6216 h 10000"/>
                  <a:gd name="connsiteX34" fmla="*/ 5738 w 10000"/>
                  <a:gd name="connsiteY34" fmla="*/ 6261 h 10000"/>
                  <a:gd name="connsiteX35" fmla="*/ 5673 w 10000"/>
                  <a:gd name="connsiteY35" fmla="*/ 6315 h 10000"/>
                  <a:gd name="connsiteX36" fmla="*/ 5581 w 10000"/>
                  <a:gd name="connsiteY36" fmla="*/ 6413 h 10000"/>
                  <a:gd name="connsiteX37" fmla="*/ 5476 w 10000"/>
                  <a:gd name="connsiteY37" fmla="*/ 6565 h 10000"/>
                  <a:gd name="connsiteX38" fmla="*/ 5425 w 10000"/>
                  <a:gd name="connsiteY38" fmla="*/ 6619 h 10000"/>
                  <a:gd name="connsiteX39" fmla="*/ 5282 w 10000"/>
                  <a:gd name="connsiteY39" fmla="*/ 6717 h 10000"/>
                  <a:gd name="connsiteX40" fmla="*/ 5163 w 10000"/>
                  <a:gd name="connsiteY40" fmla="*/ 6869 h 10000"/>
                  <a:gd name="connsiteX41" fmla="*/ 5087 w 10000"/>
                  <a:gd name="connsiteY41" fmla="*/ 6968 h 10000"/>
                  <a:gd name="connsiteX42" fmla="*/ 4800 w 10000"/>
                  <a:gd name="connsiteY42" fmla="*/ 7174 h 10000"/>
                  <a:gd name="connsiteX43" fmla="*/ 4630 w 10000"/>
                  <a:gd name="connsiteY43" fmla="*/ 7227 h 10000"/>
                  <a:gd name="connsiteX44" fmla="*/ 4487 w 10000"/>
                  <a:gd name="connsiteY44" fmla="*/ 7272 h 10000"/>
                  <a:gd name="connsiteX45" fmla="*/ 4382 w 10000"/>
                  <a:gd name="connsiteY45" fmla="*/ 7326 h 10000"/>
                  <a:gd name="connsiteX46" fmla="*/ 3861 w 10000"/>
                  <a:gd name="connsiteY46" fmla="*/ 7478 h 10000"/>
                  <a:gd name="connsiteX47" fmla="*/ 3523 w 10000"/>
                  <a:gd name="connsiteY47" fmla="*/ 7424 h 10000"/>
                  <a:gd name="connsiteX48" fmla="*/ 3393 w 10000"/>
                  <a:gd name="connsiteY48" fmla="*/ 7379 h 10000"/>
                  <a:gd name="connsiteX49" fmla="*/ 3196 w 10000"/>
                  <a:gd name="connsiteY49" fmla="*/ 7326 h 10000"/>
                  <a:gd name="connsiteX50" fmla="*/ 2753 w 10000"/>
                  <a:gd name="connsiteY50" fmla="*/ 7424 h 10000"/>
                  <a:gd name="connsiteX51" fmla="*/ 2426 w 10000"/>
                  <a:gd name="connsiteY51" fmla="*/ 7522 h 10000"/>
                  <a:gd name="connsiteX52" fmla="*/ 2257 w 10000"/>
                  <a:gd name="connsiteY52" fmla="*/ 7576 h 10000"/>
                  <a:gd name="connsiteX53" fmla="*/ 2141 w 10000"/>
                  <a:gd name="connsiteY53" fmla="*/ 7630 h 10000"/>
                  <a:gd name="connsiteX54" fmla="*/ 2049 w 10000"/>
                  <a:gd name="connsiteY54" fmla="*/ 7674 h 10000"/>
                  <a:gd name="connsiteX55" fmla="*/ 1801 w 10000"/>
                  <a:gd name="connsiteY55" fmla="*/ 7728 h 10000"/>
                  <a:gd name="connsiteX56" fmla="*/ 1555 w 10000"/>
                  <a:gd name="connsiteY56" fmla="*/ 7826 h 10000"/>
                  <a:gd name="connsiteX57" fmla="*/ 1451 w 10000"/>
                  <a:gd name="connsiteY57" fmla="*/ 7880 h 10000"/>
                  <a:gd name="connsiteX58" fmla="*/ 1073 w 10000"/>
                  <a:gd name="connsiteY58" fmla="*/ 8032 h 10000"/>
                  <a:gd name="connsiteX59" fmla="*/ 825 w 10000"/>
                  <a:gd name="connsiteY59" fmla="*/ 8283 h 10000"/>
                  <a:gd name="connsiteX60" fmla="*/ 721 w 10000"/>
                  <a:gd name="connsiteY60" fmla="*/ 8488 h 10000"/>
                  <a:gd name="connsiteX61" fmla="*/ 656 w 10000"/>
                  <a:gd name="connsiteY61" fmla="*/ 8685 h 10000"/>
                  <a:gd name="connsiteX62" fmla="*/ 524 w 10000"/>
                  <a:gd name="connsiteY62" fmla="*/ 9043 h 10000"/>
                  <a:gd name="connsiteX63" fmla="*/ 484 w 10000"/>
                  <a:gd name="connsiteY63" fmla="*/ 9141 h 10000"/>
                  <a:gd name="connsiteX64" fmla="*/ 329 w 10000"/>
                  <a:gd name="connsiteY64" fmla="*/ 9445 h 10000"/>
                  <a:gd name="connsiteX65" fmla="*/ 290 w 10000"/>
                  <a:gd name="connsiteY65" fmla="*/ 9544 h 10000"/>
                  <a:gd name="connsiteX66" fmla="*/ 0 w 10000"/>
                  <a:gd name="connsiteY66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936 w 10000"/>
                  <a:gd name="connsiteY24" fmla="*/ 4696 h 10000"/>
                  <a:gd name="connsiteX25" fmla="*/ 6897 w 10000"/>
                  <a:gd name="connsiteY25" fmla="*/ 4803 h 10000"/>
                  <a:gd name="connsiteX26" fmla="*/ 6860 w 10000"/>
                  <a:gd name="connsiteY26" fmla="*/ 4848 h 10000"/>
                  <a:gd name="connsiteX27" fmla="*/ 6756 w 10000"/>
                  <a:gd name="connsiteY27" fmla="*/ 4946 h 10000"/>
                  <a:gd name="connsiteX28" fmla="*/ 6519 w 10000"/>
                  <a:gd name="connsiteY28" fmla="*/ 5250 h 10000"/>
                  <a:gd name="connsiteX29" fmla="*/ 6443 w 10000"/>
                  <a:gd name="connsiteY29" fmla="*/ 5358 h 10000"/>
                  <a:gd name="connsiteX30" fmla="*/ 6246 w 10000"/>
                  <a:gd name="connsiteY30" fmla="*/ 5608 h 10000"/>
                  <a:gd name="connsiteX31" fmla="*/ 5921 w 10000"/>
                  <a:gd name="connsiteY31" fmla="*/ 6064 h 10000"/>
                  <a:gd name="connsiteX32" fmla="*/ 5842 w 10000"/>
                  <a:gd name="connsiteY32" fmla="*/ 6163 h 10000"/>
                  <a:gd name="connsiteX33" fmla="*/ 5778 w 10000"/>
                  <a:gd name="connsiteY33" fmla="*/ 6216 h 10000"/>
                  <a:gd name="connsiteX34" fmla="*/ 5738 w 10000"/>
                  <a:gd name="connsiteY34" fmla="*/ 6261 h 10000"/>
                  <a:gd name="connsiteX35" fmla="*/ 5673 w 10000"/>
                  <a:gd name="connsiteY35" fmla="*/ 6315 h 10000"/>
                  <a:gd name="connsiteX36" fmla="*/ 5581 w 10000"/>
                  <a:gd name="connsiteY36" fmla="*/ 6413 h 10000"/>
                  <a:gd name="connsiteX37" fmla="*/ 5476 w 10000"/>
                  <a:gd name="connsiteY37" fmla="*/ 6565 h 10000"/>
                  <a:gd name="connsiteX38" fmla="*/ 5425 w 10000"/>
                  <a:gd name="connsiteY38" fmla="*/ 6619 h 10000"/>
                  <a:gd name="connsiteX39" fmla="*/ 5163 w 10000"/>
                  <a:gd name="connsiteY39" fmla="*/ 6869 h 10000"/>
                  <a:gd name="connsiteX40" fmla="*/ 5087 w 10000"/>
                  <a:gd name="connsiteY40" fmla="*/ 6968 h 10000"/>
                  <a:gd name="connsiteX41" fmla="*/ 4800 w 10000"/>
                  <a:gd name="connsiteY41" fmla="*/ 7174 h 10000"/>
                  <a:gd name="connsiteX42" fmla="*/ 4630 w 10000"/>
                  <a:gd name="connsiteY42" fmla="*/ 7227 h 10000"/>
                  <a:gd name="connsiteX43" fmla="*/ 4487 w 10000"/>
                  <a:gd name="connsiteY43" fmla="*/ 7272 h 10000"/>
                  <a:gd name="connsiteX44" fmla="*/ 4382 w 10000"/>
                  <a:gd name="connsiteY44" fmla="*/ 7326 h 10000"/>
                  <a:gd name="connsiteX45" fmla="*/ 3861 w 10000"/>
                  <a:gd name="connsiteY45" fmla="*/ 7478 h 10000"/>
                  <a:gd name="connsiteX46" fmla="*/ 3523 w 10000"/>
                  <a:gd name="connsiteY46" fmla="*/ 7424 h 10000"/>
                  <a:gd name="connsiteX47" fmla="*/ 3393 w 10000"/>
                  <a:gd name="connsiteY47" fmla="*/ 7379 h 10000"/>
                  <a:gd name="connsiteX48" fmla="*/ 3196 w 10000"/>
                  <a:gd name="connsiteY48" fmla="*/ 7326 h 10000"/>
                  <a:gd name="connsiteX49" fmla="*/ 2753 w 10000"/>
                  <a:gd name="connsiteY49" fmla="*/ 7424 h 10000"/>
                  <a:gd name="connsiteX50" fmla="*/ 2426 w 10000"/>
                  <a:gd name="connsiteY50" fmla="*/ 7522 h 10000"/>
                  <a:gd name="connsiteX51" fmla="*/ 2257 w 10000"/>
                  <a:gd name="connsiteY51" fmla="*/ 7576 h 10000"/>
                  <a:gd name="connsiteX52" fmla="*/ 2141 w 10000"/>
                  <a:gd name="connsiteY52" fmla="*/ 7630 h 10000"/>
                  <a:gd name="connsiteX53" fmla="*/ 2049 w 10000"/>
                  <a:gd name="connsiteY53" fmla="*/ 7674 h 10000"/>
                  <a:gd name="connsiteX54" fmla="*/ 1801 w 10000"/>
                  <a:gd name="connsiteY54" fmla="*/ 7728 h 10000"/>
                  <a:gd name="connsiteX55" fmla="*/ 1555 w 10000"/>
                  <a:gd name="connsiteY55" fmla="*/ 7826 h 10000"/>
                  <a:gd name="connsiteX56" fmla="*/ 1451 w 10000"/>
                  <a:gd name="connsiteY56" fmla="*/ 7880 h 10000"/>
                  <a:gd name="connsiteX57" fmla="*/ 1073 w 10000"/>
                  <a:gd name="connsiteY57" fmla="*/ 8032 h 10000"/>
                  <a:gd name="connsiteX58" fmla="*/ 825 w 10000"/>
                  <a:gd name="connsiteY58" fmla="*/ 8283 h 10000"/>
                  <a:gd name="connsiteX59" fmla="*/ 721 w 10000"/>
                  <a:gd name="connsiteY59" fmla="*/ 8488 h 10000"/>
                  <a:gd name="connsiteX60" fmla="*/ 656 w 10000"/>
                  <a:gd name="connsiteY60" fmla="*/ 8685 h 10000"/>
                  <a:gd name="connsiteX61" fmla="*/ 524 w 10000"/>
                  <a:gd name="connsiteY61" fmla="*/ 9043 h 10000"/>
                  <a:gd name="connsiteX62" fmla="*/ 484 w 10000"/>
                  <a:gd name="connsiteY62" fmla="*/ 9141 h 10000"/>
                  <a:gd name="connsiteX63" fmla="*/ 329 w 10000"/>
                  <a:gd name="connsiteY63" fmla="*/ 9445 h 10000"/>
                  <a:gd name="connsiteX64" fmla="*/ 290 w 10000"/>
                  <a:gd name="connsiteY64" fmla="*/ 9544 h 10000"/>
                  <a:gd name="connsiteX65" fmla="*/ 0 w 10000"/>
                  <a:gd name="connsiteY65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936 w 10000"/>
                  <a:gd name="connsiteY24" fmla="*/ 4696 h 10000"/>
                  <a:gd name="connsiteX25" fmla="*/ 6897 w 10000"/>
                  <a:gd name="connsiteY25" fmla="*/ 4803 h 10000"/>
                  <a:gd name="connsiteX26" fmla="*/ 6860 w 10000"/>
                  <a:gd name="connsiteY26" fmla="*/ 4848 h 10000"/>
                  <a:gd name="connsiteX27" fmla="*/ 6756 w 10000"/>
                  <a:gd name="connsiteY27" fmla="*/ 4946 h 10000"/>
                  <a:gd name="connsiteX28" fmla="*/ 6519 w 10000"/>
                  <a:gd name="connsiteY28" fmla="*/ 5250 h 10000"/>
                  <a:gd name="connsiteX29" fmla="*/ 6443 w 10000"/>
                  <a:gd name="connsiteY29" fmla="*/ 5358 h 10000"/>
                  <a:gd name="connsiteX30" fmla="*/ 6246 w 10000"/>
                  <a:gd name="connsiteY30" fmla="*/ 5608 h 10000"/>
                  <a:gd name="connsiteX31" fmla="*/ 5921 w 10000"/>
                  <a:gd name="connsiteY31" fmla="*/ 6064 h 10000"/>
                  <a:gd name="connsiteX32" fmla="*/ 5842 w 10000"/>
                  <a:gd name="connsiteY32" fmla="*/ 6163 h 10000"/>
                  <a:gd name="connsiteX33" fmla="*/ 5778 w 10000"/>
                  <a:gd name="connsiteY33" fmla="*/ 6216 h 10000"/>
                  <a:gd name="connsiteX34" fmla="*/ 5738 w 10000"/>
                  <a:gd name="connsiteY34" fmla="*/ 6261 h 10000"/>
                  <a:gd name="connsiteX35" fmla="*/ 5673 w 10000"/>
                  <a:gd name="connsiteY35" fmla="*/ 6315 h 10000"/>
                  <a:gd name="connsiteX36" fmla="*/ 5581 w 10000"/>
                  <a:gd name="connsiteY36" fmla="*/ 6413 h 10000"/>
                  <a:gd name="connsiteX37" fmla="*/ 5476 w 10000"/>
                  <a:gd name="connsiteY37" fmla="*/ 6565 h 10000"/>
                  <a:gd name="connsiteX38" fmla="*/ 5425 w 10000"/>
                  <a:gd name="connsiteY38" fmla="*/ 6619 h 10000"/>
                  <a:gd name="connsiteX39" fmla="*/ 5087 w 10000"/>
                  <a:gd name="connsiteY39" fmla="*/ 6968 h 10000"/>
                  <a:gd name="connsiteX40" fmla="*/ 4800 w 10000"/>
                  <a:gd name="connsiteY40" fmla="*/ 7174 h 10000"/>
                  <a:gd name="connsiteX41" fmla="*/ 4630 w 10000"/>
                  <a:gd name="connsiteY41" fmla="*/ 7227 h 10000"/>
                  <a:gd name="connsiteX42" fmla="*/ 4487 w 10000"/>
                  <a:gd name="connsiteY42" fmla="*/ 7272 h 10000"/>
                  <a:gd name="connsiteX43" fmla="*/ 4382 w 10000"/>
                  <a:gd name="connsiteY43" fmla="*/ 7326 h 10000"/>
                  <a:gd name="connsiteX44" fmla="*/ 3861 w 10000"/>
                  <a:gd name="connsiteY44" fmla="*/ 7478 h 10000"/>
                  <a:gd name="connsiteX45" fmla="*/ 3523 w 10000"/>
                  <a:gd name="connsiteY45" fmla="*/ 7424 h 10000"/>
                  <a:gd name="connsiteX46" fmla="*/ 3393 w 10000"/>
                  <a:gd name="connsiteY46" fmla="*/ 7379 h 10000"/>
                  <a:gd name="connsiteX47" fmla="*/ 3196 w 10000"/>
                  <a:gd name="connsiteY47" fmla="*/ 7326 h 10000"/>
                  <a:gd name="connsiteX48" fmla="*/ 2753 w 10000"/>
                  <a:gd name="connsiteY48" fmla="*/ 7424 h 10000"/>
                  <a:gd name="connsiteX49" fmla="*/ 2426 w 10000"/>
                  <a:gd name="connsiteY49" fmla="*/ 7522 h 10000"/>
                  <a:gd name="connsiteX50" fmla="*/ 2257 w 10000"/>
                  <a:gd name="connsiteY50" fmla="*/ 7576 h 10000"/>
                  <a:gd name="connsiteX51" fmla="*/ 2141 w 10000"/>
                  <a:gd name="connsiteY51" fmla="*/ 7630 h 10000"/>
                  <a:gd name="connsiteX52" fmla="*/ 2049 w 10000"/>
                  <a:gd name="connsiteY52" fmla="*/ 7674 h 10000"/>
                  <a:gd name="connsiteX53" fmla="*/ 1801 w 10000"/>
                  <a:gd name="connsiteY53" fmla="*/ 7728 h 10000"/>
                  <a:gd name="connsiteX54" fmla="*/ 1555 w 10000"/>
                  <a:gd name="connsiteY54" fmla="*/ 7826 h 10000"/>
                  <a:gd name="connsiteX55" fmla="*/ 1451 w 10000"/>
                  <a:gd name="connsiteY55" fmla="*/ 7880 h 10000"/>
                  <a:gd name="connsiteX56" fmla="*/ 1073 w 10000"/>
                  <a:gd name="connsiteY56" fmla="*/ 8032 h 10000"/>
                  <a:gd name="connsiteX57" fmla="*/ 825 w 10000"/>
                  <a:gd name="connsiteY57" fmla="*/ 8283 h 10000"/>
                  <a:gd name="connsiteX58" fmla="*/ 721 w 10000"/>
                  <a:gd name="connsiteY58" fmla="*/ 8488 h 10000"/>
                  <a:gd name="connsiteX59" fmla="*/ 656 w 10000"/>
                  <a:gd name="connsiteY59" fmla="*/ 8685 h 10000"/>
                  <a:gd name="connsiteX60" fmla="*/ 524 w 10000"/>
                  <a:gd name="connsiteY60" fmla="*/ 9043 h 10000"/>
                  <a:gd name="connsiteX61" fmla="*/ 484 w 10000"/>
                  <a:gd name="connsiteY61" fmla="*/ 9141 h 10000"/>
                  <a:gd name="connsiteX62" fmla="*/ 329 w 10000"/>
                  <a:gd name="connsiteY62" fmla="*/ 9445 h 10000"/>
                  <a:gd name="connsiteX63" fmla="*/ 290 w 10000"/>
                  <a:gd name="connsiteY63" fmla="*/ 9544 h 10000"/>
                  <a:gd name="connsiteX64" fmla="*/ 0 w 10000"/>
                  <a:gd name="connsiteY64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936 w 10000"/>
                  <a:gd name="connsiteY24" fmla="*/ 4696 h 10000"/>
                  <a:gd name="connsiteX25" fmla="*/ 6897 w 10000"/>
                  <a:gd name="connsiteY25" fmla="*/ 4803 h 10000"/>
                  <a:gd name="connsiteX26" fmla="*/ 6860 w 10000"/>
                  <a:gd name="connsiteY26" fmla="*/ 4848 h 10000"/>
                  <a:gd name="connsiteX27" fmla="*/ 6756 w 10000"/>
                  <a:gd name="connsiteY27" fmla="*/ 4946 h 10000"/>
                  <a:gd name="connsiteX28" fmla="*/ 6519 w 10000"/>
                  <a:gd name="connsiteY28" fmla="*/ 5250 h 10000"/>
                  <a:gd name="connsiteX29" fmla="*/ 6443 w 10000"/>
                  <a:gd name="connsiteY29" fmla="*/ 5358 h 10000"/>
                  <a:gd name="connsiteX30" fmla="*/ 6246 w 10000"/>
                  <a:gd name="connsiteY30" fmla="*/ 5608 h 10000"/>
                  <a:gd name="connsiteX31" fmla="*/ 5921 w 10000"/>
                  <a:gd name="connsiteY31" fmla="*/ 6064 h 10000"/>
                  <a:gd name="connsiteX32" fmla="*/ 5842 w 10000"/>
                  <a:gd name="connsiteY32" fmla="*/ 6163 h 10000"/>
                  <a:gd name="connsiteX33" fmla="*/ 5778 w 10000"/>
                  <a:gd name="connsiteY33" fmla="*/ 6216 h 10000"/>
                  <a:gd name="connsiteX34" fmla="*/ 5738 w 10000"/>
                  <a:gd name="connsiteY34" fmla="*/ 6261 h 10000"/>
                  <a:gd name="connsiteX35" fmla="*/ 5673 w 10000"/>
                  <a:gd name="connsiteY35" fmla="*/ 6315 h 10000"/>
                  <a:gd name="connsiteX36" fmla="*/ 5476 w 10000"/>
                  <a:gd name="connsiteY36" fmla="*/ 6565 h 10000"/>
                  <a:gd name="connsiteX37" fmla="*/ 5425 w 10000"/>
                  <a:gd name="connsiteY37" fmla="*/ 6619 h 10000"/>
                  <a:gd name="connsiteX38" fmla="*/ 5087 w 10000"/>
                  <a:gd name="connsiteY38" fmla="*/ 6968 h 10000"/>
                  <a:gd name="connsiteX39" fmla="*/ 4800 w 10000"/>
                  <a:gd name="connsiteY39" fmla="*/ 7174 h 10000"/>
                  <a:gd name="connsiteX40" fmla="*/ 4630 w 10000"/>
                  <a:gd name="connsiteY40" fmla="*/ 7227 h 10000"/>
                  <a:gd name="connsiteX41" fmla="*/ 4487 w 10000"/>
                  <a:gd name="connsiteY41" fmla="*/ 7272 h 10000"/>
                  <a:gd name="connsiteX42" fmla="*/ 4382 w 10000"/>
                  <a:gd name="connsiteY42" fmla="*/ 7326 h 10000"/>
                  <a:gd name="connsiteX43" fmla="*/ 3861 w 10000"/>
                  <a:gd name="connsiteY43" fmla="*/ 7478 h 10000"/>
                  <a:gd name="connsiteX44" fmla="*/ 3523 w 10000"/>
                  <a:gd name="connsiteY44" fmla="*/ 7424 h 10000"/>
                  <a:gd name="connsiteX45" fmla="*/ 3393 w 10000"/>
                  <a:gd name="connsiteY45" fmla="*/ 7379 h 10000"/>
                  <a:gd name="connsiteX46" fmla="*/ 3196 w 10000"/>
                  <a:gd name="connsiteY46" fmla="*/ 7326 h 10000"/>
                  <a:gd name="connsiteX47" fmla="*/ 2753 w 10000"/>
                  <a:gd name="connsiteY47" fmla="*/ 7424 h 10000"/>
                  <a:gd name="connsiteX48" fmla="*/ 2426 w 10000"/>
                  <a:gd name="connsiteY48" fmla="*/ 7522 h 10000"/>
                  <a:gd name="connsiteX49" fmla="*/ 2257 w 10000"/>
                  <a:gd name="connsiteY49" fmla="*/ 7576 h 10000"/>
                  <a:gd name="connsiteX50" fmla="*/ 2141 w 10000"/>
                  <a:gd name="connsiteY50" fmla="*/ 7630 h 10000"/>
                  <a:gd name="connsiteX51" fmla="*/ 2049 w 10000"/>
                  <a:gd name="connsiteY51" fmla="*/ 7674 h 10000"/>
                  <a:gd name="connsiteX52" fmla="*/ 1801 w 10000"/>
                  <a:gd name="connsiteY52" fmla="*/ 7728 h 10000"/>
                  <a:gd name="connsiteX53" fmla="*/ 1555 w 10000"/>
                  <a:gd name="connsiteY53" fmla="*/ 7826 h 10000"/>
                  <a:gd name="connsiteX54" fmla="*/ 1451 w 10000"/>
                  <a:gd name="connsiteY54" fmla="*/ 7880 h 10000"/>
                  <a:gd name="connsiteX55" fmla="*/ 1073 w 10000"/>
                  <a:gd name="connsiteY55" fmla="*/ 8032 h 10000"/>
                  <a:gd name="connsiteX56" fmla="*/ 825 w 10000"/>
                  <a:gd name="connsiteY56" fmla="*/ 8283 h 10000"/>
                  <a:gd name="connsiteX57" fmla="*/ 721 w 10000"/>
                  <a:gd name="connsiteY57" fmla="*/ 8488 h 10000"/>
                  <a:gd name="connsiteX58" fmla="*/ 656 w 10000"/>
                  <a:gd name="connsiteY58" fmla="*/ 8685 h 10000"/>
                  <a:gd name="connsiteX59" fmla="*/ 524 w 10000"/>
                  <a:gd name="connsiteY59" fmla="*/ 9043 h 10000"/>
                  <a:gd name="connsiteX60" fmla="*/ 484 w 10000"/>
                  <a:gd name="connsiteY60" fmla="*/ 9141 h 10000"/>
                  <a:gd name="connsiteX61" fmla="*/ 329 w 10000"/>
                  <a:gd name="connsiteY61" fmla="*/ 9445 h 10000"/>
                  <a:gd name="connsiteX62" fmla="*/ 290 w 10000"/>
                  <a:gd name="connsiteY62" fmla="*/ 9544 h 10000"/>
                  <a:gd name="connsiteX63" fmla="*/ 0 w 10000"/>
                  <a:gd name="connsiteY63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936 w 10000"/>
                  <a:gd name="connsiteY24" fmla="*/ 4696 h 10000"/>
                  <a:gd name="connsiteX25" fmla="*/ 6897 w 10000"/>
                  <a:gd name="connsiteY25" fmla="*/ 4803 h 10000"/>
                  <a:gd name="connsiteX26" fmla="*/ 6860 w 10000"/>
                  <a:gd name="connsiteY26" fmla="*/ 4848 h 10000"/>
                  <a:gd name="connsiteX27" fmla="*/ 6756 w 10000"/>
                  <a:gd name="connsiteY27" fmla="*/ 4946 h 10000"/>
                  <a:gd name="connsiteX28" fmla="*/ 6519 w 10000"/>
                  <a:gd name="connsiteY28" fmla="*/ 5250 h 10000"/>
                  <a:gd name="connsiteX29" fmla="*/ 6443 w 10000"/>
                  <a:gd name="connsiteY29" fmla="*/ 5358 h 10000"/>
                  <a:gd name="connsiteX30" fmla="*/ 6246 w 10000"/>
                  <a:gd name="connsiteY30" fmla="*/ 5608 h 10000"/>
                  <a:gd name="connsiteX31" fmla="*/ 5921 w 10000"/>
                  <a:gd name="connsiteY31" fmla="*/ 6064 h 10000"/>
                  <a:gd name="connsiteX32" fmla="*/ 5842 w 10000"/>
                  <a:gd name="connsiteY32" fmla="*/ 6163 h 10000"/>
                  <a:gd name="connsiteX33" fmla="*/ 5778 w 10000"/>
                  <a:gd name="connsiteY33" fmla="*/ 6216 h 10000"/>
                  <a:gd name="connsiteX34" fmla="*/ 5738 w 10000"/>
                  <a:gd name="connsiteY34" fmla="*/ 6261 h 10000"/>
                  <a:gd name="connsiteX35" fmla="*/ 5476 w 10000"/>
                  <a:gd name="connsiteY35" fmla="*/ 6565 h 10000"/>
                  <a:gd name="connsiteX36" fmla="*/ 5425 w 10000"/>
                  <a:gd name="connsiteY36" fmla="*/ 6619 h 10000"/>
                  <a:gd name="connsiteX37" fmla="*/ 5087 w 10000"/>
                  <a:gd name="connsiteY37" fmla="*/ 6968 h 10000"/>
                  <a:gd name="connsiteX38" fmla="*/ 4800 w 10000"/>
                  <a:gd name="connsiteY38" fmla="*/ 7174 h 10000"/>
                  <a:gd name="connsiteX39" fmla="*/ 4630 w 10000"/>
                  <a:gd name="connsiteY39" fmla="*/ 7227 h 10000"/>
                  <a:gd name="connsiteX40" fmla="*/ 4487 w 10000"/>
                  <a:gd name="connsiteY40" fmla="*/ 7272 h 10000"/>
                  <a:gd name="connsiteX41" fmla="*/ 4382 w 10000"/>
                  <a:gd name="connsiteY41" fmla="*/ 7326 h 10000"/>
                  <a:gd name="connsiteX42" fmla="*/ 3861 w 10000"/>
                  <a:gd name="connsiteY42" fmla="*/ 7478 h 10000"/>
                  <a:gd name="connsiteX43" fmla="*/ 3523 w 10000"/>
                  <a:gd name="connsiteY43" fmla="*/ 7424 h 10000"/>
                  <a:gd name="connsiteX44" fmla="*/ 3393 w 10000"/>
                  <a:gd name="connsiteY44" fmla="*/ 7379 h 10000"/>
                  <a:gd name="connsiteX45" fmla="*/ 3196 w 10000"/>
                  <a:gd name="connsiteY45" fmla="*/ 7326 h 10000"/>
                  <a:gd name="connsiteX46" fmla="*/ 2753 w 10000"/>
                  <a:gd name="connsiteY46" fmla="*/ 7424 h 10000"/>
                  <a:gd name="connsiteX47" fmla="*/ 2426 w 10000"/>
                  <a:gd name="connsiteY47" fmla="*/ 7522 h 10000"/>
                  <a:gd name="connsiteX48" fmla="*/ 2257 w 10000"/>
                  <a:gd name="connsiteY48" fmla="*/ 7576 h 10000"/>
                  <a:gd name="connsiteX49" fmla="*/ 2141 w 10000"/>
                  <a:gd name="connsiteY49" fmla="*/ 7630 h 10000"/>
                  <a:gd name="connsiteX50" fmla="*/ 2049 w 10000"/>
                  <a:gd name="connsiteY50" fmla="*/ 7674 h 10000"/>
                  <a:gd name="connsiteX51" fmla="*/ 1801 w 10000"/>
                  <a:gd name="connsiteY51" fmla="*/ 7728 h 10000"/>
                  <a:gd name="connsiteX52" fmla="*/ 1555 w 10000"/>
                  <a:gd name="connsiteY52" fmla="*/ 7826 h 10000"/>
                  <a:gd name="connsiteX53" fmla="*/ 1451 w 10000"/>
                  <a:gd name="connsiteY53" fmla="*/ 7880 h 10000"/>
                  <a:gd name="connsiteX54" fmla="*/ 1073 w 10000"/>
                  <a:gd name="connsiteY54" fmla="*/ 8032 h 10000"/>
                  <a:gd name="connsiteX55" fmla="*/ 825 w 10000"/>
                  <a:gd name="connsiteY55" fmla="*/ 8283 h 10000"/>
                  <a:gd name="connsiteX56" fmla="*/ 721 w 10000"/>
                  <a:gd name="connsiteY56" fmla="*/ 8488 h 10000"/>
                  <a:gd name="connsiteX57" fmla="*/ 656 w 10000"/>
                  <a:gd name="connsiteY57" fmla="*/ 8685 h 10000"/>
                  <a:gd name="connsiteX58" fmla="*/ 524 w 10000"/>
                  <a:gd name="connsiteY58" fmla="*/ 9043 h 10000"/>
                  <a:gd name="connsiteX59" fmla="*/ 484 w 10000"/>
                  <a:gd name="connsiteY59" fmla="*/ 9141 h 10000"/>
                  <a:gd name="connsiteX60" fmla="*/ 329 w 10000"/>
                  <a:gd name="connsiteY60" fmla="*/ 9445 h 10000"/>
                  <a:gd name="connsiteX61" fmla="*/ 290 w 10000"/>
                  <a:gd name="connsiteY61" fmla="*/ 9544 h 10000"/>
                  <a:gd name="connsiteX62" fmla="*/ 0 w 10000"/>
                  <a:gd name="connsiteY62" fmla="*/ 10000 h 10000"/>
                  <a:gd name="connsiteX0" fmla="*/ 10000 w 10000"/>
                  <a:gd name="connsiteY0" fmla="*/ 0 h 10000"/>
                  <a:gd name="connsiteX1" fmla="*/ 9845 w 10000"/>
                  <a:gd name="connsiteY1" fmla="*/ 98 h 10000"/>
                  <a:gd name="connsiteX2" fmla="*/ 9673 w 10000"/>
                  <a:gd name="connsiteY2" fmla="*/ 304 h 10000"/>
                  <a:gd name="connsiteX3" fmla="*/ 9636 w 10000"/>
                  <a:gd name="connsiteY3" fmla="*/ 358 h 10000"/>
                  <a:gd name="connsiteX4" fmla="*/ 9504 w 10000"/>
                  <a:gd name="connsiteY4" fmla="*/ 608 h 10000"/>
                  <a:gd name="connsiteX5" fmla="*/ 9414 w 10000"/>
                  <a:gd name="connsiteY5" fmla="*/ 805 h 10000"/>
                  <a:gd name="connsiteX6" fmla="*/ 9323 w 10000"/>
                  <a:gd name="connsiteY6" fmla="*/ 957 h 10000"/>
                  <a:gd name="connsiteX7" fmla="*/ 9231 w 10000"/>
                  <a:gd name="connsiteY7" fmla="*/ 1163 h 10000"/>
                  <a:gd name="connsiteX8" fmla="*/ 9101 w 10000"/>
                  <a:gd name="connsiteY8" fmla="*/ 1467 h 10000"/>
                  <a:gd name="connsiteX9" fmla="*/ 9010 w 10000"/>
                  <a:gd name="connsiteY9" fmla="*/ 1664 h 10000"/>
                  <a:gd name="connsiteX10" fmla="*/ 8932 w 10000"/>
                  <a:gd name="connsiteY10" fmla="*/ 1771 h 10000"/>
                  <a:gd name="connsiteX11" fmla="*/ 8774 w 10000"/>
                  <a:gd name="connsiteY11" fmla="*/ 2021 h 10000"/>
                  <a:gd name="connsiteX12" fmla="*/ 8735 w 10000"/>
                  <a:gd name="connsiteY12" fmla="*/ 2075 h 10000"/>
                  <a:gd name="connsiteX13" fmla="*/ 8684 w 10000"/>
                  <a:gd name="connsiteY13" fmla="*/ 2174 h 10000"/>
                  <a:gd name="connsiteX14" fmla="*/ 8526 w 10000"/>
                  <a:gd name="connsiteY14" fmla="*/ 2522 h 10000"/>
                  <a:gd name="connsiteX15" fmla="*/ 8320 w 10000"/>
                  <a:gd name="connsiteY15" fmla="*/ 2880 h 10000"/>
                  <a:gd name="connsiteX16" fmla="*/ 8072 w 10000"/>
                  <a:gd name="connsiteY16" fmla="*/ 3184 h 10000"/>
                  <a:gd name="connsiteX17" fmla="*/ 7993 w 10000"/>
                  <a:gd name="connsiteY17" fmla="*/ 3283 h 10000"/>
                  <a:gd name="connsiteX18" fmla="*/ 7835 w 10000"/>
                  <a:gd name="connsiteY18" fmla="*/ 3488 h 10000"/>
                  <a:gd name="connsiteX19" fmla="*/ 7784 w 10000"/>
                  <a:gd name="connsiteY19" fmla="*/ 3533 h 10000"/>
                  <a:gd name="connsiteX20" fmla="*/ 7666 w 10000"/>
                  <a:gd name="connsiteY20" fmla="*/ 3685 h 10000"/>
                  <a:gd name="connsiteX21" fmla="*/ 7627 w 10000"/>
                  <a:gd name="connsiteY21" fmla="*/ 3739 h 10000"/>
                  <a:gd name="connsiteX22" fmla="*/ 7080 w 10000"/>
                  <a:gd name="connsiteY22" fmla="*/ 4544 h 10000"/>
                  <a:gd name="connsiteX23" fmla="*/ 7041 w 10000"/>
                  <a:gd name="connsiteY23" fmla="*/ 4597 h 10000"/>
                  <a:gd name="connsiteX24" fmla="*/ 6897 w 10000"/>
                  <a:gd name="connsiteY24" fmla="*/ 4803 h 10000"/>
                  <a:gd name="connsiteX25" fmla="*/ 6860 w 10000"/>
                  <a:gd name="connsiteY25" fmla="*/ 4848 h 10000"/>
                  <a:gd name="connsiteX26" fmla="*/ 6756 w 10000"/>
                  <a:gd name="connsiteY26" fmla="*/ 4946 h 10000"/>
                  <a:gd name="connsiteX27" fmla="*/ 6519 w 10000"/>
                  <a:gd name="connsiteY27" fmla="*/ 5250 h 10000"/>
                  <a:gd name="connsiteX28" fmla="*/ 6443 w 10000"/>
                  <a:gd name="connsiteY28" fmla="*/ 5358 h 10000"/>
                  <a:gd name="connsiteX29" fmla="*/ 6246 w 10000"/>
                  <a:gd name="connsiteY29" fmla="*/ 5608 h 10000"/>
                  <a:gd name="connsiteX30" fmla="*/ 5921 w 10000"/>
                  <a:gd name="connsiteY30" fmla="*/ 6064 h 10000"/>
                  <a:gd name="connsiteX31" fmla="*/ 5842 w 10000"/>
                  <a:gd name="connsiteY31" fmla="*/ 6163 h 10000"/>
                  <a:gd name="connsiteX32" fmla="*/ 5778 w 10000"/>
                  <a:gd name="connsiteY32" fmla="*/ 6216 h 10000"/>
                  <a:gd name="connsiteX33" fmla="*/ 5738 w 10000"/>
                  <a:gd name="connsiteY33" fmla="*/ 6261 h 10000"/>
                  <a:gd name="connsiteX34" fmla="*/ 5476 w 10000"/>
                  <a:gd name="connsiteY34" fmla="*/ 6565 h 10000"/>
                  <a:gd name="connsiteX35" fmla="*/ 5425 w 10000"/>
                  <a:gd name="connsiteY35" fmla="*/ 6619 h 10000"/>
                  <a:gd name="connsiteX36" fmla="*/ 5087 w 10000"/>
                  <a:gd name="connsiteY36" fmla="*/ 6968 h 10000"/>
                  <a:gd name="connsiteX37" fmla="*/ 4800 w 10000"/>
                  <a:gd name="connsiteY37" fmla="*/ 7174 h 10000"/>
                  <a:gd name="connsiteX38" fmla="*/ 4630 w 10000"/>
                  <a:gd name="connsiteY38" fmla="*/ 7227 h 10000"/>
                  <a:gd name="connsiteX39" fmla="*/ 4487 w 10000"/>
                  <a:gd name="connsiteY39" fmla="*/ 7272 h 10000"/>
                  <a:gd name="connsiteX40" fmla="*/ 4382 w 10000"/>
                  <a:gd name="connsiteY40" fmla="*/ 7326 h 10000"/>
                  <a:gd name="connsiteX41" fmla="*/ 3861 w 10000"/>
                  <a:gd name="connsiteY41" fmla="*/ 7478 h 10000"/>
                  <a:gd name="connsiteX42" fmla="*/ 3523 w 10000"/>
                  <a:gd name="connsiteY42" fmla="*/ 7424 h 10000"/>
                  <a:gd name="connsiteX43" fmla="*/ 3393 w 10000"/>
                  <a:gd name="connsiteY43" fmla="*/ 7379 h 10000"/>
                  <a:gd name="connsiteX44" fmla="*/ 3196 w 10000"/>
                  <a:gd name="connsiteY44" fmla="*/ 7326 h 10000"/>
                  <a:gd name="connsiteX45" fmla="*/ 2753 w 10000"/>
                  <a:gd name="connsiteY45" fmla="*/ 7424 h 10000"/>
                  <a:gd name="connsiteX46" fmla="*/ 2426 w 10000"/>
                  <a:gd name="connsiteY46" fmla="*/ 7522 h 10000"/>
                  <a:gd name="connsiteX47" fmla="*/ 2257 w 10000"/>
                  <a:gd name="connsiteY47" fmla="*/ 7576 h 10000"/>
                  <a:gd name="connsiteX48" fmla="*/ 2141 w 10000"/>
                  <a:gd name="connsiteY48" fmla="*/ 7630 h 10000"/>
                  <a:gd name="connsiteX49" fmla="*/ 2049 w 10000"/>
                  <a:gd name="connsiteY49" fmla="*/ 7674 h 10000"/>
                  <a:gd name="connsiteX50" fmla="*/ 1801 w 10000"/>
                  <a:gd name="connsiteY50" fmla="*/ 7728 h 10000"/>
                  <a:gd name="connsiteX51" fmla="*/ 1555 w 10000"/>
                  <a:gd name="connsiteY51" fmla="*/ 7826 h 10000"/>
                  <a:gd name="connsiteX52" fmla="*/ 1451 w 10000"/>
                  <a:gd name="connsiteY52" fmla="*/ 7880 h 10000"/>
                  <a:gd name="connsiteX53" fmla="*/ 1073 w 10000"/>
                  <a:gd name="connsiteY53" fmla="*/ 8032 h 10000"/>
                  <a:gd name="connsiteX54" fmla="*/ 825 w 10000"/>
                  <a:gd name="connsiteY54" fmla="*/ 8283 h 10000"/>
                  <a:gd name="connsiteX55" fmla="*/ 721 w 10000"/>
                  <a:gd name="connsiteY55" fmla="*/ 8488 h 10000"/>
                  <a:gd name="connsiteX56" fmla="*/ 656 w 10000"/>
                  <a:gd name="connsiteY56" fmla="*/ 8685 h 10000"/>
                  <a:gd name="connsiteX57" fmla="*/ 524 w 10000"/>
                  <a:gd name="connsiteY57" fmla="*/ 9043 h 10000"/>
                  <a:gd name="connsiteX58" fmla="*/ 484 w 10000"/>
                  <a:gd name="connsiteY58" fmla="*/ 9141 h 10000"/>
                  <a:gd name="connsiteX59" fmla="*/ 329 w 10000"/>
                  <a:gd name="connsiteY59" fmla="*/ 9445 h 10000"/>
                  <a:gd name="connsiteX60" fmla="*/ 290 w 10000"/>
                  <a:gd name="connsiteY60" fmla="*/ 9544 h 10000"/>
                  <a:gd name="connsiteX61" fmla="*/ 0 w 10000"/>
                  <a:gd name="connsiteY61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10000" h="10000">
                    <a:moveTo>
                      <a:pt x="10000" y="0"/>
                    </a:moveTo>
                    <a:cubicBezTo>
                      <a:pt x="9949" y="36"/>
                      <a:pt x="9899" y="47"/>
                      <a:pt x="9845" y="98"/>
                    </a:cubicBezTo>
                    <a:cubicBezTo>
                      <a:pt x="9791" y="149"/>
                      <a:pt x="9708" y="261"/>
                      <a:pt x="9673" y="304"/>
                    </a:cubicBezTo>
                    <a:cubicBezTo>
                      <a:pt x="9662" y="322"/>
                      <a:pt x="9648" y="340"/>
                      <a:pt x="9636" y="358"/>
                    </a:cubicBezTo>
                    <a:cubicBezTo>
                      <a:pt x="9608" y="408"/>
                      <a:pt x="9541" y="534"/>
                      <a:pt x="9504" y="608"/>
                    </a:cubicBezTo>
                    <a:cubicBezTo>
                      <a:pt x="9465" y="707"/>
                      <a:pt x="9460" y="733"/>
                      <a:pt x="9414" y="805"/>
                    </a:cubicBezTo>
                    <a:cubicBezTo>
                      <a:pt x="9372" y="877"/>
                      <a:pt x="9365" y="841"/>
                      <a:pt x="9323" y="957"/>
                    </a:cubicBezTo>
                    <a:cubicBezTo>
                      <a:pt x="9293" y="1017"/>
                      <a:pt x="9268" y="1078"/>
                      <a:pt x="9231" y="1163"/>
                    </a:cubicBezTo>
                    <a:cubicBezTo>
                      <a:pt x="9194" y="1248"/>
                      <a:pt x="9138" y="1384"/>
                      <a:pt x="9101" y="1467"/>
                    </a:cubicBezTo>
                    <a:cubicBezTo>
                      <a:pt x="9080" y="1538"/>
                      <a:pt x="9034" y="1628"/>
                      <a:pt x="9010" y="1664"/>
                    </a:cubicBezTo>
                    <a:cubicBezTo>
                      <a:pt x="8985" y="1708"/>
                      <a:pt x="8959" y="1753"/>
                      <a:pt x="8932" y="1771"/>
                    </a:cubicBezTo>
                    <a:cubicBezTo>
                      <a:pt x="8893" y="1831"/>
                      <a:pt x="8807" y="1970"/>
                      <a:pt x="8774" y="2021"/>
                    </a:cubicBezTo>
                    <a:cubicBezTo>
                      <a:pt x="8762" y="2048"/>
                      <a:pt x="8749" y="2048"/>
                      <a:pt x="8735" y="2075"/>
                    </a:cubicBezTo>
                    <a:cubicBezTo>
                      <a:pt x="8718" y="2102"/>
                      <a:pt x="8702" y="2147"/>
                      <a:pt x="8684" y="2174"/>
                    </a:cubicBezTo>
                    <a:cubicBezTo>
                      <a:pt x="8649" y="2249"/>
                      <a:pt x="8587" y="2404"/>
                      <a:pt x="8526" y="2522"/>
                    </a:cubicBezTo>
                    <a:cubicBezTo>
                      <a:pt x="8465" y="2640"/>
                      <a:pt x="8396" y="2770"/>
                      <a:pt x="8320" y="2880"/>
                    </a:cubicBezTo>
                    <a:cubicBezTo>
                      <a:pt x="8244" y="2990"/>
                      <a:pt x="8127" y="3117"/>
                      <a:pt x="8072" y="3184"/>
                    </a:cubicBezTo>
                    <a:cubicBezTo>
                      <a:pt x="8046" y="3229"/>
                      <a:pt x="8033" y="3232"/>
                      <a:pt x="7993" y="3283"/>
                    </a:cubicBezTo>
                    <a:cubicBezTo>
                      <a:pt x="7954" y="3334"/>
                      <a:pt x="7870" y="3446"/>
                      <a:pt x="7835" y="3488"/>
                    </a:cubicBezTo>
                    <a:cubicBezTo>
                      <a:pt x="7819" y="3497"/>
                      <a:pt x="7801" y="3515"/>
                      <a:pt x="7784" y="3533"/>
                    </a:cubicBezTo>
                    <a:cubicBezTo>
                      <a:pt x="7745" y="3584"/>
                      <a:pt x="7705" y="3634"/>
                      <a:pt x="7666" y="3685"/>
                    </a:cubicBezTo>
                    <a:cubicBezTo>
                      <a:pt x="7655" y="3703"/>
                      <a:pt x="7641" y="3730"/>
                      <a:pt x="7627" y="3739"/>
                    </a:cubicBezTo>
                    <a:cubicBezTo>
                      <a:pt x="7529" y="3882"/>
                      <a:pt x="7178" y="4401"/>
                      <a:pt x="7080" y="4544"/>
                    </a:cubicBezTo>
                    <a:cubicBezTo>
                      <a:pt x="7068" y="4562"/>
                      <a:pt x="7054" y="4580"/>
                      <a:pt x="7041" y="4597"/>
                    </a:cubicBezTo>
                    <a:cubicBezTo>
                      <a:pt x="7010" y="4640"/>
                      <a:pt x="6927" y="4761"/>
                      <a:pt x="6897" y="4803"/>
                    </a:cubicBezTo>
                    <a:cubicBezTo>
                      <a:pt x="6885" y="4821"/>
                      <a:pt x="6871" y="4839"/>
                      <a:pt x="6860" y="4848"/>
                    </a:cubicBezTo>
                    <a:cubicBezTo>
                      <a:pt x="6825" y="4884"/>
                      <a:pt x="6813" y="4879"/>
                      <a:pt x="6756" y="4946"/>
                    </a:cubicBezTo>
                    <a:cubicBezTo>
                      <a:pt x="6699" y="5013"/>
                      <a:pt x="6571" y="5181"/>
                      <a:pt x="6519" y="5250"/>
                    </a:cubicBezTo>
                    <a:cubicBezTo>
                      <a:pt x="6467" y="5319"/>
                      <a:pt x="6466" y="5304"/>
                      <a:pt x="6443" y="5358"/>
                    </a:cubicBezTo>
                    <a:cubicBezTo>
                      <a:pt x="6398" y="5418"/>
                      <a:pt x="6307" y="5534"/>
                      <a:pt x="6246" y="5608"/>
                    </a:cubicBezTo>
                    <a:cubicBezTo>
                      <a:pt x="6159" y="5726"/>
                      <a:pt x="5988" y="5972"/>
                      <a:pt x="5921" y="6064"/>
                    </a:cubicBezTo>
                    <a:cubicBezTo>
                      <a:pt x="5893" y="6091"/>
                      <a:pt x="5870" y="6145"/>
                      <a:pt x="5842" y="6163"/>
                    </a:cubicBezTo>
                    <a:cubicBezTo>
                      <a:pt x="5822" y="6181"/>
                      <a:pt x="5798" y="6190"/>
                      <a:pt x="5778" y="6216"/>
                    </a:cubicBezTo>
                    <a:cubicBezTo>
                      <a:pt x="5764" y="6225"/>
                      <a:pt x="5752" y="6252"/>
                      <a:pt x="5738" y="6261"/>
                    </a:cubicBezTo>
                    <a:lnTo>
                      <a:pt x="5476" y="6565"/>
                    </a:lnTo>
                    <a:cubicBezTo>
                      <a:pt x="5460" y="6583"/>
                      <a:pt x="5444" y="6601"/>
                      <a:pt x="5425" y="6619"/>
                    </a:cubicBezTo>
                    <a:cubicBezTo>
                      <a:pt x="5360" y="6686"/>
                      <a:pt x="5191" y="6876"/>
                      <a:pt x="5087" y="6968"/>
                    </a:cubicBezTo>
                    <a:cubicBezTo>
                      <a:pt x="4983" y="7061"/>
                      <a:pt x="4876" y="7131"/>
                      <a:pt x="4800" y="7174"/>
                    </a:cubicBezTo>
                    <a:cubicBezTo>
                      <a:pt x="4724" y="7217"/>
                      <a:pt x="4686" y="7209"/>
                      <a:pt x="4630" y="7227"/>
                    </a:cubicBezTo>
                    <a:lnTo>
                      <a:pt x="4487" y="7272"/>
                    </a:lnTo>
                    <a:cubicBezTo>
                      <a:pt x="4452" y="7290"/>
                      <a:pt x="4417" y="7317"/>
                      <a:pt x="4382" y="7326"/>
                    </a:cubicBezTo>
                    <a:cubicBezTo>
                      <a:pt x="3817" y="7487"/>
                      <a:pt x="4132" y="7343"/>
                      <a:pt x="3861" y="7478"/>
                    </a:cubicBezTo>
                    <a:lnTo>
                      <a:pt x="3523" y="7424"/>
                    </a:lnTo>
                    <a:cubicBezTo>
                      <a:pt x="3479" y="7415"/>
                      <a:pt x="3435" y="7388"/>
                      <a:pt x="3393" y="7379"/>
                    </a:cubicBezTo>
                    <a:cubicBezTo>
                      <a:pt x="3328" y="7352"/>
                      <a:pt x="3261" y="7343"/>
                      <a:pt x="3196" y="7326"/>
                    </a:cubicBezTo>
                    <a:lnTo>
                      <a:pt x="2753" y="7424"/>
                    </a:lnTo>
                    <a:cubicBezTo>
                      <a:pt x="2547" y="7478"/>
                      <a:pt x="2614" y="7469"/>
                      <a:pt x="2426" y="7522"/>
                    </a:cubicBezTo>
                    <a:lnTo>
                      <a:pt x="2257" y="7576"/>
                    </a:lnTo>
                    <a:lnTo>
                      <a:pt x="2141" y="7630"/>
                    </a:lnTo>
                    <a:cubicBezTo>
                      <a:pt x="2111" y="7639"/>
                      <a:pt x="2081" y="7665"/>
                      <a:pt x="2049" y="7674"/>
                    </a:cubicBezTo>
                    <a:cubicBezTo>
                      <a:pt x="1968" y="7701"/>
                      <a:pt x="1884" y="7710"/>
                      <a:pt x="1801" y="7728"/>
                    </a:cubicBezTo>
                    <a:cubicBezTo>
                      <a:pt x="1764" y="7737"/>
                      <a:pt x="1597" y="7809"/>
                      <a:pt x="1555" y="7826"/>
                    </a:cubicBezTo>
                    <a:cubicBezTo>
                      <a:pt x="1520" y="7844"/>
                      <a:pt x="1531" y="7846"/>
                      <a:pt x="1451" y="7880"/>
                    </a:cubicBezTo>
                    <a:cubicBezTo>
                      <a:pt x="1371" y="7914"/>
                      <a:pt x="1177" y="7965"/>
                      <a:pt x="1073" y="8032"/>
                    </a:cubicBezTo>
                    <a:cubicBezTo>
                      <a:pt x="969" y="8099"/>
                      <a:pt x="884" y="8207"/>
                      <a:pt x="825" y="8283"/>
                    </a:cubicBezTo>
                    <a:cubicBezTo>
                      <a:pt x="766" y="8359"/>
                      <a:pt x="749" y="8421"/>
                      <a:pt x="721" y="8488"/>
                    </a:cubicBezTo>
                    <a:cubicBezTo>
                      <a:pt x="702" y="8546"/>
                      <a:pt x="689" y="8593"/>
                      <a:pt x="656" y="8685"/>
                    </a:cubicBezTo>
                    <a:cubicBezTo>
                      <a:pt x="600" y="8801"/>
                      <a:pt x="572" y="8909"/>
                      <a:pt x="524" y="9043"/>
                    </a:cubicBezTo>
                    <a:cubicBezTo>
                      <a:pt x="512" y="9079"/>
                      <a:pt x="501" y="9114"/>
                      <a:pt x="484" y="9141"/>
                    </a:cubicBezTo>
                    <a:cubicBezTo>
                      <a:pt x="452" y="9208"/>
                      <a:pt x="361" y="9378"/>
                      <a:pt x="329" y="9445"/>
                    </a:cubicBezTo>
                    <a:cubicBezTo>
                      <a:pt x="315" y="9472"/>
                      <a:pt x="304" y="9526"/>
                      <a:pt x="290" y="9544"/>
                    </a:cubicBezTo>
                    <a:cubicBezTo>
                      <a:pt x="235" y="9636"/>
                      <a:pt x="60" y="9905"/>
                      <a:pt x="0" y="1000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" name="Forme libre 4"/>
              <p:cNvSpPr>
                <a:spLocks/>
              </p:cNvSpPr>
              <p:nvPr/>
            </p:nvSpPr>
            <p:spPr bwMode="auto">
              <a:xfrm>
                <a:off x="289136" y="1317876"/>
                <a:ext cx="5756828" cy="3102644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390 w 10000"/>
                  <a:gd name="connsiteY8" fmla="*/ 8651 h 10000"/>
                  <a:gd name="connsiteX9" fmla="*/ 479 w 10000"/>
                  <a:gd name="connsiteY9" fmla="*/ 8583 h 10000"/>
                  <a:gd name="connsiteX10" fmla="*/ 605 w 10000"/>
                  <a:gd name="connsiteY10" fmla="*/ 8462 h 10000"/>
                  <a:gd name="connsiteX11" fmla="*/ 806 w 10000"/>
                  <a:gd name="connsiteY11" fmla="*/ 8180 h 10000"/>
                  <a:gd name="connsiteX12" fmla="*/ 882 w 10000"/>
                  <a:gd name="connsiteY12" fmla="*/ 8155 h 10000"/>
                  <a:gd name="connsiteX13" fmla="*/ 920 w 10000"/>
                  <a:gd name="connsiteY13" fmla="*/ 8108 h 10000"/>
                  <a:gd name="connsiteX14" fmla="*/ 970 w 10000"/>
                  <a:gd name="connsiteY14" fmla="*/ 8083 h 10000"/>
                  <a:gd name="connsiteX15" fmla="*/ 1008 w 10000"/>
                  <a:gd name="connsiteY15" fmla="*/ 8037 h 10000"/>
                  <a:gd name="connsiteX16" fmla="*/ 1059 w 10000"/>
                  <a:gd name="connsiteY16" fmla="*/ 7991 h 10000"/>
                  <a:gd name="connsiteX17" fmla="*/ 1095 w 10000"/>
                  <a:gd name="connsiteY17" fmla="*/ 7894 h 10000"/>
                  <a:gd name="connsiteX18" fmla="*/ 1122 w 10000"/>
                  <a:gd name="connsiteY18" fmla="*/ 7827 h 10000"/>
                  <a:gd name="connsiteX19" fmla="*/ 1185 w 10000"/>
                  <a:gd name="connsiteY19" fmla="*/ 7802 h 10000"/>
                  <a:gd name="connsiteX20" fmla="*/ 1223 w 10000"/>
                  <a:gd name="connsiteY20" fmla="*/ 7776 h 10000"/>
                  <a:gd name="connsiteX21" fmla="*/ 1296 w 10000"/>
                  <a:gd name="connsiteY21" fmla="*/ 7684 h 10000"/>
                  <a:gd name="connsiteX22" fmla="*/ 1386 w 10000"/>
                  <a:gd name="connsiteY22" fmla="*/ 7612 h 10000"/>
                  <a:gd name="connsiteX23" fmla="*/ 1424 w 10000"/>
                  <a:gd name="connsiteY23" fmla="*/ 7566 h 10000"/>
                  <a:gd name="connsiteX24" fmla="*/ 1473 w 10000"/>
                  <a:gd name="connsiteY24" fmla="*/ 7541 h 10000"/>
                  <a:gd name="connsiteX25" fmla="*/ 1574 w 10000"/>
                  <a:gd name="connsiteY25" fmla="*/ 7423 h 10000"/>
                  <a:gd name="connsiteX26" fmla="*/ 1612 w 10000"/>
                  <a:gd name="connsiteY26" fmla="*/ 7398 h 10000"/>
                  <a:gd name="connsiteX27" fmla="*/ 1637 w 10000"/>
                  <a:gd name="connsiteY27" fmla="*/ 7327 h 10000"/>
                  <a:gd name="connsiteX28" fmla="*/ 1688 w 10000"/>
                  <a:gd name="connsiteY28" fmla="*/ 7306 h 10000"/>
                  <a:gd name="connsiteX29" fmla="*/ 1726 w 10000"/>
                  <a:gd name="connsiteY29" fmla="*/ 7280 h 10000"/>
                  <a:gd name="connsiteX30" fmla="*/ 1800 w 10000"/>
                  <a:gd name="connsiteY30" fmla="*/ 7188 h 10000"/>
                  <a:gd name="connsiteX31" fmla="*/ 1838 w 10000"/>
                  <a:gd name="connsiteY31" fmla="*/ 7137 h 10000"/>
                  <a:gd name="connsiteX32" fmla="*/ 1928 w 10000"/>
                  <a:gd name="connsiteY32" fmla="*/ 7091 h 10000"/>
                  <a:gd name="connsiteX33" fmla="*/ 1966 w 10000"/>
                  <a:gd name="connsiteY33" fmla="*/ 7045 h 10000"/>
                  <a:gd name="connsiteX34" fmla="*/ 2091 w 10000"/>
                  <a:gd name="connsiteY34" fmla="*/ 6999 h 10000"/>
                  <a:gd name="connsiteX35" fmla="*/ 2129 w 10000"/>
                  <a:gd name="connsiteY35" fmla="*/ 6948 h 10000"/>
                  <a:gd name="connsiteX36" fmla="*/ 2167 w 10000"/>
                  <a:gd name="connsiteY36" fmla="*/ 6927 h 10000"/>
                  <a:gd name="connsiteX37" fmla="*/ 2230 w 10000"/>
                  <a:gd name="connsiteY37" fmla="*/ 6881 h 10000"/>
                  <a:gd name="connsiteX38" fmla="*/ 2304 w 10000"/>
                  <a:gd name="connsiteY38" fmla="*/ 6831 h 10000"/>
                  <a:gd name="connsiteX39" fmla="*/ 2418 w 10000"/>
                  <a:gd name="connsiteY39" fmla="*/ 6738 h 10000"/>
                  <a:gd name="connsiteX40" fmla="*/ 2456 w 10000"/>
                  <a:gd name="connsiteY40" fmla="*/ 6713 h 10000"/>
                  <a:gd name="connsiteX41" fmla="*/ 2494 w 10000"/>
                  <a:gd name="connsiteY41" fmla="*/ 6692 h 10000"/>
                  <a:gd name="connsiteX42" fmla="*/ 2532 w 10000"/>
                  <a:gd name="connsiteY42" fmla="*/ 6620 h 10000"/>
                  <a:gd name="connsiteX43" fmla="*/ 2582 w 10000"/>
                  <a:gd name="connsiteY43" fmla="*/ 6570 h 10000"/>
                  <a:gd name="connsiteX44" fmla="*/ 2620 w 10000"/>
                  <a:gd name="connsiteY44" fmla="*/ 6524 h 10000"/>
                  <a:gd name="connsiteX45" fmla="*/ 2721 w 10000"/>
                  <a:gd name="connsiteY45" fmla="*/ 6452 h 10000"/>
                  <a:gd name="connsiteX46" fmla="*/ 2759 w 10000"/>
                  <a:gd name="connsiteY46" fmla="*/ 6406 h 10000"/>
                  <a:gd name="connsiteX47" fmla="*/ 2808 w 10000"/>
                  <a:gd name="connsiteY47" fmla="*/ 6381 h 10000"/>
                  <a:gd name="connsiteX48" fmla="*/ 2884 w 10000"/>
                  <a:gd name="connsiteY48" fmla="*/ 6335 h 10000"/>
                  <a:gd name="connsiteX49" fmla="*/ 2922 w 10000"/>
                  <a:gd name="connsiteY49" fmla="*/ 6314 h 10000"/>
                  <a:gd name="connsiteX50" fmla="*/ 3023 w 10000"/>
                  <a:gd name="connsiteY50" fmla="*/ 6217 h 10000"/>
                  <a:gd name="connsiteX51" fmla="*/ 3148 w 10000"/>
                  <a:gd name="connsiteY51" fmla="*/ 6053 h 10000"/>
                  <a:gd name="connsiteX52" fmla="*/ 3200 w 10000"/>
                  <a:gd name="connsiteY52" fmla="*/ 6028 h 10000"/>
                  <a:gd name="connsiteX53" fmla="*/ 3238 w 10000"/>
                  <a:gd name="connsiteY53" fmla="*/ 5982 h 10000"/>
                  <a:gd name="connsiteX54" fmla="*/ 3350 w 10000"/>
                  <a:gd name="connsiteY54" fmla="*/ 5935 h 10000"/>
                  <a:gd name="connsiteX55" fmla="*/ 3388 w 10000"/>
                  <a:gd name="connsiteY55" fmla="*/ 5910 h 10000"/>
                  <a:gd name="connsiteX56" fmla="*/ 3439 w 10000"/>
                  <a:gd name="connsiteY56" fmla="*/ 5885 h 10000"/>
                  <a:gd name="connsiteX57" fmla="*/ 3527 w 10000"/>
                  <a:gd name="connsiteY57" fmla="*/ 5792 h 10000"/>
                  <a:gd name="connsiteX58" fmla="*/ 3565 w 10000"/>
                  <a:gd name="connsiteY58" fmla="*/ 5767 h 10000"/>
                  <a:gd name="connsiteX59" fmla="*/ 3641 w 10000"/>
                  <a:gd name="connsiteY59" fmla="*/ 5696 h 10000"/>
                  <a:gd name="connsiteX60" fmla="*/ 3665 w 10000"/>
                  <a:gd name="connsiteY60" fmla="*/ 5624 h 10000"/>
                  <a:gd name="connsiteX61" fmla="*/ 3704 w 10000"/>
                  <a:gd name="connsiteY61" fmla="*/ 5603 h 10000"/>
                  <a:gd name="connsiteX62" fmla="*/ 3742 w 10000"/>
                  <a:gd name="connsiteY62" fmla="*/ 5557 h 10000"/>
                  <a:gd name="connsiteX63" fmla="*/ 3780 w 10000"/>
                  <a:gd name="connsiteY63" fmla="*/ 5532 h 10000"/>
                  <a:gd name="connsiteX64" fmla="*/ 3880 w 10000"/>
                  <a:gd name="connsiteY64" fmla="*/ 5435 h 10000"/>
                  <a:gd name="connsiteX65" fmla="*/ 3930 w 10000"/>
                  <a:gd name="connsiteY65" fmla="*/ 5414 h 10000"/>
                  <a:gd name="connsiteX66" fmla="*/ 3968 w 10000"/>
                  <a:gd name="connsiteY66" fmla="*/ 5389 h 10000"/>
                  <a:gd name="connsiteX67" fmla="*/ 4082 w 10000"/>
                  <a:gd name="connsiteY67" fmla="*/ 5343 h 10000"/>
                  <a:gd name="connsiteX68" fmla="*/ 4169 w 10000"/>
                  <a:gd name="connsiteY68" fmla="*/ 5271 h 10000"/>
                  <a:gd name="connsiteX69" fmla="*/ 4207 w 10000"/>
                  <a:gd name="connsiteY69" fmla="*/ 5246 h 10000"/>
                  <a:gd name="connsiteX70" fmla="*/ 4245 w 10000"/>
                  <a:gd name="connsiteY70" fmla="*/ 5200 h 10000"/>
                  <a:gd name="connsiteX71" fmla="*/ 4283 w 10000"/>
                  <a:gd name="connsiteY71" fmla="*/ 5179 h 10000"/>
                  <a:gd name="connsiteX72" fmla="*/ 4319 w 10000"/>
                  <a:gd name="connsiteY72" fmla="*/ 5107 h 10000"/>
                  <a:gd name="connsiteX73" fmla="*/ 4384 w 10000"/>
                  <a:gd name="connsiteY73" fmla="*/ 5082 h 10000"/>
                  <a:gd name="connsiteX74" fmla="*/ 4433 w 10000"/>
                  <a:gd name="connsiteY74" fmla="*/ 5057 h 10000"/>
                  <a:gd name="connsiteX75" fmla="*/ 4559 w 10000"/>
                  <a:gd name="connsiteY75" fmla="*/ 4918 h 10000"/>
                  <a:gd name="connsiteX76" fmla="*/ 4610 w 10000"/>
                  <a:gd name="connsiteY76" fmla="*/ 4868 h 10000"/>
                  <a:gd name="connsiteX77" fmla="*/ 4660 w 10000"/>
                  <a:gd name="connsiteY77" fmla="*/ 4800 h 10000"/>
                  <a:gd name="connsiteX78" fmla="*/ 4698 w 10000"/>
                  <a:gd name="connsiteY78" fmla="*/ 4775 h 10000"/>
                  <a:gd name="connsiteX79" fmla="*/ 4760 w 10000"/>
                  <a:gd name="connsiteY79" fmla="*/ 4729 h 10000"/>
                  <a:gd name="connsiteX80" fmla="*/ 4837 w 10000"/>
                  <a:gd name="connsiteY80" fmla="*/ 4632 h 10000"/>
                  <a:gd name="connsiteX81" fmla="*/ 4899 w 10000"/>
                  <a:gd name="connsiteY81" fmla="*/ 4586 h 10000"/>
                  <a:gd name="connsiteX82" fmla="*/ 4937 w 10000"/>
                  <a:gd name="connsiteY82" fmla="*/ 4540 h 10000"/>
                  <a:gd name="connsiteX83" fmla="*/ 4989 w 10000"/>
                  <a:gd name="connsiteY83" fmla="*/ 4468 h 10000"/>
                  <a:gd name="connsiteX84" fmla="*/ 5038 w 10000"/>
                  <a:gd name="connsiteY84" fmla="*/ 4443 h 10000"/>
                  <a:gd name="connsiteX85" fmla="*/ 5076 w 10000"/>
                  <a:gd name="connsiteY85" fmla="*/ 4422 h 10000"/>
                  <a:gd name="connsiteX86" fmla="*/ 5090 w 10000"/>
                  <a:gd name="connsiteY86" fmla="*/ 4351 h 10000"/>
                  <a:gd name="connsiteX87" fmla="*/ 5139 w 10000"/>
                  <a:gd name="connsiteY87" fmla="*/ 4325 h 10000"/>
                  <a:gd name="connsiteX88" fmla="*/ 5240 w 10000"/>
                  <a:gd name="connsiteY88" fmla="*/ 4233 h 10000"/>
                  <a:gd name="connsiteX89" fmla="*/ 5316 w 10000"/>
                  <a:gd name="connsiteY89" fmla="*/ 4182 h 10000"/>
                  <a:gd name="connsiteX90" fmla="*/ 5392 w 10000"/>
                  <a:gd name="connsiteY90" fmla="*/ 4111 h 10000"/>
                  <a:gd name="connsiteX91" fmla="*/ 5428 w 10000"/>
                  <a:gd name="connsiteY91" fmla="*/ 4065 h 10000"/>
                  <a:gd name="connsiteX92" fmla="*/ 5466 w 10000"/>
                  <a:gd name="connsiteY92" fmla="*/ 4044 h 10000"/>
                  <a:gd name="connsiteX93" fmla="*/ 5542 w 10000"/>
                  <a:gd name="connsiteY93" fmla="*/ 3947 h 10000"/>
                  <a:gd name="connsiteX94" fmla="*/ 5593 w 10000"/>
                  <a:gd name="connsiteY94" fmla="*/ 3901 h 10000"/>
                  <a:gd name="connsiteX95" fmla="*/ 5629 w 10000"/>
                  <a:gd name="connsiteY95" fmla="*/ 3829 h 10000"/>
                  <a:gd name="connsiteX96" fmla="*/ 5656 w 10000"/>
                  <a:gd name="connsiteY96" fmla="*/ 3758 h 10000"/>
                  <a:gd name="connsiteX97" fmla="*/ 5743 w 10000"/>
                  <a:gd name="connsiteY97" fmla="*/ 3640 h 10000"/>
                  <a:gd name="connsiteX98" fmla="*/ 5806 w 10000"/>
                  <a:gd name="connsiteY98" fmla="*/ 3426 h 10000"/>
                  <a:gd name="connsiteX99" fmla="*/ 5831 w 10000"/>
                  <a:gd name="connsiteY99" fmla="*/ 3354 h 10000"/>
                  <a:gd name="connsiteX100" fmla="*/ 5844 w 10000"/>
                  <a:gd name="connsiteY100" fmla="*/ 3287 h 10000"/>
                  <a:gd name="connsiteX101" fmla="*/ 5858 w 10000"/>
                  <a:gd name="connsiteY101" fmla="*/ 3144 h 10000"/>
                  <a:gd name="connsiteX102" fmla="*/ 5907 w 10000"/>
                  <a:gd name="connsiteY102" fmla="*/ 3001 h 10000"/>
                  <a:gd name="connsiteX103" fmla="*/ 5931 w 10000"/>
                  <a:gd name="connsiteY103" fmla="*/ 2930 h 10000"/>
                  <a:gd name="connsiteX104" fmla="*/ 5958 w 10000"/>
                  <a:gd name="connsiteY104" fmla="*/ 2858 h 10000"/>
                  <a:gd name="connsiteX105" fmla="*/ 6084 w 10000"/>
                  <a:gd name="connsiteY105" fmla="*/ 2648 h 10000"/>
                  <a:gd name="connsiteX106" fmla="*/ 6146 w 10000"/>
                  <a:gd name="connsiteY106" fmla="*/ 2480 h 10000"/>
                  <a:gd name="connsiteX107" fmla="*/ 6171 w 10000"/>
                  <a:gd name="connsiteY107" fmla="*/ 2388 h 10000"/>
                  <a:gd name="connsiteX108" fmla="*/ 6274 w 10000"/>
                  <a:gd name="connsiteY108" fmla="*/ 2266 h 10000"/>
                  <a:gd name="connsiteX109" fmla="*/ 6373 w 10000"/>
                  <a:gd name="connsiteY109" fmla="*/ 2148 h 10000"/>
                  <a:gd name="connsiteX110" fmla="*/ 6511 w 10000"/>
                  <a:gd name="connsiteY110" fmla="*/ 2102 h 10000"/>
                  <a:gd name="connsiteX111" fmla="*/ 6563 w 10000"/>
                  <a:gd name="connsiteY111" fmla="*/ 2081 h 10000"/>
                  <a:gd name="connsiteX112" fmla="*/ 6939 w 10000"/>
                  <a:gd name="connsiteY112" fmla="*/ 2009 h 10000"/>
                  <a:gd name="connsiteX113" fmla="*/ 7105 w 10000"/>
                  <a:gd name="connsiteY113" fmla="*/ 1984 h 10000"/>
                  <a:gd name="connsiteX114" fmla="*/ 7230 w 10000"/>
                  <a:gd name="connsiteY114" fmla="*/ 1913 h 10000"/>
                  <a:gd name="connsiteX115" fmla="*/ 7293 w 10000"/>
                  <a:gd name="connsiteY115" fmla="*/ 1866 h 10000"/>
                  <a:gd name="connsiteX116" fmla="*/ 7331 w 10000"/>
                  <a:gd name="connsiteY116" fmla="*/ 1841 h 10000"/>
                  <a:gd name="connsiteX117" fmla="*/ 7380 w 10000"/>
                  <a:gd name="connsiteY117" fmla="*/ 1795 h 10000"/>
                  <a:gd name="connsiteX118" fmla="*/ 7470 w 10000"/>
                  <a:gd name="connsiteY118" fmla="*/ 1702 h 10000"/>
                  <a:gd name="connsiteX119" fmla="*/ 7682 w 10000"/>
                  <a:gd name="connsiteY119" fmla="*/ 1652 h 10000"/>
                  <a:gd name="connsiteX120" fmla="*/ 7846 w 10000"/>
                  <a:gd name="connsiteY120" fmla="*/ 1463 h 10000"/>
                  <a:gd name="connsiteX121" fmla="*/ 7936 w 10000"/>
                  <a:gd name="connsiteY121" fmla="*/ 1442 h 10000"/>
                  <a:gd name="connsiteX122" fmla="*/ 7974 w 10000"/>
                  <a:gd name="connsiteY122" fmla="*/ 1396 h 10000"/>
                  <a:gd name="connsiteX123" fmla="*/ 8012 w 10000"/>
                  <a:gd name="connsiteY123" fmla="*/ 1324 h 10000"/>
                  <a:gd name="connsiteX124" fmla="*/ 8086 w 10000"/>
                  <a:gd name="connsiteY124" fmla="*/ 1274 h 10000"/>
                  <a:gd name="connsiteX125" fmla="*/ 8124 w 10000"/>
                  <a:gd name="connsiteY125" fmla="*/ 1253 h 10000"/>
                  <a:gd name="connsiteX126" fmla="*/ 8200 w 10000"/>
                  <a:gd name="connsiteY126" fmla="*/ 1206 h 10000"/>
                  <a:gd name="connsiteX127" fmla="*/ 8238 w 10000"/>
                  <a:gd name="connsiteY127" fmla="*/ 1181 h 10000"/>
                  <a:gd name="connsiteX128" fmla="*/ 8276 w 10000"/>
                  <a:gd name="connsiteY128" fmla="*/ 1135 h 10000"/>
                  <a:gd name="connsiteX129" fmla="*/ 8325 w 10000"/>
                  <a:gd name="connsiteY129" fmla="*/ 1110 h 10000"/>
                  <a:gd name="connsiteX130" fmla="*/ 8363 w 10000"/>
                  <a:gd name="connsiteY130" fmla="*/ 1084 h 10000"/>
                  <a:gd name="connsiteX131" fmla="*/ 8415 w 10000"/>
                  <a:gd name="connsiteY131" fmla="*/ 1063 h 10000"/>
                  <a:gd name="connsiteX132" fmla="*/ 8464 w 10000"/>
                  <a:gd name="connsiteY132" fmla="*/ 1017 h 10000"/>
                  <a:gd name="connsiteX133" fmla="*/ 8502 w 10000"/>
                  <a:gd name="connsiteY133" fmla="*/ 967 h 10000"/>
                  <a:gd name="connsiteX134" fmla="*/ 8616 w 10000"/>
                  <a:gd name="connsiteY134" fmla="*/ 895 h 10000"/>
                  <a:gd name="connsiteX135" fmla="*/ 8652 w 10000"/>
                  <a:gd name="connsiteY135" fmla="*/ 874 h 10000"/>
                  <a:gd name="connsiteX136" fmla="*/ 8753 w 10000"/>
                  <a:gd name="connsiteY136" fmla="*/ 828 h 10000"/>
                  <a:gd name="connsiteX137" fmla="*/ 8829 w 10000"/>
                  <a:gd name="connsiteY137" fmla="*/ 757 h 10000"/>
                  <a:gd name="connsiteX138" fmla="*/ 8892 w 10000"/>
                  <a:gd name="connsiteY138" fmla="*/ 731 h 10000"/>
                  <a:gd name="connsiteX139" fmla="*/ 8981 w 10000"/>
                  <a:gd name="connsiteY139" fmla="*/ 685 h 10000"/>
                  <a:gd name="connsiteX140" fmla="*/ 9019 w 10000"/>
                  <a:gd name="connsiteY140" fmla="*/ 639 h 10000"/>
                  <a:gd name="connsiteX141" fmla="*/ 9093 w 10000"/>
                  <a:gd name="connsiteY141" fmla="*/ 588 h 10000"/>
                  <a:gd name="connsiteX142" fmla="*/ 9145 w 10000"/>
                  <a:gd name="connsiteY142" fmla="*/ 542 h 10000"/>
                  <a:gd name="connsiteX143" fmla="*/ 9232 w 10000"/>
                  <a:gd name="connsiteY143" fmla="*/ 517 h 10000"/>
                  <a:gd name="connsiteX144" fmla="*/ 9322 w 10000"/>
                  <a:gd name="connsiteY144" fmla="*/ 450 h 10000"/>
                  <a:gd name="connsiteX145" fmla="*/ 9384 w 10000"/>
                  <a:gd name="connsiteY145" fmla="*/ 399 h 10000"/>
                  <a:gd name="connsiteX146" fmla="*/ 9433 w 10000"/>
                  <a:gd name="connsiteY146" fmla="*/ 378 h 10000"/>
                  <a:gd name="connsiteX147" fmla="*/ 9523 w 10000"/>
                  <a:gd name="connsiteY147" fmla="*/ 307 h 10000"/>
                  <a:gd name="connsiteX148" fmla="*/ 9572 w 10000"/>
                  <a:gd name="connsiteY148" fmla="*/ 282 h 10000"/>
                  <a:gd name="connsiteX149" fmla="*/ 9711 w 10000"/>
                  <a:gd name="connsiteY149" fmla="*/ 189 h 10000"/>
                  <a:gd name="connsiteX150" fmla="*/ 9774 w 10000"/>
                  <a:gd name="connsiteY150" fmla="*/ 164 h 10000"/>
                  <a:gd name="connsiteX151" fmla="*/ 9812 w 10000"/>
                  <a:gd name="connsiteY151" fmla="*/ 118 h 10000"/>
                  <a:gd name="connsiteX152" fmla="*/ 9899 w 10000"/>
                  <a:gd name="connsiteY152" fmla="*/ 71 h 10000"/>
                  <a:gd name="connsiteX153" fmla="*/ 9962 w 10000"/>
                  <a:gd name="connsiteY153" fmla="*/ 21 h 10000"/>
                  <a:gd name="connsiteX154" fmla="*/ 10000 w 10000"/>
                  <a:gd name="connsiteY15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390 w 10000"/>
                  <a:gd name="connsiteY8" fmla="*/ 8651 h 10000"/>
                  <a:gd name="connsiteX9" fmla="*/ 479 w 10000"/>
                  <a:gd name="connsiteY9" fmla="*/ 8583 h 10000"/>
                  <a:gd name="connsiteX10" fmla="*/ 605 w 10000"/>
                  <a:gd name="connsiteY10" fmla="*/ 8462 h 10000"/>
                  <a:gd name="connsiteX11" fmla="*/ 806 w 10000"/>
                  <a:gd name="connsiteY11" fmla="*/ 8180 h 10000"/>
                  <a:gd name="connsiteX12" fmla="*/ 882 w 10000"/>
                  <a:gd name="connsiteY12" fmla="*/ 8155 h 10000"/>
                  <a:gd name="connsiteX13" fmla="*/ 920 w 10000"/>
                  <a:gd name="connsiteY13" fmla="*/ 8108 h 10000"/>
                  <a:gd name="connsiteX14" fmla="*/ 970 w 10000"/>
                  <a:gd name="connsiteY14" fmla="*/ 8083 h 10000"/>
                  <a:gd name="connsiteX15" fmla="*/ 1008 w 10000"/>
                  <a:gd name="connsiteY15" fmla="*/ 8037 h 10000"/>
                  <a:gd name="connsiteX16" fmla="*/ 1059 w 10000"/>
                  <a:gd name="connsiteY16" fmla="*/ 7991 h 10000"/>
                  <a:gd name="connsiteX17" fmla="*/ 1095 w 10000"/>
                  <a:gd name="connsiteY17" fmla="*/ 7894 h 10000"/>
                  <a:gd name="connsiteX18" fmla="*/ 1122 w 10000"/>
                  <a:gd name="connsiteY18" fmla="*/ 7827 h 10000"/>
                  <a:gd name="connsiteX19" fmla="*/ 1185 w 10000"/>
                  <a:gd name="connsiteY19" fmla="*/ 7802 h 10000"/>
                  <a:gd name="connsiteX20" fmla="*/ 1223 w 10000"/>
                  <a:gd name="connsiteY20" fmla="*/ 7776 h 10000"/>
                  <a:gd name="connsiteX21" fmla="*/ 1296 w 10000"/>
                  <a:gd name="connsiteY21" fmla="*/ 7684 h 10000"/>
                  <a:gd name="connsiteX22" fmla="*/ 1386 w 10000"/>
                  <a:gd name="connsiteY22" fmla="*/ 7612 h 10000"/>
                  <a:gd name="connsiteX23" fmla="*/ 1424 w 10000"/>
                  <a:gd name="connsiteY23" fmla="*/ 7566 h 10000"/>
                  <a:gd name="connsiteX24" fmla="*/ 1473 w 10000"/>
                  <a:gd name="connsiteY24" fmla="*/ 7541 h 10000"/>
                  <a:gd name="connsiteX25" fmla="*/ 1574 w 10000"/>
                  <a:gd name="connsiteY25" fmla="*/ 7423 h 10000"/>
                  <a:gd name="connsiteX26" fmla="*/ 1612 w 10000"/>
                  <a:gd name="connsiteY26" fmla="*/ 7398 h 10000"/>
                  <a:gd name="connsiteX27" fmla="*/ 1637 w 10000"/>
                  <a:gd name="connsiteY27" fmla="*/ 7327 h 10000"/>
                  <a:gd name="connsiteX28" fmla="*/ 1688 w 10000"/>
                  <a:gd name="connsiteY28" fmla="*/ 7306 h 10000"/>
                  <a:gd name="connsiteX29" fmla="*/ 1726 w 10000"/>
                  <a:gd name="connsiteY29" fmla="*/ 7280 h 10000"/>
                  <a:gd name="connsiteX30" fmla="*/ 1800 w 10000"/>
                  <a:gd name="connsiteY30" fmla="*/ 7188 h 10000"/>
                  <a:gd name="connsiteX31" fmla="*/ 1838 w 10000"/>
                  <a:gd name="connsiteY31" fmla="*/ 7137 h 10000"/>
                  <a:gd name="connsiteX32" fmla="*/ 1928 w 10000"/>
                  <a:gd name="connsiteY32" fmla="*/ 7091 h 10000"/>
                  <a:gd name="connsiteX33" fmla="*/ 1966 w 10000"/>
                  <a:gd name="connsiteY33" fmla="*/ 7045 h 10000"/>
                  <a:gd name="connsiteX34" fmla="*/ 2091 w 10000"/>
                  <a:gd name="connsiteY34" fmla="*/ 6999 h 10000"/>
                  <a:gd name="connsiteX35" fmla="*/ 2129 w 10000"/>
                  <a:gd name="connsiteY35" fmla="*/ 6948 h 10000"/>
                  <a:gd name="connsiteX36" fmla="*/ 2167 w 10000"/>
                  <a:gd name="connsiteY36" fmla="*/ 6927 h 10000"/>
                  <a:gd name="connsiteX37" fmla="*/ 2230 w 10000"/>
                  <a:gd name="connsiteY37" fmla="*/ 6881 h 10000"/>
                  <a:gd name="connsiteX38" fmla="*/ 2304 w 10000"/>
                  <a:gd name="connsiteY38" fmla="*/ 6831 h 10000"/>
                  <a:gd name="connsiteX39" fmla="*/ 2418 w 10000"/>
                  <a:gd name="connsiteY39" fmla="*/ 6738 h 10000"/>
                  <a:gd name="connsiteX40" fmla="*/ 2456 w 10000"/>
                  <a:gd name="connsiteY40" fmla="*/ 6713 h 10000"/>
                  <a:gd name="connsiteX41" fmla="*/ 2494 w 10000"/>
                  <a:gd name="connsiteY41" fmla="*/ 6692 h 10000"/>
                  <a:gd name="connsiteX42" fmla="*/ 2532 w 10000"/>
                  <a:gd name="connsiteY42" fmla="*/ 6620 h 10000"/>
                  <a:gd name="connsiteX43" fmla="*/ 2582 w 10000"/>
                  <a:gd name="connsiteY43" fmla="*/ 6570 h 10000"/>
                  <a:gd name="connsiteX44" fmla="*/ 2620 w 10000"/>
                  <a:gd name="connsiteY44" fmla="*/ 6524 h 10000"/>
                  <a:gd name="connsiteX45" fmla="*/ 2721 w 10000"/>
                  <a:gd name="connsiteY45" fmla="*/ 6452 h 10000"/>
                  <a:gd name="connsiteX46" fmla="*/ 2759 w 10000"/>
                  <a:gd name="connsiteY46" fmla="*/ 6406 h 10000"/>
                  <a:gd name="connsiteX47" fmla="*/ 2808 w 10000"/>
                  <a:gd name="connsiteY47" fmla="*/ 6381 h 10000"/>
                  <a:gd name="connsiteX48" fmla="*/ 2884 w 10000"/>
                  <a:gd name="connsiteY48" fmla="*/ 6335 h 10000"/>
                  <a:gd name="connsiteX49" fmla="*/ 2922 w 10000"/>
                  <a:gd name="connsiteY49" fmla="*/ 6314 h 10000"/>
                  <a:gd name="connsiteX50" fmla="*/ 3023 w 10000"/>
                  <a:gd name="connsiteY50" fmla="*/ 6217 h 10000"/>
                  <a:gd name="connsiteX51" fmla="*/ 3148 w 10000"/>
                  <a:gd name="connsiteY51" fmla="*/ 6053 h 10000"/>
                  <a:gd name="connsiteX52" fmla="*/ 3200 w 10000"/>
                  <a:gd name="connsiteY52" fmla="*/ 6028 h 10000"/>
                  <a:gd name="connsiteX53" fmla="*/ 3238 w 10000"/>
                  <a:gd name="connsiteY53" fmla="*/ 5982 h 10000"/>
                  <a:gd name="connsiteX54" fmla="*/ 3350 w 10000"/>
                  <a:gd name="connsiteY54" fmla="*/ 5935 h 10000"/>
                  <a:gd name="connsiteX55" fmla="*/ 3388 w 10000"/>
                  <a:gd name="connsiteY55" fmla="*/ 5910 h 10000"/>
                  <a:gd name="connsiteX56" fmla="*/ 3439 w 10000"/>
                  <a:gd name="connsiteY56" fmla="*/ 5885 h 10000"/>
                  <a:gd name="connsiteX57" fmla="*/ 3527 w 10000"/>
                  <a:gd name="connsiteY57" fmla="*/ 5792 h 10000"/>
                  <a:gd name="connsiteX58" fmla="*/ 3565 w 10000"/>
                  <a:gd name="connsiteY58" fmla="*/ 5767 h 10000"/>
                  <a:gd name="connsiteX59" fmla="*/ 3641 w 10000"/>
                  <a:gd name="connsiteY59" fmla="*/ 5696 h 10000"/>
                  <a:gd name="connsiteX60" fmla="*/ 3665 w 10000"/>
                  <a:gd name="connsiteY60" fmla="*/ 5624 h 10000"/>
                  <a:gd name="connsiteX61" fmla="*/ 3704 w 10000"/>
                  <a:gd name="connsiteY61" fmla="*/ 5603 h 10000"/>
                  <a:gd name="connsiteX62" fmla="*/ 3742 w 10000"/>
                  <a:gd name="connsiteY62" fmla="*/ 5557 h 10000"/>
                  <a:gd name="connsiteX63" fmla="*/ 3780 w 10000"/>
                  <a:gd name="connsiteY63" fmla="*/ 5532 h 10000"/>
                  <a:gd name="connsiteX64" fmla="*/ 3880 w 10000"/>
                  <a:gd name="connsiteY64" fmla="*/ 5435 h 10000"/>
                  <a:gd name="connsiteX65" fmla="*/ 3930 w 10000"/>
                  <a:gd name="connsiteY65" fmla="*/ 5414 h 10000"/>
                  <a:gd name="connsiteX66" fmla="*/ 3968 w 10000"/>
                  <a:gd name="connsiteY66" fmla="*/ 5389 h 10000"/>
                  <a:gd name="connsiteX67" fmla="*/ 4082 w 10000"/>
                  <a:gd name="connsiteY67" fmla="*/ 5343 h 10000"/>
                  <a:gd name="connsiteX68" fmla="*/ 4169 w 10000"/>
                  <a:gd name="connsiteY68" fmla="*/ 5271 h 10000"/>
                  <a:gd name="connsiteX69" fmla="*/ 4207 w 10000"/>
                  <a:gd name="connsiteY69" fmla="*/ 5246 h 10000"/>
                  <a:gd name="connsiteX70" fmla="*/ 4245 w 10000"/>
                  <a:gd name="connsiteY70" fmla="*/ 5200 h 10000"/>
                  <a:gd name="connsiteX71" fmla="*/ 4283 w 10000"/>
                  <a:gd name="connsiteY71" fmla="*/ 5179 h 10000"/>
                  <a:gd name="connsiteX72" fmla="*/ 4319 w 10000"/>
                  <a:gd name="connsiteY72" fmla="*/ 5107 h 10000"/>
                  <a:gd name="connsiteX73" fmla="*/ 4384 w 10000"/>
                  <a:gd name="connsiteY73" fmla="*/ 5082 h 10000"/>
                  <a:gd name="connsiteX74" fmla="*/ 4433 w 10000"/>
                  <a:gd name="connsiteY74" fmla="*/ 5057 h 10000"/>
                  <a:gd name="connsiteX75" fmla="*/ 4559 w 10000"/>
                  <a:gd name="connsiteY75" fmla="*/ 4918 h 10000"/>
                  <a:gd name="connsiteX76" fmla="*/ 4610 w 10000"/>
                  <a:gd name="connsiteY76" fmla="*/ 4868 h 10000"/>
                  <a:gd name="connsiteX77" fmla="*/ 4660 w 10000"/>
                  <a:gd name="connsiteY77" fmla="*/ 4800 h 10000"/>
                  <a:gd name="connsiteX78" fmla="*/ 4698 w 10000"/>
                  <a:gd name="connsiteY78" fmla="*/ 4775 h 10000"/>
                  <a:gd name="connsiteX79" fmla="*/ 4760 w 10000"/>
                  <a:gd name="connsiteY79" fmla="*/ 4729 h 10000"/>
                  <a:gd name="connsiteX80" fmla="*/ 4837 w 10000"/>
                  <a:gd name="connsiteY80" fmla="*/ 4632 h 10000"/>
                  <a:gd name="connsiteX81" fmla="*/ 4899 w 10000"/>
                  <a:gd name="connsiteY81" fmla="*/ 4586 h 10000"/>
                  <a:gd name="connsiteX82" fmla="*/ 4937 w 10000"/>
                  <a:gd name="connsiteY82" fmla="*/ 4540 h 10000"/>
                  <a:gd name="connsiteX83" fmla="*/ 4989 w 10000"/>
                  <a:gd name="connsiteY83" fmla="*/ 4468 h 10000"/>
                  <a:gd name="connsiteX84" fmla="*/ 5038 w 10000"/>
                  <a:gd name="connsiteY84" fmla="*/ 4443 h 10000"/>
                  <a:gd name="connsiteX85" fmla="*/ 5076 w 10000"/>
                  <a:gd name="connsiteY85" fmla="*/ 4422 h 10000"/>
                  <a:gd name="connsiteX86" fmla="*/ 5090 w 10000"/>
                  <a:gd name="connsiteY86" fmla="*/ 4351 h 10000"/>
                  <a:gd name="connsiteX87" fmla="*/ 5139 w 10000"/>
                  <a:gd name="connsiteY87" fmla="*/ 4325 h 10000"/>
                  <a:gd name="connsiteX88" fmla="*/ 5240 w 10000"/>
                  <a:gd name="connsiteY88" fmla="*/ 4233 h 10000"/>
                  <a:gd name="connsiteX89" fmla="*/ 5316 w 10000"/>
                  <a:gd name="connsiteY89" fmla="*/ 4182 h 10000"/>
                  <a:gd name="connsiteX90" fmla="*/ 5392 w 10000"/>
                  <a:gd name="connsiteY90" fmla="*/ 4111 h 10000"/>
                  <a:gd name="connsiteX91" fmla="*/ 5428 w 10000"/>
                  <a:gd name="connsiteY91" fmla="*/ 4065 h 10000"/>
                  <a:gd name="connsiteX92" fmla="*/ 5466 w 10000"/>
                  <a:gd name="connsiteY92" fmla="*/ 4044 h 10000"/>
                  <a:gd name="connsiteX93" fmla="*/ 5542 w 10000"/>
                  <a:gd name="connsiteY93" fmla="*/ 3947 h 10000"/>
                  <a:gd name="connsiteX94" fmla="*/ 5593 w 10000"/>
                  <a:gd name="connsiteY94" fmla="*/ 3901 h 10000"/>
                  <a:gd name="connsiteX95" fmla="*/ 5629 w 10000"/>
                  <a:gd name="connsiteY95" fmla="*/ 3829 h 10000"/>
                  <a:gd name="connsiteX96" fmla="*/ 5656 w 10000"/>
                  <a:gd name="connsiteY96" fmla="*/ 3758 h 10000"/>
                  <a:gd name="connsiteX97" fmla="*/ 5743 w 10000"/>
                  <a:gd name="connsiteY97" fmla="*/ 3640 h 10000"/>
                  <a:gd name="connsiteX98" fmla="*/ 5806 w 10000"/>
                  <a:gd name="connsiteY98" fmla="*/ 3426 h 10000"/>
                  <a:gd name="connsiteX99" fmla="*/ 5831 w 10000"/>
                  <a:gd name="connsiteY99" fmla="*/ 3354 h 10000"/>
                  <a:gd name="connsiteX100" fmla="*/ 5844 w 10000"/>
                  <a:gd name="connsiteY100" fmla="*/ 3287 h 10000"/>
                  <a:gd name="connsiteX101" fmla="*/ 5858 w 10000"/>
                  <a:gd name="connsiteY101" fmla="*/ 3144 h 10000"/>
                  <a:gd name="connsiteX102" fmla="*/ 5907 w 10000"/>
                  <a:gd name="connsiteY102" fmla="*/ 3001 h 10000"/>
                  <a:gd name="connsiteX103" fmla="*/ 5931 w 10000"/>
                  <a:gd name="connsiteY103" fmla="*/ 2930 h 10000"/>
                  <a:gd name="connsiteX104" fmla="*/ 5958 w 10000"/>
                  <a:gd name="connsiteY104" fmla="*/ 2858 h 10000"/>
                  <a:gd name="connsiteX105" fmla="*/ 6084 w 10000"/>
                  <a:gd name="connsiteY105" fmla="*/ 2648 h 10000"/>
                  <a:gd name="connsiteX106" fmla="*/ 6171 w 10000"/>
                  <a:gd name="connsiteY106" fmla="*/ 2388 h 10000"/>
                  <a:gd name="connsiteX107" fmla="*/ 6274 w 10000"/>
                  <a:gd name="connsiteY107" fmla="*/ 2266 h 10000"/>
                  <a:gd name="connsiteX108" fmla="*/ 6373 w 10000"/>
                  <a:gd name="connsiteY108" fmla="*/ 2148 h 10000"/>
                  <a:gd name="connsiteX109" fmla="*/ 6511 w 10000"/>
                  <a:gd name="connsiteY109" fmla="*/ 2102 h 10000"/>
                  <a:gd name="connsiteX110" fmla="*/ 6563 w 10000"/>
                  <a:gd name="connsiteY110" fmla="*/ 2081 h 10000"/>
                  <a:gd name="connsiteX111" fmla="*/ 6939 w 10000"/>
                  <a:gd name="connsiteY111" fmla="*/ 2009 h 10000"/>
                  <a:gd name="connsiteX112" fmla="*/ 7105 w 10000"/>
                  <a:gd name="connsiteY112" fmla="*/ 1984 h 10000"/>
                  <a:gd name="connsiteX113" fmla="*/ 7230 w 10000"/>
                  <a:gd name="connsiteY113" fmla="*/ 1913 h 10000"/>
                  <a:gd name="connsiteX114" fmla="*/ 7293 w 10000"/>
                  <a:gd name="connsiteY114" fmla="*/ 1866 h 10000"/>
                  <a:gd name="connsiteX115" fmla="*/ 7331 w 10000"/>
                  <a:gd name="connsiteY115" fmla="*/ 1841 h 10000"/>
                  <a:gd name="connsiteX116" fmla="*/ 7380 w 10000"/>
                  <a:gd name="connsiteY116" fmla="*/ 1795 h 10000"/>
                  <a:gd name="connsiteX117" fmla="*/ 7470 w 10000"/>
                  <a:gd name="connsiteY117" fmla="*/ 1702 h 10000"/>
                  <a:gd name="connsiteX118" fmla="*/ 7682 w 10000"/>
                  <a:gd name="connsiteY118" fmla="*/ 1652 h 10000"/>
                  <a:gd name="connsiteX119" fmla="*/ 7846 w 10000"/>
                  <a:gd name="connsiteY119" fmla="*/ 1463 h 10000"/>
                  <a:gd name="connsiteX120" fmla="*/ 7936 w 10000"/>
                  <a:gd name="connsiteY120" fmla="*/ 1442 h 10000"/>
                  <a:gd name="connsiteX121" fmla="*/ 7974 w 10000"/>
                  <a:gd name="connsiteY121" fmla="*/ 1396 h 10000"/>
                  <a:gd name="connsiteX122" fmla="*/ 8012 w 10000"/>
                  <a:gd name="connsiteY122" fmla="*/ 1324 h 10000"/>
                  <a:gd name="connsiteX123" fmla="*/ 8086 w 10000"/>
                  <a:gd name="connsiteY123" fmla="*/ 1274 h 10000"/>
                  <a:gd name="connsiteX124" fmla="*/ 8124 w 10000"/>
                  <a:gd name="connsiteY124" fmla="*/ 1253 h 10000"/>
                  <a:gd name="connsiteX125" fmla="*/ 8200 w 10000"/>
                  <a:gd name="connsiteY125" fmla="*/ 1206 h 10000"/>
                  <a:gd name="connsiteX126" fmla="*/ 8238 w 10000"/>
                  <a:gd name="connsiteY126" fmla="*/ 1181 h 10000"/>
                  <a:gd name="connsiteX127" fmla="*/ 8276 w 10000"/>
                  <a:gd name="connsiteY127" fmla="*/ 1135 h 10000"/>
                  <a:gd name="connsiteX128" fmla="*/ 8325 w 10000"/>
                  <a:gd name="connsiteY128" fmla="*/ 1110 h 10000"/>
                  <a:gd name="connsiteX129" fmla="*/ 8363 w 10000"/>
                  <a:gd name="connsiteY129" fmla="*/ 1084 h 10000"/>
                  <a:gd name="connsiteX130" fmla="*/ 8415 w 10000"/>
                  <a:gd name="connsiteY130" fmla="*/ 1063 h 10000"/>
                  <a:gd name="connsiteX131" fmla="*/ 8464 w 10000"/>
                  <a:gd name="connsiteY131" fmla="*/ 1017 h 10000"/>
                  <a:gd name="connsiteX132" fmla="*/ 8502 w 10000"/>
                  <a:gd name="connsiteY132" fmla="*/ 967 h 10000"/>
                  <a:gd name="connsiteX133" fmla="*/ 8616 w 10000"/>
                  <a:gd name="connsiteY133" fmla="*/ 895 h 10000"/>
                  <a:gd name="connsiteX134" fmla="*/ 8652 w 10000"/>
                  <a:gd name="connsiteY134" fmla="*/ 874 h 10000"/>
                  <a:gd name="connsiteX135" fmla="*/ 8753 w 10000"/>
                  <a:gd name="connsiteY135" fmla="*/ 828 h 10000"/>
                  <a:gd name="connsiteX136" fmla="*/ 8829 w 10000"/>
                  <a:gd name="connsiteY136" fmla="*/ 757 h 10000"/>
                  <a:gd name="connsiteX137" fmla="*/ 8892 w 10000"/>
                  <a:gd name="connsiteY137" fmla="*/ 731 h 10000"/>
                  <a:gd name="connsiteX138" fmla="*/ 8981 w 10000"/>
                  <a:gd name="connsiteY138" fmla="*/ 685 h 10000"/>
                  <a:gd name="connsiteX139" fmla="*/ 9019 w 10000"/>
                  <a:gd name="connsiteY139" fmla="*/ 639 h 10000"/>
                  <a:gd name="connsiteX140" fmla="*/ 9093 w 10000"/>
                  <a:gd name="connsiteY140" fmla="*/ 588 h 10000"/>
                  <a:gd name="connsiteX141" fmla="*/ 9145 w 10000"/>
                  <a:gd name="connsiteY141" fmla="*/ 542 h 10000"/>
                  <a:gd name="connsiteX142" fmla="*/ 9232 w 10000"/>
                  <a:gd name="connsiteY142" fmla="*/ 517 h 10000"/>
                  <a:gd name="connsiteX143" fmla="*/ 9322 w 10000"/>
                  <a:gd name="connsiteY143" fmla="*/ 450 h 10000"/>
                  <a:gd name="connsiteX144" fmla="*/ 9384 w 10000"/>
                  <a:gd name="connsiteY144" fmla="*/ 399 h 10000"/>
                  <a:gd name="connsiteX145" fmla="*/ 9433 w 10000"/>
                  <a:gd name="connsiteY145" fmla="*/ 378 h 10000"/>
                  <a:gd name="connsiteX146" fmla="*/ 9523 w 10000"/>
                  <a:gd name="connsiteY146" fmla="*/ 307 h 10000"/>
                  <a:gd name="connsiteX147" fmla="*/ 9572 w 10000"/>
                  <a:gd name="connsiteY147" fmla="*/ 282 h 10000"/>
                  <a:gd name="connsiteX148" fmla="*/ 9711 w 10000"/>
                  <a:gd name="connsiteY148" fmla="*/ 189 h 10000"/>
                  <a:gd name="connsiteX149" fmla="*/ 9774 w 10000"/>
                  <a:gd name="connsiteY149" fmla="*/ 164 h 10000"/>
                  <a:gd name="connsiteX150" fmla="*/ 9812 w 10000"/>
                  <a:gd name="connsiteY150" fmla="*/ 118 h 10000"/>
                  <a:gd name="connsiteX151" fmla="*/ 9899 w 10000"/>
                  <a:gd name="connsiteY151" fmla="*/ 71 h 10000"/>
                  <a:gd name="connsiteX152" fmla="*/ 9962 w 10000"/>
                  <a:gd name="connsiteY152" fmla="*/ 21 h 10000"/>
                  <a:gd name="connsiteX153" fmla="*/ 10000 w 10000"/>
                  <a:gd name="connsiteY15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390 w 10000"/>
                  <a:gd name="connsiteY8" fmla="*/ 8651 h 10000"/>
                  <a:gd name="connsiteX9" fmla="*/ 479 w 10000"/>
                  <a:gd name="connsiteY9" fmla="*/ 8583 h 10000"/>
                  <a:gd name="connsiteX10" fmla="*/ 605 w 10000"/>
                  <a:gd name="connsiteY10" fmla="*/ 8462 h 10000"/>
                  <a:gd name="connsiteX11" fmla="*/ 806 w 10000"/>
                  <a:gd name="connsiteY11" fmla="*/ 8180 h 10000"/>
                  <a:gd name="connsiteX12" fmla="*/ 882 w 10000"/>
                  <a:gd name="connsiteY12" fmla="*/ 8155 h 10000"/>
                  <a:gd name="connsiteX13" fmla="*/ 920 w 10000"/>
                  <a:gd name="connsiteY13" fmla="*/ 8108 h 10000"/>
                  <a:gd name="connsiteX14" fmla="*/ 970 w 10000"/>
                  <a:gd name="connsiteY14" fmla="*/ 8083 h 10000"/>
                  <a:gd name="connsiteX15" fmla="*/ 1008 w 10000"/>
                  <a:gd name="connsiteY15" fmla="*/ 8037 h 10000"/>
                  <a:gd name="connsiteX16" fmla="*/ 1059 w 10000"/>
                  <a:gd name="connsiteY16" fmla="*/ 7991 h 10000"/>
                  <a:gd name="connsiteX17" fmla="*/ 1095 w 10000"/>
                  <a:gd name="connsiteY17" fmla="*/ 7894 h 10000"/>
                  <a:gd name="connsiteX18" fmla="*/ 1122 w 10000"/>
                  <a:gd name="connsiteY18" fmla="*/ 7827 h 10000"/>
                  <a:gd name="connsiteX19" fmla="*/ 1185 w 10000"/>
                  <a:gd name="connsiteY19" fmla="*/ 7802 h 10000"/>
                  <a:gd name="connsiteX20" fmla="*/ 1223 w 10000"/>
                  <a:gd name="connsiteY20" fmla="*/ 7776 h 10000"/>
                  <a:gd name="connsiteX21" fmla="*/ 1296 w 10000"/>
                  <a:gd name="connsiteY21" fmla="*/ 7684 h 10000"/>
                  <a:gd name="connsiteX22" fmla="*/ 1386 w 10000"/>
                  <a:gd name="connsiteY22" fmla="*/ 7612 h 10000"/>
                  <a:gd name="connsiteX23" fmla="*/ 1424 w 10000"/>
                  <a:gd name="connsiteY23" fmla="*/ 7566 h 10000"/>
                  <a:gd name="connsiteX24" fmla="*/ 1473 w 10000"/>
                  <a:gd name="connsiteY24" fmla="*/ 7541 h 10000"/>
                  <a:gd name="connsiteX25" fmla="*/ 1574 w 10000"/>
                  <a:gd name="connsiteY25" fmla="*/ 7423 h 10000"/>
                  <a:gd name="connsiteX26" fmla="*/ 1612 w 10000"/>
                  <a:gd name="connsiteY26" fmla="*/ 7398 h 10000"/>
                  <a:gd name="connsiteX27" fmla="*/ 1637 w 10000"/>
                  <a:gd name="connsiteY27" fmla="*/ 7327 h 10000"/>
                  <a:gd name="connsiteX28" fmla="*/ 1688 w 10000"/>
                  <a:gd name="connsiteY28" fmla="*/ 7306 h 10000"/>
                  <a:gd name="connsiteX29" fmla="*/ 1726 w 10000"/>
                  <a:gd name="connsiteY29" fmla="*/ 7280 h 10000"/>
                  <a:gd name="connsiteX30" fmla="*/ 1800 w 10000"/>
                  <a:gd name="connsiteY30" fmla="*/ 7188 h 10000"/>
                  <a:gd name="connsiteX31" fmla="*/ 1838 w 10000"/>
                  <a:gd name="connsiteY31" fmla="*/ 7137 h 10000"/>
                  <a:gd name="connsiteX32" fmla="*/ 1928 w 10000"/>
                  <a:gd name="connsiteY32" fmla="*/ 7091 h 10000"/>
                  <a:gd name="connsiteX33" fmla="*/ 1966 w 10000"/>
                  <a:gd name="connsiteY33" fmla="*/ 7045 h 10000"/>
                  <a:gd name="connsiteX34" fmla="*/ 2091 w 10000"/>
                  <a:gd name="connsiteY34" fmla="*/ 6999 h 10000"/>
                  <a:gd name="connsiteX35" fmla="*/ 2129 w 10000"/>
                  <a:gd name="connsiteY35" fmla="*/ 6948 h 10000"/>
                  <a:gd name="connsiteX36" fmla="*/ 2167 w 10000"/>
                  <a:gd name="connsiteY36" fmla="*/ 6927 h 10000"/>
                  <a:gd name="connsiteX37" fmla="*/ 2230 w 10000"/>
                  <a:gd name="connsiteY37" fmla="*/ 6881 h 10000"/>
                  <a:gd name="connsiteX38" fmla="*/ 2304 w 10000"/>
                  <a:gd name="connsiteY38" fmla="*/ 6831 h 10000"/>
                  <a:gd name="connsiteX39" fmla="*/ 2418 w 10000"/>
                  <a:gd name="connsiteY39" fmla="*/ 6738 h 10000"/>
                  <a:gd name="connsiteX40" fmla="*/ 2456 w 10000"/>
                  <a:gd name="connsiteY40" fmla="*/ 6713 h 10000"/>
                  <a:gd name="connsiteX41" fmla="*/ 2494 w 10000"/>
                  <a:gd name="connsiteY41" fmla="*/ 6692 h 10000"/>
                  <a:gd name="connsiteX42" fmla="*/ 2532 w 10000"/>
                  <a:gd name="connsiteY42" fmla="*/ 6620 h 10000"/>
                  <a:gd name="connsiteX43" fmla="*/ 2582 w 10000"/>
                  <a:gd name="connsiteY43" fmla="*/ 6570 h 10000"/>
                  <a:gd name="connsiteX44" fmla="*/ 2620 w 10000"/>
                  <a:gd name="connsiteY44" fmla="*/ 6524 h 10000"/>
                  <a:gd name="connsiteX45" fmla="*/ 2721 w 10000"/>
                  <a:gd name="connsiteY45" fmla="*/ 6452 h 10000"/>
                  <a:gd name="connsiteX46" fmla="*/ 2759 w 10000"/>
                  <a:gd name="connsiteY46" fmla="*/ 6406 h 10000"/>
                  <a:gd name="connsiteX47" fmla="*/ 2808 w 10000"/>
                  <a:gd name="connsiteY47" fmla="*/ 6381 h 10000"/>
                  <a:gd name="connsiteX48" fmla="*/ 2884 w 10000"/>
                  <a:gd name="connsiteY48" fmla="*/ 6335 h 10000"/>
                  <a:gd name="connsiteX49" fmla="*/ 2922 w 10000"/>
                  <a:gd name="connsiteY49" fmla="*/ 6314 h 10000"/>
                  <a:gd name="connsiteX50" fmla="*/ 3023 w 10000"/>
                  <a:gd name="connsiteY50" fmla="*/ 6217 h 10000"/>
                  <a:gd name="connsiteX51" fmla="*/ 3148 w 10000"/>
                  <a:gd name="connsiteY51" fmla="*/ 6053 h 10000"/>
                  <a:gd name="connsiteX52" fmla="*/ 3200 w 10000"/>
                  <a:gd name="connsiteY52" fmla="*/ 6028 h 10000"/>
                  <a:gd name="connsiteX53" fmla="*/ 3238 w 10000"/>
                  <a:gd name="connsiteY53" fmla="*/ 5982 h 10000"/>
                  <a:gd name="connsiteX54" fmla="*/ 3350 w 10000"/>
                  <a:gd name="connsiteY54" fmla="*/ 5935 h 10000"/>
                  <a:gd name="connsiteX55" fmla="*/ 3388 w 10000"/>
                  <a:gd name="connsiteY55" fmla="*/ 5910 h 10000"/>
                  <a:gd name="connsiteX56" fmla="*/ 3439 w 10000"/>
                  <a:gd name="connsiteY56" fmla="*/ 5885 h 10000"/>
                  <a:gd name="connsiteX57" fmla="*/ 3527 w 10000"/>
                  <a:gd name="connsiteY57" fmla="*/ 5792 h 10000"/>
                  <a:gd name="connsiteX58" fmla="*/ 3565 w 10000"/>
                  <a:gd name="connsiteY58" fmla="*/ 5767 h 10000"/>
                  <a:gd name="connsiteX59" fmla="*/ 3641 w 10000"/>
                  <a:gd name="connsiteY59" fmla="*/ 5696 h 10000"/>
                  <a:gd name="connsiteX60" fmla="*/ 3665 w 10000"/>
                  <a:gd name="connsiteY60" fmla="*/ 5624 h 10000"/>
                  <a:gd name="connsiteX61" fmla="*/ 3704 w 10000"/>
                  <a:gd name="connsiteY61" fmla="*/ 5603 h 10000"/>
                  <a:gd name="connsiteX62" fmla="*/ 3742 w 10000"/>
                  <a:gd name="connsiteY62" fmla="*/ 5557 h 10000"/>
                  <a:gd name="connsiteX63" fmla="*/ 3780 w 10000"/>
                  <a:gd name="connsiteY63" fmla="*/ 5532 h 10000"/>
                  <a:gd name="connsiteX64" fmla="*/ 3880 w 10000"/>
                  <a:gd name="connsiteY64" fmla="*/ 5435 h 10000"/>
                  <a:gd name="connsiteX65" fmla="*/ 3930 w 10000"/>
                  <a:gd name="connsiteY65" fmla="*/ 5414 h 10000"/>
                  <a:gd name="connsiteX66" fmla="*/ 3968 w 10000"/>
                  <a:gd name="connsiteY66" fmla="*/ 5389 h 10000"/>
                  <a:gd name="connsiteX67" fmla="*/ 4082 w 10000"/>
                  <a:gd name="connsiteY67" fmla="*/ 5343 h 10000"/>
                  <a:gd name="connsiteX68" fmla="*/ 4169 w 10000"/>
                  <a:gd name="connsiteY68" fmla="*/ 5271 h 10000"/>
                  <a:gd name="connsiteX69" fmla="*/ 4207 w 10000"/>
                  <a:gd name="connsiteY69" fmla="*/ 5246 h 10000"/>
                  <a:gd name="connsiteX70" fmla="*/ 4245 w 10000"/>
                  <a:gd name="connsiteY70" fmla="*/ 5200 h 10000"/>
                  <a:gd name="connsiteX71" fmla="*/ 4283 w 10000"/>
                  <a:gd name="connsiteY71" fmla="*/ 5179 h 10000"/>
                  <a:gd name="connsiteX72" fmla="*/ 4319 w 10000"/>
                  <a:gd name="connsiteY72" fmla="*/ 5107 h 10000"/>
                  <a:gd name="connsiteX73" fmla="*/ 4384 w 10000"/>
                  <a:gd name="connsiteY73" fmla="*/ 5082 h 10000"/>
                  <a:gd name="connsiteX74" fmla="*/ 4433 w 10000"/>
                  <a:gd name="connsiteY74" fmla="*/ 5057 h 10000"/>
                  <a:gd name="connsiteX75" fmla="*/ 4559 w 10000"/>
                  <a:gd name="connsiteY75" fmla="*/ 4918 h 10000"/>
                  <a:gd name="connsiteX76" fmla="*/ 4610 w 10000"/>
                  <a:gd name="connsiteY76" fmla="*/ 4868 h 10000"/>
                  <a:gd name="connsiteX77" fmla="*/ 4660 w 10000"/>
                  <a:gd name="connsiteY77" fmla="*/ 4800 h 10000"/>
                  <a:gd name="connsiteX78" fmla="*/ 4698 w 10000"/>
                  <a:gd name="connsiteY78" fmla="*/ 4775 h 10000"/>
                  <a:gd name="connsiteX79" fmla="*/ 4760 w 10000"/>
                  <a:gd name="connsiteY79" fmla="*/ 4729 h 10000"/>
                  <a:gd name="connsiteX80" fmla="*/ 4837 w 10000"/>
                  <a:gd name="connsiteY80" fmla="*/ 4632 h 10000"/>
                  <a:gd name="connsiteX81" fmla="*/ 4899 w 10000"/>
                  <a:gd name="connsiteY81" fmla="*/ 4586 h 10000"/>
                  <a:gd name="connsiteX82" fmla="*/ 4937 w 10000"/>
                  <a:gd name="connsiteY82" fmla="*/ 4540 h 10000"/>
                  <a:gd name="connsiteX83" fmla="*/ 4989 w 10000"/>
                  <a:gd name="connsiteY83" fmla="*/ 4468 h 10000"/>
                  <a:gd name="connsiteX84" fmla="*/ 5038 w 10000"/>
                  <a:gd name="connsiteY84" fmla="*/ 4443 h 10000"/>
                  <a:gd name="connsiteX85" fmla="*/ 5076 w 10000"/>
                  <a:gd name="connsiteY85" fmla="*/ 4422 h 10000"/>
                  <a:gd name="connsiteX86" fmla="*/ 5090 w 10000"/>
                  <a:gd name="connsiteY86" fmla="*/ 4351 h 10000"/>
                  <a:gd name="connsiteX87" fmla="*/ 5139 w 10000"/>
                  <a:gd name="connsiteY87" fmla="*/ 4325 h 10000"/>
                  <a:gd name="connsiteX88" fmla="*/ 5240 w 10000"/>
                  <a:gd name="connsiteY88" fmla="*/ 4233 h 10000"/>
                  <a:gd name="connsiteX89" fmla="*/ 5316 w 10000"/>
                  <a:gd name="connsiteY89" fmla="*/ 4182 h 10000"/>
                  <a:gd name="connsiteX90" fmla="*/ 5392 w 10000"/>
                  <a:gd name="connsiteY90" fmla="*/ 4111 h 10000"/>
                  <a:gd name="connsiteX91" fmla="*/ 5428 w 10000"/>
                  <a:gd name="connsiteY91" fmla="*/ 4065 h 10000"/>
                  <a:gd name="connsiteX92" fmla="*/ 5466 w 10000"/>
                  <a:gd name="connsiteY92" fmla="*/ 4044 h 10000"/>
                  <a:gd name="connsiteX93" fmla="*/ 5542 w 10000"/>
                  <a:gd name="connsiteY93" fmla="*/ 3947 h 10000"/>
                  <a:gd name="connsiteX94" fmla="*/ 5593 w 10000"/>
                  <a:gd name="connsiteY94" fmla="*/ 3901 h 10000"/>
                  <a:gd name="connsiteX95" fmla="*/ 5629 w 10000"/>
                  <a:gd name="connsiteY95" fmla="*/ 3829 h 10000"/>
                  <a:gd name="connsiteX96" fmla="*/ 5656 w 10000"/>
                  <a:gd name="connsiteY96" fmla="*/ 3758 h 10000"/>
                  <a:gd name="connsiteX97" fmla="*/ 5743 w 10000"/>
                  <a:gd name="connsiteY97" fmla="*/ 3640 h 10000"/>
                  <a:gd name="connsiteX98" fmla="*/ 5806 w 10000"/>
                  <a:gd name="connsiteY98" fmla="*/ 3426 h 10000"/>
                  <a:gd name="connsiteX99" fmla="*/ 5831 w 10000"/>
                  <a:gd name="connsiteY99" fmla="*/ 3354 h 10000"/>
                  <a:gd name="connsiteX100" fmla="*/ 5858 w 10000"/>
                  <a:gd name="connsiteY100" fmla="*/ 3144 h 10000"/>
                  <a:gd name="connsiteX101" fmla="*/ 5907 w 10000"/>
                  <a:gd name="connsiteY101" fmla="*/ 3001 h 10000"/>
                  <a:gd name="connsiteX102" fmla="*/ 5931 w 10000"/>
                  <a:gd name="connsiteY102" fmla="*/ 2930 h 10000"/>
                  <a:gd name="connsiteX103" fmla="*/ 5958 w 10000"/>
                  <a:gd name="connsiteY103" fmla="*/ 2858 h 10000"/>
                  <a:gd name="connsiteX104" fmla="*/ 6084 w 10000"/>
                  <a:gd name="connsiteY104" fmla="*/ 2648 h 10000"/>
                  <a:gd name="connsiteX105" fmla="*/ 6171 w 10000"/>
                  <a:gd name="connsiteY105" fmla="*/ 2388 h 10000"/>
                  <a:gd name="connsiteX106" fmla="*/ 6274 w 10000"/>
                  <a:gd name="connsiteY106" fmla="*/ 2266 h 10000"/>
                  <a:gd name="connsiteX107" fmla="*/ 6373 w 10000"/>
                  <a:gd name="connsiteY107" fmla="*/ 2148 h 10000"/>
                  <a:gd name="connsiteX108" fmla="*/ 6511 w 10000"/>
                  <a:gd name="connsiteY108" fmla="*/ 2102 h 10000"/>
                  <a:gd name="connsiteX109" fmla="*/ 6563 w 10000"/>
                  <a:gd name="connsiteY109" fmla="*/ 2081 h 10000"/>
                  <a:gd name="connsiteX110" fmla="*/ 6939 w 10000"/>
                  <a:gd name="connsiteY110" fmla="*/ 2009 h 10000"/>
                  <a:gd name="connsiteX111" fmla="*/ 7105 w 10000"/>
                  <a:gd name="connsiteY111" fmla="*/ 1984 h 10000"/>
                  <a:gd name="connsiteX112" fmla="*/ 7230 w 10000"/>
                  <a:gd name="connsiteY112" fmla="*/ 1913 h 10000"/>
                  <a:gd name="connsiteX113" fmla="*/ 7293 w 10000"/>
                  <a:gd name="connsiteY113" fmla="*/ 1866 h 10000"/>
                  <a:gd name="connsiteX114" fmla="*/ 7331 w 10000"/>
                  <a:gd name="connsiteY114" fmla="*/ 1841 h 10000"/>
                  <a:gd name="connsiteX115" fmla="*/ 7380 w 10000"/>
                  <a:gd name="connsiteY115" fmla="*/ 1795 h 10000"/>
                  <a:gd name="connsiteX116" fmla="*/ 7470 w 10000"/>
                  <a:gd name="connsiteY116" fmla="*/ 1702 h 10000"/>
                  <a:gd name="connsiteX117" fmla="*/ 7682 w 10000"/>
                  <a:gd name="connsiteY117" fmla="*/ 1652 h 10000"/>
                  <a:gd name="connsiteX118" fmla="*/ 7846 w 10000"/>
                  <a:gd name="connsiteY118" fmla="*/ 1463 h 10000"/>
                  <a:gd name="connsiteX119" fmla="*/ 7936 w 10000"/>
                  <a:gd name="connsiteY119" fmla="*/ 1442 h 10000"/>
                  <a:gd name="connsiteX120" fmla="*/ 7974 w 10000"/>
                  <a:gd name="connsiteY120" fmla="*/ 1396 h 10000"/>
                  <a:gd name="connsiteX121" fmla="*/ 8012 w 10000"/>
                  <a:gd name="connsiteY121" fmla="*/ 1324 h 10000"/>
                  <a:gd name="connsiteX122" fmla="*/ 8086 w 10000"/>
                  <a:gd name="connsiteY122" fmla="*/ 1274 h 10000"/>
                  <a:gd name="connsiteX123" fmla="*/ 8124 w 10000"/>
                  <a:gd name="connsiteY123" fmla="*/ 1253 h 10000"/>
                  <a:gd name="connsiteX124" fmla="*/ 8200 w 10000"/>
                  <a:gd name="connsiteY124" fmla="*/ 1206 h 10000"/>
                  <a:gd name="connsiteX125" fmla="*/ 8238 w 10000"/>
                  <a:gd name="connsiteY125" fmla="*/ 1181 h 10000"/>
                  <a:gd name="connsiteX126" fmla="*/ 8276 w 10000"/>
                  <a:gd name="connsiteY126" fmla="*/ 1135 h 10000"/>
                  <a:gd name="connsiteX127" fmla="*/ 8325 w 10000"/>
                  <a:gd name="connsiteY127" fmla="*/ 1110 h 10000"/>
                  <a:gd name="connsiteX128" fmla="*/ 8363 w 10000"/>
                  <a:gd name="connsiteY128" fmla="*/ 1084 h 10000"/>
                  <a:gd name="connsiteX129" fmla="*/ 8415 w 10000"/>
                  <a:gd name="connsiteY129" fmla="*/ 1063 h 10000"/>
                  <a:gd name="connsiteX130" fmla="*/ 8464 w 10000"/>
                  <a:gd name="connsiteY130" fmla="*/ 1017 h 10000"/>
                  <a:gd name="connsiteX131" fmla="*/ 8502 w 10000"/>
                  <a:gd name="connsiteY131" fmla="*/ 967 h 10000"/>
                  <a:gd name="connsiteX132" fmla="*/ 8616 w 10000"/>
                  <a:gd name="connsiteY132" fmla="*/ 895 h 10000"/>
                  <a:gd name="connsiteX133" fmla="*/ 8652 w 10000"/>
                  <a:gd name="connsiteY133" fmla="*/ 874 h 10000"/>
                  <a:gd name="connsiteX134" fmla="*/ 8753 w 10000"/>
                  <a:gd name="connsiteY134" fmla="*/ 828 h 10000"/>
                  <a:gd name="connsiteX135" fmla="*/ 8829 w 10000"/>
                  <a:gd name="connsiteY135" fmla="*/ 757 h 10000"/>
                  <a:gd name="connsiteX136" fmla="*/ 8892 w 10000"/>
                  <a:gd name="connsiteY136" fmla="*/ 731 h 10000"/>
                  <a:gd name="connsiteX137" fmla="*/ 8981 w 10000"/>
                  <a:gd name="connsiteY137" fmla="*/ 685 h 10000"/>
                  <a:gd name="connsiteX138" fmla="*/ 9019 w 10000"/>
                  <a:gd name="connsiteY138" fmla="*/ 639 h 10000"/>
                  <a:gd name="connsiteX139" fmla="*/ 9093 w 10000"/>
                  <a:gd name="connsiteY139" fmla="*/ 588 h 10000"/>
                  <a:gd name="connsiteX140" fmla="*/ 9145 w 10000"/>
                  <a:gd name="connsiteY140" fmla="*/ 542 h 10000"/>
                  <a:gd name="connsiteX141" fmla="*/ 9232 w 10000"/>
                  <a:gd name="connsiteY141" fmla="*/ 517 h 10000"/>
                  <a:gd name="connsiteX142" fmla="*/ 9322 w 10000"/>
                  <a:gd name="connsiteY142" fmla="*/ 450 h 10000"/>
                  <a:gd name="connsiteX143" fmla="*/ 9384 w 10000"/>
                  <a:gd name="connsiteY143" fmla="*/ 399 h 10000"/>
                  <a:gd name="connsiteX144" fmla="*/ 9433 w 10000"/>
                  <a:gd name="connsiteY144" fmla="*/ 378 h 10000"/>
                  <a:gd name="connsiteX145" fmla="*/ 9523 w 10000"/>
                  <a:gd name="connsiteY145" fmla="*/ 307 h 10000"/>
                  <a:gd name="connsiteX146" fmla="*/ 9572 w 10000"/>
                  <a:gd name="connsiteY146" fmla="*/ 282 h 10000"/>
                  <a:gd name="connsiteX147" fmla="*/ 9711 w 10000"/>
                  <a:gd name="connsiteY147" fmla="*/ 189 h 10000"/>
                  <a:gd name="connsiteX148" fmla="*/ 9774 w 10000"/>
                  <a:gd name="connsiteY148" fmla="*/ 164 h 10000"/>
                  <a:gd name="connsiteX149" fmla="*/ 9812 w 10000"/>
                  <a:gd name="connsiteY149" fmla="*/ 118 h 10000"/>
                  <a:gd name="connsiteX150" fmla="*/ 9899 w 10000"/>
                  <a:gd name="connsiteY150" fmla="*/ 71 h 10000"/>
                  <a:gd name="connsiteX151" fmla="*/ 9962 w 10000"/>
                  <a:gd name="connsiteY151" fmla="*/ 21 h 10000"/>
                  <a:gd name="connsiteX152" fmla="*/ 10000 w 10000"/>
                  <a:gd name="connsiteY15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390 w 10000"/>
                  <a:gd name="connsiteY8" fmla="*/ 8651 h 10000"/>
                  <a:gd name="connsiteX9" fmla="*/ 479 w 10000"/>
                  <a:gd name="connsiteY9" fmla="*/ 8583 h 10000"/>
                  <a:gd name="connsiteX10" fmla="*/ 605 w 10000"/>
                  <a:gd name="connsiteY10" fmla="*/ 8462 h 10000"/>
                  <a:gd name="connsiteX11" fmla="*/ 806 w 10000"/>
                  <a:gd name="connsiteY11" fmla="*/ 8180 h 10000"/>
                  <a:gd name="connsiteX12" fmla="*/ 882 w 10000"/>
                  <a:gd name="connsiteY12" fmla="*/ 8155 h 10000"/>
                  <a:gd name="connsiteX13" fmla="*/ 920 w 10000"/>
                  <a:gd name="connsiteY13" fmla="*/ 8108 h 10000"/>
                  <a:gd name="connsiteX14" fmla="*/ 970 w 10000"/>
                  <a:gd name="connsiteY14" fmla="*/ 8083 h 10000"/>
                  <a:gd name="connsiteX15" fmla="*/ 1008 w 10000"/>
                  <a:gd name="connsiteY15" fmla="*/ 8037 h 10000"/>
                  <a:gd name="connsiteX16" fmla="*/ 1059 w 10000"/>
                  <a:gd name="connsiteY16" fmla="*/ 7991 h 10000"/>
                  <a:gd name="connsiteX17" fmla="*/ 1095 w 10000"/>
                  <a:gd name="connsiteY17" fmla="*/ 7894 h 10000"/>
                  <a:gd name="connsiteX18" fmla="*/ 1122 w 10000"/>
                  <a:gd name="connsiteY18" fmla="*/ 7827 h 10000"/>
                  <a:gd name="connsiteX19" fmla="*/ 1185 w 10000"/>
                  <a:gd name="connsiteY19" fmla="*/ 7802 h 10000"/>
                  <a:gd name="connsiteX20" fmla="*/ 1223 w 10000"/>
                  <a:gd name="connsiteY20" fmla="*/ 7776 h 10000"/>
                  <a:gd name="connsiteX21" fmla="*/ 1296 w 10000"/>
                  <a:gd name="connsiteY21" fmla="*/ 7684 h 10000"/>
                  <a:gd name="connsiteX22" fmla="*/ 1386 w 10000"/>
                  <a:gd name="connsiteY22" fmla="*/ 7612 h 10000"/>
                  <a:gd name="connsiteX23" fmla="*/ 1424 w 10000"/>
                  <a:gd name="connsiteY23" fmla="*/ 7566 h 10000"/>
                  <a:gd name="connsiteX24" fmla="*/ 1473 w 10000"/>
                  <a:gd name="connsiteY24" fmla="*/ 7541 h 10000"/>
                  <a:gd name="connsiteX25" fmla="*/ 1574 w 10000"/>
                  <a:gd name="connsiteY25" fmla="*/ 7423 h 10000"/>
                  <a:gd name="connsiteX26" fmla="*/ 1612 w 10000"/>
                  <a:gd name="connsiteY26" fmla="*/ 7398 h 10000"/>
                  <a:gd name="connsiteX27" fmla="*/ 1637 w 10000"/>
                  <a:gd name="connsiteY27" fmla="*/ 7327 h 10000"/>
                  <a:gd name="connsiteX28" fmla="*/ 1688 w 10000"/>
                  <a:gd name="connsiteY28" fmla="*/ 7306 h 10000"/>
                  <a:gd name="connsiteX29" fmla="*/ 1726 w 10000"/>
                  <a:gd name="connsiteY29" fmla="*/ 7280 h 10000"/>
                  <a:gd name="connsiteX30" fmla="*/ 1800 w 10000"/>
                  <a:gd name="connsiteY30" fmla="*/ 7188 h 10000"/>
                  <a:gd name="connsiteX31" fmla="*/ 1838 w 10000"/>
                  <a:gd name="connsiteY31" fmla="*/ 7137 h 10000"/>
                  <a:gd name="connsiteX32" fmla="*/ 1928 w 10000"/>
                  <a:gd name="connsiteY32" fmla="*/ 7091 h 10000"/>
                  <a:gd name="connsiteX33" fmla="*/ 1966 w 10000"/>
                  <a:gd name="connsiteY33" fmla="*/ 7045 h 10000"/>
                  <a:gd name="connsiteX34" fmla="*/ 2091 w 10000"/>
                  <a:gd name="connsiteY34" fmla="*/ 6999 h 10000"/>
                  <a:gd name="connsiteX35" fmla="*/ 2129 w 10000"/>
                  <a:gd name="connsiteY35" fmla="*/ 6948 h 10000"/>
                  <a:gd name="connsiteX36" fmla="*/ 2167 w 10000"/>
                  <a:gd name="connsiteY36" fmla="*/ 6927 h 10000"/>
                  <a:gd name="connsiteX37" fmla="*/ 2230 w 10000"/>
                  <a:gd name="connsiteY37" fmla="*/ 6881 h 10000"/>
                  <a:gd name="connsiteX38" fmla="*/ 2304 w 10000"/>
                  <a:gd name="connsiteY38" fmla="*/ 6831 h 10000"/>
                  <a:gd name="connsiteX39" fmla="*/ 2418 w 10000"/>
                  <a:gd name="connsiteY39" fmla="*/ 6738 h 10000"/>
                  <a:gd name="connsiteX40" fmla="*/ 2456 w 10000"/>
                  <a:gd name="connsiteY40" fmla="*/ 6713 h 10000"/>
                  <a:gd name="connsiteX41" fmla="*/ 2494 w 10000"/>
                  <a:gd name="connsiteY41" fmla="*/ 6692 h 10000"/>
                  <a:gd name="connsiteX42" fmla="*/ 2532 w 10000"/>
                  <a:gd name="connsiteY42" fmla="*/ 6620 h 10000"/>
                  <a:gd name="connsiteX43" fmla="*/ 2582 w 10000"/>
                  <a:gd name="connsiteY43" fmla="*/ 6570 h 10000"/>
                  <a:gd name="connsiteX44" fmla="*/ 2620 w 10000"/>
                  <a:gd name="connsiteY44" fmla="*/ 6524 h 10000"/>
                  <a:gd name="connsiteX45" fmla="*/ 2721 w 10000"/>
                  <a:gd name="connsiteY45" fmla="*/ 6452 h 10000"/>
                  <a:gd name="connsiteX46" fmla="*/ 2759 w 10000"/>
                  <a:gd name="connsiteY46" fmla="*/ 6406 h 10000"/>
                  <a:gd name="connsiteX47" fmla="*/ 2808 w 10000"/>
                  <a:gd name="connsiteY47" fmla="*/ 6381 h 10000"/>
                  <a:gd name="connsiteX48" fmla="*/ 2884 w 10000"/>
                  <a:gd name="connsiteY48" fmla="*/ 6335 h 10000"/>
                  <a:gd name="connsiteX49" fmla="*/ 2922 w 10000"/>
                  <a:gd name="connsiteY49" fmla="*/ 6314 h 10000"/>
                  <a:gd name="connsiteX50" fmla="*/ 3023 w 10000"/>
                  <a:gd name="connsiteY50" fmla="*/ 6217 h 10000"/>
                  <a:gd name="connsiteX51" fmla="*/ 3148 w 10000"/>
                  <a:gd name="connsiteY51" fmla="*/ 6053 h 10000"/>
                  <a:gd name="connsiteX52" fmla="*/ 3200 w 10000"/>
                  <a:gd name="connsiteY52" fmla="*/ 6028 h 10000"/>
                  <a:gd name="connsiteX53" fmla="*/ 3238 w 10000"/>
                  <a:gd name="connsiteY53" fmla="*/ 5982 h 10000"/>
                  <a:gd name="connsiteX54" fmla="*/ 3350 w 10000"/>
                  <a:gd name="connsiteY54" fmla="*/ 5935 h 10000"/>
                  <a:gd name="connsiteX55" fmla="*/ 3388 w 10000"/>
                  <a:gd name="connsiteY55" fmla="*/ 5910 h 10000"/>
                  <a:gd name="connsiteX56" fmla="*/ 3439 w 10000"/>
                  <a:gd name="connsiteY56" fmla="*/ 5885 h 10000"/>
                  <a:gd name="connsiteX57" fmla="*/ 3527 w 10000"/>
                  <a:gd name="connsiteY57" fmla="*/ 5792 h 10000"/>
                  <a:gd name="connsiteX58" fmla="*/ 3565 w 10000"/>
                  <a:gd name="connsiteY58" fmla="*/ 5767 h 10000"/>
                  <a:gd name="connsiteX59" fmla="*/ 3641 w 10000"/>
                  <a:gd name="connsiteY59" fmla="*/ 5696 h 10000"/>
                  <a:gd name="connsiteX60" fmla="*/ 3665 w 10000"/>
                  <a:gd name="connsiteY60" fmla="*/ 5624 h 10000"/>
                  <a:gd name="connsiteX61" fmla="*/ 3704 w 10000"/>
                  <a:gd name="connsiteY61" fmla="*/ 5603 h 10000"/>
                  <a:gd name="connsiteX62" fmla="*/ 3742 w 10000"/>
                  <a:gd name="connsiteY62" fmla="*/ 5557 h 10000"/>
                  <a:gd name="connsiteX63" fmla="*/ 3780 w 10000"/>
                  <a:gd name="connsiteY63" fmla="*/ 5532 h 10000"/>
                  <a:gd name="connsiteX64" fmla="*/ 3880 w 10000"/>
                  <a:gd name="connsiteY64" fmla="*/ 5435 h 10000"/>
                  <a:gd name="connsiteX65" fmla="*/ 3930 w 10000"/>
                  <a:gd name="connsiteY65" fmla="*/ 5414 h 10000"/>
                  <a:gd name="connsiteX66" fmla="*/ 3968 w 10000"/>
                  <a:gd name="connsiteY66" fmla="*/ 5389 h 10000"/>
                  <a:gd name="connsiteX67" fmla="*/ 4082 w 10000"/>
                  <a:gd name="connsiteY67" fmla="*/ 5343 h 10000"/>
                  <a:gd name="connsiteX68" fmla="*/ 4169 w 10000"/>
                  <a:gd name="connsiteY68" fmla="*/ 5271 h 10000"/>
                  <a:gd name="connsiteX69" fmla="*/ 4207 w 10000"/>
                  <a:gd name="connsiteY69" fmla="*/ 5246 h 10000"/>
                  <a:gd name="connsiteX70" fmla="*/ 4245 w 10000"/>
                  <a:gd name="connsiteY70" fmla="*/ 5200 h 10000"/>
                  <a:gd name="connsiteX71" fmla="*/ 4283 w 10000"/>
                  <a:gd name="connsiteY71" fmla="*/ 5179 h 10000"/>
                  <a:gd name="connsiteX72" fmla="*/ 4319 w 10000"/>
                  <a:gd name="connsiteY72" fmla="*/ 5107 h 10000"/>
                  <a:gd name="connsiteX73" fmla="*/ 4384 w 10000"/>
                  <a:gd name="connsiteY73" fmla="*/ 5082 h 10000"/>
                  <a:gd name="connsiteX74" fmla="*/ 4433 w 10000"/>
                  <a:gd name="connsiteY74" fmla="*/ 5057 h 10000"/>
                  <a:gd name="connsiteX75" fmla="*/ 4559 w 10000"/>
                  <a:gd name="connsiteY75" fmla="*/ 4918 h 10000"/>
                  <a:gd name="connsiteX76" fmla="*/ 4610 w 10000"/>
                  <a:gd name="connsiteY76" fmla="*/ 4868 h 10000"/>
                  <a:gd name="connsiteX77" fmla="*/ 4660 w 10000"/>
                  <a:gd name="connsiteY77" fmla="*/ 4800 h 10000"/>
                  <a:gd name="connsiteX78" fmla="*/ 4698 w 10000"/>
                  <a:gd name="connsiteY78" fmla="*/ 4775 h 10000"/>
                  <a:gd name="connsiteX79" fmla="*/ 4760 w 10000"/>
                  <a:gd name="connsiteY79" fmla="*/ 4729 h 10000"/>
                  <a:gd name="connsiteX80" fmla="*/ 4837 w 10000"/>
                  <a:gd name="connsiteY80" fmla="*/ 4632 h 10000"/>
                  <a:gd name="connsiteX81" fmla="*/ 4899 w 10000"/>
                  <a:gd name="connsiteY81" fmla="*/ 4586 h 10000"/>
                  <a:gd name="connsiteX82" fmla="*/ 4937 w 10000"/>
                  <a:gd name="connsiteY82" fmla="*/ 4540 h 10000"/>
                  <a:gd name="connsiteX83" fmla="*/ 4989 w 10000"/>
                  <a:gd name="connsiteY83" fmla="*/ 4468 h 10000"/>
                  <a:gd name="connsiteX84" fmla="*/ 5038 w 10000"/>
                  <a:gd name="connsiteY84" fmla="*/ 4443 h 10000"/>
                  <a:gd name="connsiteX85" fmla="*/ 5076 w 10000"/>
                  <a:gd name="connsiteY85" fmla="*/ 4422 h 10000"/>
                  <a:gd name="connsiteX86" fmla="*/ 5090 w 10000"/>
                  <a:gd name="connsiteY86" fmla="*/ 4351 h 10000"/>
                  <a:gd name="connsiteX87" fmla="*/ 5139 w 10000"/>
                  <a:gd name="connsiteY87" fmla="*/ 4325 h 10000"/>
                  <a:gd name="connsiteX88" fmla="*/ 5240 w 10000"/>
                  <a:gd name="connsiteY88" fmla="*/ 4233 h 10000"/>
                  <a:gd name="connsiteX89" fmla="*/ 5316 w 10000"/>
                  <a:gd name="connsiteY89" fmla="*/ 4182 h 10000"/>
                  <a:gd name="connsiteX90" fmla="*/ 5428 w 10000"/>
                  <a:gd name="connsiteY90" fmla="*/ 4065 h 10000"/>
                  <a:gd name="connsiteX91" fmla="*/ 5466 w 10000"/>
                  <a:gd name="connsiteY91" fmla="*/ 4044 h 10000"/>
                  <a:gd name="connsiteX92" fmla="*/ 5542 w 10000"/>
                  <a:gd name="connsiteY92" fmla="*/ 3947 h 10000"/>
                  <a:gd name="connsiteX93" fmla="*/ 5593 w 10000"/>
                  <a:gd name="connsiteY93" fmla="*/ 3901 h 10000"/>
                  <a:gd name="connsiteX94" fmla="*/ 5629 w 10000"/>
                  <a:gd name="connsiteY94" fmla="*/ 3829 h 10000"/>
                  <a:gd name="connsiteX95" fmla="*/ 5656 w 10000"/>
                  <a:gd name="connsiteY95" fmla="*/ 3758 h 10000"/>
                  <a:gd name="connsiteX96" fmla="*/ 5743 w 10000"/>
                  <a:gd name="connsiteY96" fmla="*/ 3640 h 10000"/>
                  <a:gd name="connsiteX97" fmla="*/ 5806 w 10000"/>
                  <a:gd name="connsiteY97" fmla="*/ 3426 h 10000"/>
                  <a:gd name="connsiteX98" fmla="*/ 5831 w 10000"/>
                  <a:gd name="connsiteY98" fmla="*/ 3354 h 10000"/>
                  <a:gd name="connsiteX99" fmla="*/ 5858 w 10000"/>
                  <a:gd name="connsiteY99" fmla="*/ 3144 h 10000"/>
                  <a:gd name="connsiteX100" fmla="*/ 5907 w 10000"/>
                  <a:gd name="connsiteY100" fmla="*/ 3001 h 10000"/>
                  <a:gd name="connsiteX101" fmla="*/ 5931 w 10000"/>
                  <a:gd name="connsiteY101" fmla="*/ 2930 h 10000"/>
                  <a:gd name="connsiteX102" fmla="*/ 5958 w 10000"/>
                  <a:gd name="connsiteY102" fmla="*/ 2858 h 10000"/>
                  <a:gd name="connsiteX103" fmla="*/ 6084 w 10000"/>
                  <a:gd name="connsiteY103" fmla="*/ 2648 h 10000"/>
                  <a:gd name="connsiteX104" fmla="*/ 6171 w 10000"/>
                  <a:gd name="connsiteY104" fmla="*/ 2388 h 10000"/>
                  <a:gd name="connsiteX105" fmla="*/ 6274 w 10000"/>
                  <a:gd name="connsiteY105" fmla="*/ 2266 h 10000"/>
                  <a:gd name="connsiteX106" fmla="*/ 6373 w 10000"/>
                  <a:gd name="connsiteY106" fmla="*/ 2148 h 10000"/>
                  <a:gd name="connsiteX107" fmla="*/ 6511 w 10000"/>
                  <a:gd name="connsiteY107" fmla="*/ 2102 h 10000"/>
                  <a:gd name="connsiteX108" fmla="*/ 6563 w 10000"/>
                  <a:gd name="connsiteY108" fmla="*/ 2081 h 10000"/>
                  <a:gd name="connsiteX109" fmla="*/ 6939 w 10000"/>
                  <a:gd name="connsiteY109" fmla="*/ 2009 h 10000"/>
                  <a:gd name="connsiteX110" fmla="*/ 7105 w 10000"/>
                  <a:gd name="connsiteY110" fmla="*/ 1984 h 10000"/>
                  <a:gd name="connsiteX111" fmla="*/ 7230 w 10000"/>
                  <a:gd name="connsiteY111" fmla="*/ 1913 h 10000"/>
                  <a:gd name="connsiteX112" fmla="*/ 7293 w 10000"/>
                  <a:gd name="connsiteY112" fmla="*/ 1866 h 10000"/>
                  <a:gd name="connsiteX113" fmla="*/ 7331 w 10000"/>
                  <a:gd name="connsiteY113" fmla="*/ 1841 h 10000"/>
                  <a:gd name="connsiteX114" fmla="*/ 7380 w 10000"/>
                  <a:gd name="connsiteY114" fmla="*/ 1795 h 10000"/>
                  <a:gd name="connsiteX115" fmla="*/ 7470 w 10000"/>
                  <a:gd name="connsiteY115" fmla="*/ 1702 h 10000"/>
                  <a:gd name="connsiteX116" fmla="*/ 7682 w 10000"/>
                  <a:gd name="connsiteY116" fmla="*/ 1652 h 10000"/>
                  <a:gd name="connsiteX117" fmla="*/ 7846 w 10000"/>
                  <a:gd name="connsiteY117" fmla="*/ 1463 h 10000"/>
                  <a:gd name="connsiteX118" fmla="*/ 7936 w 10000"/>
                  <a:gd name="connsiteY118" fmla="*/ 1442 h 10000"/>
                  <a:gd name="connsiteX119" fmla="*/ 7974 w 10000"/>
                  <a:gd name="connsiteY119" fmla="*/ 1396 h 10000"/>
                  <a:gd name="connsiteX120" fmla="*/ 8012 w 10000"/>
                  <a:gd name="connsiteY120" fmla="*/ 1324 h 10000"/>
                  <a:gd name="connsiteX121" fmla="*/ 8086 w 10000"/>
                  <a:gd name="connsiteY121" fmla="*/ 1274 h 10000"/>
                  <a:gd name="connsiteX122" fmla="*/ 8124 w 10000"/>
                  <a:gd name="connsiteY122" fmla="*/ 1253 h 10000"/>
                  <a:gd name="connsiteX123" fmla="*/ 8200 w 10000"/>
                  <a:gd name="connsiteY123" fmla="*/ 1206 h 10000"/>
                  <a:gd name="connsiteX124" fmla="*/ 8238 w 10000"/>
                  <a:gd name="connsiteY124" fmla="*/ 1181 h 10000"/>
                  <a:gd name="connsiteX125" fmla="*/ 8276 w 10000"/>
                  <a:gd name="connsiteY125" fmla="*/ 1135 h 10000"/>
                  <a:gd name="connsiteX126" fmla="*/ 8325 w 10000"/>
                  <a:gd name="connsiteY126" fmla="*/ 1110 h 10000"/>
                  <a:gd name="connsiteX127" fmla="*/ 8363 w 10000"/>
                  <a:gd name="connsiteY127" fmla="*/ 1084 h 10000"/>
                  <a:gd name="connsiteX128" fmla="*/ 8415 w 10000"/>
                  <a:gd name="connsiteY128" fmla="*/ 1063 h 10000"/>
                  <a:gd name="connsiteX129" fmla="*/ 8464 w 10000"/>
                  <a:gd name="connsiteY129" fmla="*/ 1017 h 10000"/>
                  <a:gd name="connsiteX130" fmla="*/ 8502 w 10000"/>
                  <a:gd name="connsiteY130" fmla="*/ 967 h 10000"/>
                  <a:gd name="connsiteX131" fmla="*/ 8616 w 10000"/>
                  <a:gd name="connsiteY131" fmla="*/ 895 h 10000"/>
                  <a:gd name="connsiteX132" fmla="*/ 8652 w 10000"/>
                  <a:gd name="connsiteY132" fmla="*/ 874 h 10000"/>
                  <a:gd name="connsiteX133" fmla="*/ 8753 w 10000"/>
                  <a:gd name="connsiteY133" fmla="*/ 828 h 10000"/>
                  <a:gd name="connsiteX134" fmla="*/ 8829 w 10000"/>
                  <a:gd name="connsiteY134" fmla="*/ 757 h 10000"/>
                  <a:gd name="connsiteX135" fmla="*/ 8892 w 10000"/>
                  <a:gd name="connsiteY135" fmla="*/ 731 h 10000"/>
                  <a:gd name="connsiteX136" fmla="*/ 8981 w 10000"/>
                  <a:gd name="connsiteY136" fmla="*/ 685 h 10000"/>
                  <a:gd name="connsiteX137" fmla="*/ 9019 w 10000"/>
                  <a:gd name="connsiteY137" fmla="*/ 639 h 10000"/>
                  <a:gd name="connsiteX138" fmla="*/ 9093 w 10000"/>
                  <a:gd name="connsiteY138" fmla="*/ 588 h 10000"/>
                  <a:gd name="connsiteX139" fmla="*/ 9145 w 10000"/>
                  <a:gd name="connsiteY139" fmla="*/ 542 h 10000"/>
                  <a:gd name="connsiteX140" fmla="*/ 9232 w 10000"/>
                  <a:gd name="connsiteY140" fmla="*/ 517 h 10000"/>
                  <a:gd name="connsiteX141" fmla="*/ 9322 w 10000"/>
                  <a:gd name="connsiteY141" fmla="*/ 450 h 10000"/>
                  <a:gd name="connsiteX142" fmla="*/ 9384 w 10000"/>
                  <a:gd name="connsiteY142" fmla="*/ 399 h 10000"/>
                  <a:gd name="connsiteX143" fmla="*/ 9433 w 10000"/>
                  <a:gd name="connsiteY143" fmla="*/ 378 h 10000"/>
                  <a:gd name="connsiteX144" fmla="*/ 9523 w 10000"/>
                  <a:gd name="connsiteY144" fmla="*/ 307 h 10000"/>
                  <a:gd name="connsiteX145" fmla="*/ 9572 w 10000"/>
                  <a:gd name="connsiteY145" fmla="*/ 282 h 10000"/>
                  <a:gd name="connsiteX146" fmla="*/ 9711 w 10000"/>
                  <a:gd name="connsiteY146" fmla="*/ 189 h 10000"/>
                  <a:gd name="connsiteX147" fmla="*/ 9774 w 10000"/>
                  <a:gd name="connsiteY147" fmla="*/ 164 h 10000"/>
                  <a:gd name="connsiteX148" fmla="*/ 9812 w 10000"/>
                  <a:gd name="connsiteY148" fmla="*/ 118 h 10000"/>
                  <a:gd name="connsiteX149" fmla="*/ 9899 w 10000"/>
                  <a:gd name="connsiteY149" fmla="*/ 71 h 10000"/>
                  <a:gd name="connsiteX150" fmla="*/ 9962 w 10000"/>
                  <a:gd name="connsiteY150" fmla="*/ 21 h 10000"/>
                  <a:gd name="connsiteX151" fmla="*/ 10000 w 10000"/>
                  <a:gd name="connsiteY15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390 w 10000"/>
                  <a:gd name="connsiteY8" fmla="*/ 8651 h 10000"/>
                  <a:gd name="connsiteX9" fmla="*/ 479 w 10000"/>
                  <a:gd name="connsiteY9" fmla="*/ 8583 h 10000"/>
                  <a:gd name="connsiteX10" fmla="*/ 605 w 10000"/>
                  <a:gd name="connsiteY10" fmla="*/ 8462 h 10000"/>
                  <a:gd name="connsiteX11" fmla="*/ 806 w 10000"/>
                  <a:gd name="connsiteY11" fmla="*/ 8180 h 10000"/>
                  <a:gd name="connsiteX12" fmla="*/ 882 w 10000"/>
                  <a:gd name="connsiteY12" fmla="*/ 8155 h 10000"/>
                  <a:gd name="connsiteX13" fmla="*/ 920 w 10000"/>
                  <a:gd name="connsiteY13" fmla="*/ 8108 h 10000"/>
                  <a:gd name="connsiteX14" fmla="*/ 970 w 10000"/>
                  <a:gd name="connsiteY14" fmla="*/ 8083 h 10000"/>
                  <a:gd name="connsiteX15" fmla="*/ 1008 w 10000"/>
                  <a:gd name="connsiteY15" fmla="*/ 8037 h 10000"/>
                  <a:gd name="connsiteX16" fmla="*/ 1059 w 10000"/>
                  <a:gd name="connsiteY16" fmla="*/ 7991 h 10000"/>
                  <a:gd name="connsiteX17" fmla="*/ 1095 w 10000"/>
                  <a:gd name="connsiteY17" fmla="*/ 7894 h 10000"/>
                  <a:gd name="connsiteX18" fmla="*/ 1122 w 10000"/>
                  <a:gd name="connsiteY18" fmla="*/ 7827 h 10000"/>
                  <a:gd name="connsiteX19" fmla="*/ 1185 w 10000"/>
                  <a:gd name="connsiteY19" fmla="*/ 7802 h 10000"/>
                  <a:gd name="connsiteX20" fmla="*/ 1223 w 10000"/>
                  <a:gd name="connsiteY20" fmla="*/ 7776 h 10000"/>
                  <a:gd name="connsiteX21" fmla="*/ 1296 w 10000"/>
                  <a:gd name="connsiteY21" fmla="*/ 7684 h 10000"/>
                  <a:gd name="connsiteX22" fmla="*/ 1386 w 10000"/>
                  <a:gd name="connsiteY22" fmla="*/ 7612 h 10000"/>
                  <a:gd name="connsiteX23" fmla="*/ 1424 w 10000"/>
                  <a:gd name="connsiteY23" fmla="*/ 7566 h 10000"/>
                  <a:gd name="connsiteX24" fmla="*/ 1473 w 10000"/>
                  <a:gd name="connsiteY24" fmla="*/ 7541 h 10000"/>
                  <a:gd name="connsiteX25" fmla="*/ 1574 w 10000"/>
                  <a:gd name="connsiteY25" fmla="*/ 7423 h 10000"/>
                  <a:gd name="connsiteX26" fmla="*/ 1612 w 10000"/>
                  <a:gd name="connsiteY26" fmla="*/ 7398 h 10000"/>
                  <a:gd name="connsiteX27" fmla="*/ 1637 w 10000"/>
                  <a:gd name="connsiteY27" fmla="*/ 7327 h 10000"/>
                  <a:gd name="connsiteX28" fmla="*/ 1688 w 10000"/>
                  <a:gd name="connsiteY28" fmla="*/ 7306 h 10000"/>
                  <a:gd name="connsiteX29" fmla="*/ 1726 w 10000"/>
                  <a:gd name="connsiteY29" fmla="*/ 7280 h 10000"/>
                  <a:gd name="connsiteX30" fmla="*/ 1800 w 10000"/>
                  <a:gd name="connsiteY30" fmla="*/ 7188 h 10000"/>
                  <a:gd name="connsiteX31" fmla="*/ 1838 w 10000"/>
                  <a:gd name="connsiteY31" fmla="*/ 7137 h 10000"/>
                  <a:gd name="connsiteX32" fmla="*/ 1928 w 10000"/>
                  <a:gd name="connsiteY32" fmla="*/ 7091 h 10000"/>
                  <a:gd name="connsiteX33" fmla="*/ 1966 w 10000"/>
                  <a:gd name="connsiteY33" fmla="*/ 7045 h 10000"/>
                  <a:gd name="connsiteX34" fmla="*/ 2091 w 10000"/>
                  <a:gd name="connsiteY34" fmla="*/ 6999 h 10000"/>
                  <a:gd name="connsiteX35" fmla="*/ 2129 w 10000"/>
                  <a:gd name="connsiteY35" fmla="*/ 6948 h 10000"/>
                  <a:gd name="connsiteX36" fmla="*/ 2167 w 10000"/>
                  <a:gd name="connsiteY36" fmla="*/ 6927 h 10000"/>
                  <a:gd name="connsiteX37" fmla="*/ 2230 w 10000"/>
                  <a:gd name="connsiteY37" fmla="*/ 6881 h 10000"/>
                  <a:gd name="connsiteX38" fmla="*/ 2304 w 10000"/>
                  <a:gd name="connsiteY38" fmla="*/ 6831 h 10000"/>
                  <a:gd name="connsiteX39" fmla="*/ 2418 w 10000"/>
                  <a:gd name="connsiteY39" fmla="*/ 6738 h 10000"/>
                  <a:gd name="connsiteX40" fmla="*/ 2456 w 10000"/>
                  <a:gd name="connsiteY40" fmla="*/ 6713 h 10000"/>
                  <a:gd name="connsiteX41" fmla="*/ 2494 w 10000"/>
                  <a:gd name="connsiteY41" fmla="*/ 6692 h 10000"/>
                  <a:gd name="connsiteX42" fmla="*/ 2532 w 10000"/>
                  <a:gd name="connsiteY42" fmla="*/ 6620 h 10000"/>
                  <a:gd name="connsiteX43" fmla="*/ 2582 w 10000"/>
                  <a:gd name="connsiteY43" fmla="*/ 6570 h 10000"/>
                  <a:gd name="connsiteX44" fmla="*/ 2620 w 10000"/>
                  <a:gd name="connsiteY44" fmla="*/ 6524 h 10000"/>
                  <a:gd name="connsiteX45" fmla="*/ 2721 w 10000"/>
                  <a:gd name="connsiteY45" fmla="*/ 6452 h 10000"/>
                  <a:gd name="connsiteX46" fmla="*/ 2759 w 10000"/>
                  <a:gd name="connsiteY46" fmla="*/ 6406 h 10000"/>
                  <a:gd name="connsiteX47" fmla="*/ 2808 w 10000"/>
                  <a:gd name="connsiteY47" fmla="*/ 6381 h 10000"/>
                  <a:gd name="connsiteX48" fmla="*/ 2884 w 10000"/>
                  <a:gd name="connsiteY48" fmla="*/ 6335 h 10000"/>
                  <a:gd name="connsiteX49" fmla="*/ 2922 w 10000"/>
                  <a:gd name="connsiteY49" fmla="*/ 6314 h 10000"/>
                  <a:gd name="connsiteX50" fmla="*/ 3023 w 10000"/>
                  <a:gd name="connsiteY50" fmla="*/ 6217 h 10000"/>
                  <a:gd name="connsiteX51" fmla="*/ 3148 w 10000"/>
                  <a:gd name="connsiteY51" fmla="*/ 6053 h 10000"/>
                  <a:gd name="connsiteX52" fmla="*/ 3200 w 10000"/>
                  <a:gd name="connsiteY52" fmla="*/ 6028 h 10000"/>
                  <a:gd name="connsiteX53" fmla="*/ 3238 w 10000"/>
                  <a:gd name="connsiteY53" fmla="*/ 5982 h 10000"/>
                  <a:gd name="connsiteX54" fmla="*/ 3350 w 10000"/>
                  <a:gd name="connsiteY54" fmla="*/ 5935 h 10000"/>
                  <a:gd name="connsiteX55" fmla="*/ 3388 w 10000"/>
                  <a:gd name="connsiteY55" fmla="*/ 5910 h 10000"/>
                  <a:gd name="connsiteX56" fmla="*/ 3439 w 10000"/>
                  <a:gd name="connsiteY56" fmla="*/ 5885 h 10000"/>
                  <a:gd name="connsiteX57" fmla="*/ 3527 w 10000"/>
                  <a:gd name="connsiteY57" fmla="*/ 5792 h 10000"/>
                  <a:gd name="connsiteX58" fmla="*/ 3641 w 10000"/>
                  <a:gd name="connsiteY58" fmla="*/ 5696 h 10000"/>
                  <a:gd name="connsiteX59" fmla="*/ 3665 w 10000"/>
                  <a:gd name="connsiteY59" fmla="*/ 5624 h 10000"/>
                  <a:gd name="connsiteX60" fmla="*/ 3704 w 10000"/>
                  <a:gd name="connsiteY60" fmla="*/ 5603 h 10000"/>
                  <a:gd name="connsiteX61" fmla="*/ 3742 w 10000"/>
                  <a:gd name="connsiteY61" fmla="*/ 5557 h 10000"/>
                  <a:gd name="connsiteX62" fmla="*/ 3780 w 10000"/>
                  <a:gd name="connsiteY62" fmla="*/ 5532 h 10000"/>
                  <a:gd name="connsiteX63" fmla="*/ 3880 w 10000"/>
                  <a:gd name="connsiteY63" fmla="*/ 5435 h 10000"/>
                  <a:gd name="connsiteX64" fmla="*/ 3930 w 10000"/>
                  <a:gd name="connsiteY64" fmla="*/ 5414 h 10000"/>
                  <a:gd name="connsiteX65" fmla="*/ 3968 w 10000"/>
                  <a:gd name="connsiteY65" fmla="*/ 5389 h 10000"/>
                  <a:gd name="connsiteX66" fmla="*/ 4082 w 10000"/>
                  <a:gd name="connsiteY66" fmla="*/ 5343 h 10000"/>
                  <a:gd name="connsiteX67" fmla="*/ 4169 w 10000"/>
                  <a:gd name="connsiteY67" fmla="*/ 5271 h 10000"/>
                  <a:gd name="connsiteX68" fmla="*/ 4207 w 10000"/>
                  <a:gd name="connsiteY68" fmla="*/ 5246 h 10000"/>
                  <a:gd name="connsiteX69" fmla="*/ 4245 w 10000"/>
                  <a:gd name="connsiteY69" fmla="*/ 5200 h 10000"/>
                  <a:gd name="connsiteX70" fmla="*/ 4283 w 10000"/>
                  <a:gd name="connsiteY70" fmla="*/ 5179 h 10000"/>
                  <a:gd name="connsiteX71" fmla="*/ 4319 w 10000"/>
                  <a:gd name="connsiteY71" fmla="*/ 5107 h 10000"/>
                  <a:gd name="connsiteX72" fmla="*/ 4384 w 10000"/>
                  <a:gd name="connsiteY72" fmla="*/ 5082 h 10000"/>
                  <a:gd name="connsiteX73" fmla="*/ 4433 w 10000"/>
                  <a:gd name="connsiteY73" fmla="*/ 5057 h 10000"/>
                  <a:gd name="connsiteX74" fmla="*/ 4559 w 10000"/>
                  <a:gd name="connsiteY74" fmla="*/ 4918 h 10000"/>
                  <a:gd name="connsiteX75" fmla="*/ 4610 w 10000"/>
                  <a:gd name="connsiteY75" fmla="*/ 4868 h 10000"/>
                  <a:gd name="connsiteX76" fmla="*/ 4660 w 10000"/>
                  <a:gd name="connsiteY76" fmla="*/ 4800 h 10000"/>
                  <a:gd name="connsiteX77" fmla="*/ 4698 w 10000"/>
                  <a:gd name="connsiteY77" fmla="*/ 4775 h 10000"/>
                  <a:gd name="connsiteX78" fmla="*/ 4760 w 10000"/>
                  <a:gd name="connsiteY78" fmla="*/ 4729 h 10000"/>
                  <a:gd name="connsiteX79" fmla="*/ 4837 w 10000"/>
                  <a:gd name="connsiteY79" fmla="*/ 4632 h 10000"/>
                  <a:gd name="connsiteX80" fmla="*/ 4899 w 10000"/>
                  <a:gd name="connsiteY80" fmla="*/ 4586 h 10000"/>
                  <a:gd name="connsiteX81" fmla="*/ 4937 w 10000"/>
                  <a:gd name="connsiteY81" fmla="*/ 4540 h 10000"/>
                  <a:gd name="connsiteX82" fmla="*/ 4989 w 10000"/>
                  <a:gd name="connsiteY82" fmla="*/ 4468 h 10000"/>
                  <a:gd name="connsiteX83" fmla="*/ 5038 w 10000"/>
                  <a:gd name="connsiteY83" fmla="*/ 4443 h 10000"/>
                  <a:gd name="connsiteX84" fmla="*/ 5076 w 10000"/>
                  <a:gd name="connsiteY84" fmla="*/ 4422 h 10000"/>
                  <a:gd name="connsiteX85" fmla="*/ 5090 w 10000"/>
                  <a:gd name="connsiteY85" fmla="*/ 4351 h 10000"/>
                  <a:gd name="connsiteX86" fmla="*/ 5139 w 10000"/>
                  <a:gd name="connsiteY86" fmla="*/ 4325 h 10000"/>
                  <a:gd name="connsiteX87" fmla="*/ 5240 w 10000"/>
                  <a:gd name="connsiteY87" fmla="*/ 4233 h 10000"/>
                  <a:gd name="connsiteX88" fmla="*/ 5316 w 10000"/>
                  <a:gd name="connsiteY88" fmla="*/ 4182 h 10000"/>
                  <a:gd name="connsiteX89" fmla="*/ 5428 w 10000"/>
                  <a:gd name="connsiteY89" fmla="*/ 4065 h 10000"/>
                  <a:gd name="connsiteX90" fmla="*/ 5466 w 10000"/>
                  <a:gd name="connsiteY90" fmla="*/ 4044 h 10000"/>
                  <a:gd name="connsiteX91" fmla="*/ 5542 w 10000"/>
                  <a:gd name="connsiteY91" fmla="*/ 3947 h 10000"/>
                  <a:gd name="connsiteX92" fmla="*/ 5593 w 10000"/>
                  <a:gd name="connsiteY92" fmla="*/ 3901 h 10000"/>
                  <a:gd name="connsiteX93" fmla="*/ 5629 w 10000"/>
                  <a:gd name="connsiteY93" fmla="*/ 3829 h 10000"/>
                  <a:gd name="connsiteX94" fmla="*/ 5656 w 10000"/>
                  <a:gd name="connsiteY94" fmla="*/ 3758 h 10000"/>
                  <a:gd name="connsiteX95" fmla="*/ 5743 w 10000"/>
                  <a:gd name="connsiteY95" fmla="*/ 3640 h 10000"/>
                  <a:gd name="connsiteX96" fmla="*/ 5806 w 10000"/>
                  <a:gd name="connsiteY96" fmla="*/ 3426 h 10000"/>
                  <a:gd name="connsiteX97" fmla="*/ 5831 w 10000"/>
                  <a:gd name="connsiteY97" fmla="*/ 3354 h 10000"/>
                  <a:gd name="connsiteX98" fmla="*/ 5858 w 10000"/>
                  <a:gd name="connsiteY98" fmla="*/ 3144 h 10000"/>
                  <a:gd name="connsiteX99" fmla="*/ 5907 w 10000"/>
                  <a:gd name="connsiteY99" fmla="*/ 3001 h 10000"/>
                  <a:gd name="connsiteX100" fmla="*/ 5931 w 10000"/>
                  <a:gd name="connsiteY100" fmla="*/ 2930 h 10000"/>
                  <a:gd name="connsiteX101" fmla="*/ 5958 w 10000"/>
                  <a:gd name="connsiteY101" fmla="*/ 2858 h 10000"/>
                  <a:gd name="connsiteX102" fmla="*/ 6084 w 10000"/>
                  <a:gd name="connsiteY102" fmla="*/ 2648 h 10000"/>
                  <a:gd name="connsiteX103" fmla="*/ 6171 w 10000"/>
                  <a:gd name="connsiteY103" fmla="*/ 2388 h 10000"/>
                  <a:gd name="connsiteX104" fmla="*/ 6274 w 10000"/>
                  <a:gd name="connsiteY104" fmla="*/ 2266 h 10000"/>
                  <a:gd name="connsiteX105" fmla="*/ 6373 w 10000"/>
                  <a:gd name="connsiteY105" fmla="*/ 2148 h 10000"/>
                  <a:gd name="connsiteX106" fmla="*/ 6511 w 10000"/>
                  <a:gd name="connsiteY106" fmla="*/ 2102 h 10000"/>
                  <a:gd name="connsiteX107" fmla="*/ 6563 w 10000"/>
                  <a:gd name="connsiteY107" fmla="*/ 2081 h 10000"/>
                  <a:gd name="connsiteX108" fmla="*/ 6939 w 10000"/>
                  <a:gd name="connsiteY108" fmla="*/ 2009 h 10000"/>
                  <a:gd name="connsiteX109" fmla="*/ 7105 w 10000"/>
                  <a:gd name="connsiteY109" fmla="*/ 1984 h 10000"/>
                  <a:gd name="connsiteX110" fmla="*/ 7230 w 10000"/>
                  <a:gd name="connsiteY110" fmla="*/ 1913 h 10000"/>
                  <a:gd name="connsiteX111" fmla="*/ 7293 w 10000"/>
                  <a:gd name="connsiteY111" fmla="*/ 1866 h 10000"/>
                  <a:gd name="connsiteX112" fmla="*/ 7331 w 10000"/>
                  <a:gd name="connsiteY112" fmla="*/ 1841 h 10000"/>
                  <a:gd name="connsiteX113" fmla="*/ 7380 w 10000"/>
                  <a:gd name="connsiteY113" fmla="*/ 1795 h 10000"/>
                  <a:gd name="connsiteX114" fmla="*/ 7470 w 10000"/>
                  <a:gd name="connsiteY114" fmla="*/ 1702 h 10000"/>
                  <a:gd name="connsiteX115" fmla="*/ 7682 w 10000"/>
                  <a:gd name="connsiteY115" fmla="*/ 1652 h 10000"/>
                  <a:gd name="connsiteX116" fmla="*/ 7846 w 10000"/>
                  <a:gd name="connsiteY116" fmla="*/ 1463 h 10000"/>
                  <a:gd name="connsiteX117" fmla="*/ 7936 w 10000"/>
                  <a:gd name="connsiteY117" fmla="*/ 1442 h 10000"/>
                  <a:gd name="connsiteX118" fmla="*/ 7974 w 10000"/>
                  <a:gd name="connsiteY118" fmla="*/ 1396 h 10000"/>
                  <a:gd name="connsiteX119" fmla="*/ 8012 w 10000"/>
                  <a:gd name="connsiteY119" fmla="*/ 1324 h 10000"/>
                  <a:gd name="connsiteX120" fmla="*/ 8086 w 10000"/>
                  <a:gd name="connsiteY120" fmla="*/ 1274 h 10000"/>
                  <a:gd name="connsiteX121" fmla="*/ 8124 w 10000"/>
                  <a:gd name="connsiteY121" fmla="*/ 1253 h 10000"/>
                  <a:gd name="connsiteX122" fmla="*/ 8200 w 10000"/>
                  <a:gd name="connsiteY122" fmla="*/ 1206 h 10000"/>
                  <a:gd name="connsiteX123" fmla="*/ 8238 w 10000"/>
                  <a:gd name="connsiteY123" fmla="*/ 1181 h 10000"/>
                  <a:gd name="connsiteX124" fmla="*/ 8276 w 10000"/>
                  <a:gd name="connsiteY124" fmla="*/ 1135 h 10000"/>
                  <a:gd name="connsiteX125" fmla="*/ 8325 w 10000"/>
                  <a:gd name="connsiteY125" fmla="*/ 1110 h 10000"/>
                  <a:gd name="connsiteX126" fmla="*/ 8363 w 10000"/>
                  <a:gd name="connsiteY126" fmla="*/ 1084 h 10000"/>
                  <a:gd name="connsiteX127" fmla="*/ 8415 w 10000"/>
                  <a:gd name="connsiteY127" fmla="*/ 1063 h 10000"/>
                  <a:gd name="connsiteX128" fmla="*/ 8464 w 10000"/>
                  <a:gd name="connsiteY128" fmla="*/ 1017 h 10000"/>
                  <a:gd name="connsiteX129" fmla="*/ 8502 w 10000"/>
                  <a:gd name="connsiteY129" fmla="*/ 967 h 10000"/>
                  <a:gd name="connsiteX130" fmla="*/ 8616 w 10000"/>
                  <a:gd name="connsiteY130" fmla="*/ 895 h 10000"/>
                  <a:gd name="connsiteX131" fmla="*/ 8652 w 10000"/>
                  <a:gd name="connsiteY131" fmla="*/ 874 h 10000"/>
                  <a:gd name="connsiteX132" fmla="*/ 8753 w 10000"/>
                  <a:gd name="connsiteY132" fmla="*/ 828 h 10000"/>
                  <a:gd name="connsiteX133" fmla="*/ 8829 w 10000"/>
                  <a:gd name="connsiteY133" fmla="*/ 757 h 10000"/>
                  <a:gd name="connsiteX134" fmla="*/ 8892 w 10000"/>
                  <a:gd name="connsiteY134" fmla="*/ 731 h 10000"/>
                  <a:gd name="connsiteX135" fmla="*/ 8981 w 10000"/>
                  <a:gd name="connsiteY135" fmla="*/ 685 h 10000"/>
                  <a:gd name="connsiteX136" fmla="*/ 9019 w 10000"/>
                  <a:gd name="connsiteY136" fmla="*/ 639 h 10000"/>
                  <a:gd name="connsiteX137" fmla="*/ 9093 w 10000"/>
                  <a:gd name="connsiteY137" fmla="*/ 588 h 10000"/>
                  <a:gd name="connsiteX138" fmla="*/ 9145 w 10000"/>
                  <a:gd name="connsiteY138" fmla="*/ 542 h 10000"/>
                  <a:gd name="connsiteX139" fmla="*/ 9232 w 10000"/>
                  <a:gd name="connsiteY139" fmla="*/ 517 h 10000"/>
                  <a:gd name="connsiteX140" fmla="*/ 9322 w 10000"/>
                  <a:gd name="connsiteY140" fmla="*/ 450 h 10000"/>
                  <a:gd name="connsiteX141" fmla="*/ 9384 w 10000"/>
                  <a:gd name="connsiteY141" fmla="*/ 399 h 10000"/>
                  <a:gd name="connsiteX142" fmla="*/ 9433 w 10000"/>
                  <a:gd name="connsiteY142" fmla="*/ 378 h 10000"/>
                  <a:gd name="connsiteX143" fmla="*/ 9523 w 10000"/>
                  <a:gd name="connsiteY143" fmla="*/ 307 h 10000"/>
                  <a:gd name="connsiteX144" fmla="*/ 9572 w 10000"/>
                  <a:gd name="connsiteY144" fmla="*/ 282 h 10000"/>
                  <a:gd name="connsiteX145" fmla="*/ 9711 w 10000"/>
                  <a:gd name="connsiteY145" fmla="*/ 189 h 10000"/>
                  <a:gd name="connsiteX146" fmla="*/ 9774 w 10000"/>
                  <a:gd name="connsiteY146" fmla="*/ 164 h 10000"/>
                  <a:gd name="connsiteX147" fmla="*/ 9812 w 10000"/>
                  <a:gd name="connsiteY147" fmla="*/ 118 h 10000"/>
                  <a:gd name="connsiteX148" fmla="*/ 9899 w 10000"/>
                  <a:gd name="connsiteY148" fmla="*/ 71 h 10000"/>
                  <a:gd name="connsiteX149" fmla="*/ 9962 w 10000"/>
                  <a:gd name="connsiteY149" fmla="*/ 21 h 10000"/>
                  <a:gd name="connsiteX150" fmla="*/ 10000 w 10000"/>
                  <a:gd name="connsiteY15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29 w 10000"/>
                  <a:gd name="connsiteY132" fmla="*/ 757 h 10000"/>
                  <a:gd name="connsiteX133" fmla="*/ 8892 w 10000"/>
                  <a:gd name="connsiteY133" fmla="*/ 731 h 10000"/>
                  <a:gd name="connsiteX134" fmla="*/ 8981 w 10000"/>
                  <a:gd name="connsiteY134" fmla="*/ 685 h 10000"/>
                  <a:gd name="connsiteX135" fmla="*/ 9019 w 10000"/>
                  <a:gd name="connsiteY135" fmla="*/ 639 h 10000"/>
                  <a:gd name="connsiteX136" fmla="*/ 9093 w 10000"/>
                  <a:gd name="connsiteY136" fmla="*/ 588 h 10000"/>
                  <a:gd name="connsiteX137" fmla="*/ 9145 w 10000"/>
                  <a:gd name="connsiteY137" fmla="*/ 542 h 10000"/>
                  <a:gd name="connsiteX138" fmla="*/ 9232 w 10000"/>
                  <a:gd name="connsiteY138" fmla="*/ 517 h 10000"/>
                  <a:gd name="connsiteX139" fmla="*/ 9322 w 10000"/>
                  <a:gd name="connsiteY139" fmla="*/ 450 h 10000"/>
                  <a:gd name="connsiteX140" fmla="*/ 9384 w 10000"/>
                  <a:gd name="connsiteY140" fmla="*/ 399 h 10000"/>
                  <a:gd name="connsiteX141" fmla="*/ 9433 w 10000"/>
                  <a:gd name="connsiteY141" fmla="*/ 378 h 10000"/>
                  <a:gd name="connsiteX142" fmla="*/ 9523 w 10000"/>
                  <a:gd name="connsiteY142" fmla="*/ 307 h 10000"/>
                  <a:gd name="connsiteX143" fmla="*/ 9572 w 10000"/>
                  <a:gd name="connsiteY143" fmla="*/ 282 h 10000"/>
                  <a:gd name="connsiteX144" fmla="*/ 9711 w 10000"/>
                  <a:gd name="connsiteY144" fmla="*/ 189 h 10000"/>
                  <a:gd name="connsiteX145" fmla="*/ 9774 w 10000"/>
                  <a:gd name="connsiteY145" fmla="*/ 164 h 10000"/>
                  <a:gd name="connsiteX146" fmla="*/ 9812 w 10000"/>
                  <a:gd name="connsiteY146" fmla="*/ 118 h 10000"/>
                  <a:gd name="connsiteX147" fmla="*/ 9899 w 10000"/>
                  <a:gd name="connsiteY147" fmla="*/ 71 h 10000"/>
                  <a:gd name="connsiteX148" fmla="*/ 9962 w 10000"/>
                  <a:gd name="connsiteY148" fmla="*/ 21 h 10000"/>
                  <a:gd name="connsiteX149" fmla="*/ 10000 w 10000"/>
                  <a:gd name="connsiteY14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29 w 10000"/>
                  <a:gd name="connsiteY132" fmla="*/ 757 h 10000"/>
                  <a:gd name="connsiteX133" fmla="*/ 8892 w 10000"/>
                  <a:gd name="connsiteY133" fmla="*/ 731 h 10000"/>
                  <a:gd name="connsiteX134" fmla="*/ 8981 w 10000"/>
                  <a:gd name="connsiteY134" fmla="*/ 685 h 10000"/>
                  <a:gd name="connsiteX135" fmla="*/ 9019 w 10000"/>
                  <a:gd name="connsiteY135" fmla="*/ 639 h 10000"/>
                  <a:gd name="connsiteX136" fmla="*/ 9093 w 10000"/>
                  <a:gd name="connsiteY136" fmla="*/ 588 h 10000"/>
                  <a:gd name="connsiteX137" fmla="*/ 9145 w 10000"/>
                  <a:gd name="connsiteY137" fmla="*/ 542 h 10000"/>
                  <a:gd name="connsiteX138" fmla="*/ 9232 w 10000"/>
                  <a:gd name="connsiteY138" fmla="*/ 517 h 10000"/>
                  <a:gd name="connsiteX139" fmla="*/ 9322 w 10000"/>
                  <a:gd name="connsiteY139" fmla="*/ 450 h 10000"/>
                  <a:gd name="connsiteX140" fmla="*/ 9384 w 10000"/>
                  <a:gd name="connsiteY140" fmla="*/ 399 h 10000"/>
                  <a:gd name="connsiteX141" fmla="*/ 9433 w 10000"/>
                  <a:gd name="connsiteY141" fmla="*/ 378 h 10000"/>
                  <a:gd name="connsiteX142" fmla="*/ 9523 w 10000"/>
                  <a:gd name="connsiteY142" fmla="*/ 307 h 10000"/>
                  <a:gd name="connsiteX143" fmla="*/ 9572 w 10000"/>
                  <a:gd name="connsiteY143" fmla="*/ 282 h 10000"/>
                  <a:gd name="connsiteX144" fmla="*/ 9711 w 10000"/>
                  <a:gd name="connsiteY144" fmla="*/ 189 h 10000"/>
                  <a:gd name="connsiteX145" fmla="*/ 9812 w 10000"/>
                  <a:gd name="connsiteY145" fmla="*/ 118 h 10000"/>
                  <a:gd name="connsiteX146" fmla="*/ 9899 w 10000"/>
                  <a:gd name="connsiteY146" fmla="*/ 71 h 10000"/>
                  <a:gd name="connsiteX147" fmla="*/ 9962 w 10000"/>
                  <a:gd name="connsiteY147" fmla="*/ 21 h 10000"/>
                  <a:gd name="connsiteX148" fmla="*/ 10000 w 10000"/>
                  <a:gd name="connsiteY14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92 w 10000"/>
                  <a:gd name="connsiteY132" fmla="*/ 731 h 10000"/>
                  <a:gd name="connsiteX133" fmla="*/ 8981 w 10000"/>
                  <a:gd name="connsiteY133" fmla="*/ 685 h 10000"/>
                  <a:gd name="connsiteX134" fmla="*/ 9019 w 10000"/>
                  <a:gd name="connsiteY134" fmla="*/ 639 h 10000"/>
                  <a:gd name="connsiteX135" fmla="*/ 9093 w 10000"/>
                  <a:gd name="connsiteY135" fmla="*/ 588 h 10000"/>
                  <a:gd name="connsiteX136" fmla="*/ 9145 w 10000"/>
                  <a:gd name="connsiteY136" fmla="*/ 542 h 10000"/>
                  <a:gd name="connsiteX137" fmla="*/ 9232 w 10000"/>
                  <a:gd name="connsiteY137" fmla="*/ 517 h 10000"/>
                  <a:gd name="connsiteX138" fmla="*/ 9322 w 10000"/>
                  <a:gd name="connsiteY138" fmla="*/ 450 h 10000"/>
                  <a:gd name="connsiteX139" fmla="*/ 9384 w 10000"/>
                  <a:gd name="connsiteY139" fmla="*/ 399 h 10000"/>
                  <a:gd name="connsiteX140" fmla="*/ 9433 w 10000"/>
                  <a:gd name="connsiteY140" fmla="*/ 378 h 10000"/>
                  <a:gd name="connsiteX141" fmla="*/ 9523 w 10000"/>
                  <a:gd name="connsiteY141" fmla="*/ 307 h 10000"/>
                  <a:gd name="connsiteX142" fmla="*/ 9572 w 10000"/>
                  <a:gd name="connsiteY142" fmla="*/ 282 h 10000"/>
                  <a:gd name="connsiteX143" fmla="*/ 9711 w 10000"/>
                  <a:gd name="connsiteY143" fmla="*/ 189 h 10000"/>
                  <a:gd name="connsiteX144" fmla="*/ 9812 w 10000"/>
                  <a:gd name="connsiteY144" fmla="*/ 118 h 10000"/>
                  <a:gd name="connsiteX145" fmla="*/ 9899 w 10000"/>
                  <a:gd name="connsiteY145" fmla="*/ 71 h 10000"/>
                  <a:gd name="connsiteX146" fmla="*/ 9962 w 10000"/>
                  <a:gd name="connsiteY146" fmla="*/ 21 h 10000"/>
                  <a:gd name="connsiteX147" fmla="*/ 10000 w 10000"/>
                  <a:gd name="connsiteY14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92 w 10000"/>
                  <a:gd name="connsiteY132" fmla="*/ 731 h 10000"/>
                  <a:gd name="connsiteX133" fmla="*/ 8981 w 10000"/>
                  <a:gd name="connsiteY133" fmla="*/ 685 h 10000"/>
                  <a:gd name="connsiteX134" fmla="*/ 9019 w 10000"/>
                  <a:gd name="connsiteY134" fmla="*/ 639 h 10000"/>
                  <a:gd name="connsiteX135" fmla="*/ 9145 w 10000"/>
                  <a:gd name="connsiteY135" fmla="*/ 542 h 10000"/>
                  <a:gd name="connsiteX136" fmla="*/ 9232 w 10000"/>
                  <a:gd name="connsiteY136" fmla="*/ 517 h 10000"/>
                  <a:gd name="connsiteX137" fmla="*/ 9322 w 10000"/>
                  <a:gd name="connsiteY137" fmla="*/ 450 h 10000"/>
                  <a:gd name="connsiteX138" fmla="*/ 9384 w 10000"/>
                  <a:gd name="connsiteY138" fmla="*/ 399 h 10000"/>
                  <a:gd name="connsiteX139" fmla="*/ 9433 w 10000"/>
                  <a:gd name="connsiteY139" fmla="*/ 378 h 10000"/>
                  <a:gd name="connsiteX140" fmla="*/ 9523 w 10000"/>
                  <a:gd name="connsiteY140" fmla="*/ 307 h 10000"/>
                  <a:gd name="connsiteX141" fmla="*/ 9572 w 10000"/>
                  <a:gd name="connsiteY141" fmla="*/ 282 h 10000"/>
                  <a:gd name="connsiteX142" fmla="*/ 9711 w 10000"/>
                  <a:gd name="connsiteY142" fmla="*/ 189 h 10000"/>
                  <a:gd name="connsiteX143" fmla="*/ 9812 w 10000"/>
                  <a:gd name="connsiteY143" fmla="*/ 118 h 10000"/>
                  <a:gd name="connsiteX144" fmla="*/ 9899 w 10000"/>
                  <a:gd name="connsiteY144" fmla="*/ 71 h 10000"/>
                  <a:gd name="connsiteX145" fmla="*/ 9962 w 10000"/>
                  <a:gd name="connsiteY145" fmla="*/ 21 h 10000"/>
                  <a:gd name="connsiteX146" fmla="*/ 10000 w 10000"/>
                  <a:gd name="connsiteY14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92 w 10000"/>
                  <a:gd name="connsiteY132" fmla="*/ 731 h 10000"/>
                  <a:gd name="connsiteX133" fmla="*/ 8981 w 10000"/>
                  <a:gd name="connsiteY133" fmla="*/ 685 h 10000"/>
                  <a:gd name="connsiteX134" fmla="*/ 9019 w 10000"/>
                  <a:gd name="connsiteY134" fmla="*/ 639 h 10000"/>
                  <a:gd name="connsiteX135" fmla="*/ 9232 w 10000"/>
                  <a:gd name="connsiteY135" fmla="*/ 517 h 10000"/>
                  <a:gd name="connsiteX136" fmla="*/ 9322 w 10000"/>
                  <a:gd name="connsiteY136" fmla="*/ 450 h 10000"/>
                  <a:gd name="connsiteX137" fmla="*/ 9384 w 10000"/>
                  <a:gd name="connsiteY137" fmla="*/ 399 h 10000"/>
                  <a:gd name="connsiteX138" fmla="*/ 9433 w 10000"/>
                  <a:gd name="connsiteY138" fmla="*/ 378 h 10000"/>
                  <a:gd name="connsiteX139" fmla="*/ 9523 w 10000"/>
                  <a:gd name="connsiteY139" fmla="*/ 307 h 10000"/>
                  <a:gd name="connsiteX140" fmla="*/ 9572 w 10000"/>
                  <a:gd name="connsiteY140" fmla="*/ 282 h 10000"/>
                  <a:gd name="connsiteX141" fmla="*/ 9711 w 10000"/>
                  <a:gd name="connsiteY141" fmla="*/ 189 h 10000"/>
                  <a:gd name="connsiteX142" fmla="*/ 9812 w 10000"/>
                  <a:gd name="connsiteY142" fmla="*/ 118 h 10000"/>
                  <a:gd name="connsiteX143" fmla="*/ 9899 w 10000"/>
                  <a:gd name="connsiteY143" fmla="*/ 71 h 10000"/>
                  <a:gd name="connsiteX144" fmla="*/ 9962 w 10000"/>
                  <a:gd name="connsiteY144" fmla="*/ 21 h 10000"/>
                  <a:gd name="connsiteX145" fmla="*/ 10000 w 10000"/>
                  <a:gd name="connsiteY14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846 w 10000"/>
                  <a:gd name="connsiteY115" fmla="*/ 1463 h 10000"/>
                  <a:gd name="connsiteX116" fmla="*/ 7936 w 10000"/>
                  <a:gd name="connsiteY116" fmla="*/ 1442 h 10000"/>
                  <a:gd name="connsiteX117" fmla="*/ 7974 w 10000"/>
                  <a:gd name="connsiteY117" fmla="*/ 1396 h 10000"/>
                  <a:gd name="connsiteX118" fmla="*/ 8012 w 10000"/>
                  <a:gd name="connsiteY118" fmla="*/ 1324 h 10000"/>
                  <a:gd name="connsiteX119" fmla="*/ 8086 w 10000"/>
                  <a:gd name="connsiteY119" fmla="*/ 1274 h 10000"/>
                  <a:gd name="connsiteX120" fmla="*/ 8124 w 10000"/>
                  <a:gd name="connsiteY120" fmla="*/ 1253 h 10000"/>
                  <a:gd name="connsiteX121" fmla="*/ 8200 w 10000"/>
                  <a:gd name="connsiteY121" fmla="*/ 1206 h 10000"/>
                  <a:gd name="connsiteX122" fmla="*/ 8238 w 10000"/>
                  <a:gd name="connsiteY122" fmla="*/ 1181 h 10000"/>
                  <a:gd name="connsiteX123" fmla="*/ 8276 w 10000"/>
                  <a:gd name="connsiteY123" fmla="*/ 1135 h 10000"/>
                  <a:gd name="connsiteX124" fmla="*/ 8325 w 10000"/>
                  <a:gd name="connsiteY124" fmla="*/ 1110 h 10000"/>
                  <a:gd name="connsiteX125" fmla="*/ 8363 w 10000"/>
                  <a:gd name="connsiteY125" fmla="*/ 1084 h 10000"/>
                  <a:gd name="connsiteX126" fmla="*/ 8415 w 10000"/>
                  <a:gd name="connsiteY126" fmla="*/ 1063 h 10000"/>
                  <a:gd name="connsiteX127" fmla="*/ 8464 w 10000"/>
                  <a:gd name="connsiteY127" fmla="*/ 1017 h 10000"/>
                  <a:gd name="connsiteX128" fmla="*/ 8502 w 10000"/>
                  <a:gd name="connsiteY128" fmla="*/ 967 h 10000"/>
                  <a:gd name="connsiteX129" fmla="*/ 8616 w 10000"/>
                  <a:gd name="connsiteY129" fmla="*/ 895 h 10000"/>
                  <a:gd name="connsiteX130" fmla="*/ 8652 w 10000"/>
                  <a:gd name="connsiteY130" fmla="*/ 874 h 10000"/>
                  <a:gd name="connsiteX131" fmla="*/ 8753 w 10000"/>
                  <a:gd name="connsiteY131" fmla="*/ 828 h 10000"/>
                  <a:gd name="connsiteX132" fmla="*/ 8892 w 10000"/>
                  <a:gd name="connsiteY132" fmla="*/ 731 h 10000"/>
                  <a:gd name="connsiteX133" fmla="*/ 8981 w 10000"/>
                  <a:gd name="connsiteY133" fmla="*/ 685 h 10000"/>
                  <a:gd name="connsiteX134" fmla="*/ 9232 w 10000"/>
                  <a:gd name="connsiteY134" fmla="*/ 517 h 10000"/>
                  <a:gd name="connsiteX135" fmla="*/ 9322 w 10000"/>
                  <a:gd name="connsiteY135" fmla="*/ 450 h 10000"/>
                  <a:gd name="connsiteX136" fmla="*/ 9384 w 10000"/>
                  <a:gd name="connsiteY136" fmla="*/ 399 h 10000"/>
                  <a:gd name="connsiteX137" fmla="*/ 9433 w 10000"/>
                  <a:gd name="connsiteY137" fmla="*/ 378 h 10000"/>
                  <a:gd name="connsiteX138" fmla="*/ 9523 w 10000"/>
                  <a:gd name="connsiteY138" fmla="*/ 307 h 10000"/>
                  <a:gd name="connsiteX139" fmla="*/ 9572 w 10000"/>
                  <a:gd name="connsiteY139" fmla="*/ 282 h 10000"/>
                  <a:gd name="connsiteX140" fmla="*/ 9711 w 10000"/>
                  <a:gd name="connsiteY140" fmla="*/ 189 h 10000"/>
                  <a:gd name="connsiteX141" fmla="*/ 9812 w 10000"/>
                  <a:gd name="connsiteY141" fmla="*/ 118 h 10000"/>
                  <a:gd name="connsiteX142" fmla="*/ 9899 w 10000"/>
                  <a:gd name="connsiteY142" fmla="*/ 71 h 10000"/>
                  <a:gd name="connsiteX143" fmla="*/ 9962 w 10000"/>
                  <a:gd name="connsiteY143" fmla="*/ 21 h 10000"/>
                  <a:gd name="connsiteX144" fmla="*/ 10000 w 10000"/>
                  <a:gd name="connsiteY14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936 w 10000"/>
                  <a:gd name="connsiteY115" fmla="*/ 1442 h 10000"/>
                  <a:gd name="connsiteX116" fmla="*/ 7974 w 10000"/>
                  <a:gd name="connsiteY116" fmla="*/ 1396 h 10000"/>
                  <a:gd name="connsiteX117" fmla="*/ 8012 w 10000"/>
                  <a:gd name="connsiteY117" fmla="*/ 1324 h 10000"/>
                  <a:gd name="connsiteX118" fmla="*/ 8086 w 10000"/>
                  <a:gd name="connsiteY118" fmla="*/ 1274 h 10000"/>
                  <a:gd name="connsiteX119" fmla="*/ 8124 w 10000"/>
                  <a:gd name="connsiteY119" fmla="*/ 1253 h 10000"/>
                  <a:gd name="connsiteX120" fmla="*/ 8200 w 10000"/>
                  <a:gd name="connsiteY120" fmla="*/ 1206 h 10000"/>
                  <a:gd name="connsiteX121" fmla="*/ 8238 w 10000"/>
                  <a:gd name="connsiteY121" fmla="*/ 1181 h 10000"/>
                  <a:gd name="connsiteX122" fmla="*/ 8276 w 10000"/>
                  <a:gd name="connsiteY122" fmla="*/ 1135 h 10000"/>
                  <a:gd name="connsiteX123" fmla="*/ 8325 w 10000"/>
                  <a:gd name="connsiteY123" fmla="*/ 1110 h 10000"/>
                  <a:gd name="connsiteX124" fmla="*/ 8363 w 10000"/>
                  <a:gd name="connsiteY124" fmla="*/ 1084 h 10000"/>
                  <a:gd name="connsiteX125" fmla="*/ 8415 w 10000"/>
                  <a:gd name="connsiteY125" fmla="*/ 1063 h 10000"/>
                  <a:gd name="connsiteX126" fmla="*/ 8464 w 10000"/>
                  <a:gd name="connsiteY126" fmla="*/ 1017 h 10000"/>
                  <a:gd name="connsiteX127" fmla="*/ 8502 w 10000"/>
                  <a:gd name="connsiteY127" fmla="*/ 967 h 10000"/>
                  <a:gd name="connsiteX128" fmla="*/ 8616 w 10000"/>
                  <a:gd name="connsiteY128" fmla="*/ 895 h 10000"/>
                  <a:gd name="connsiteX129" fmla="*/ 8652 w 10000"/>
                  <a:gd name="connsiteY129" fmla="*/ 874 h 10000"/>
                  <a:gd name="connsiteX130" fmla="*/ 8753 w 10000"/>
                  <a:gd name="connsiteY130" fmla="*/ 828 h 10000"/>
                  <a:gd name="connsiteX131" fmla="*/ 8892 w 10000"/>
                  <a:gd name="connsiteY131" fmla="*/ 731 h 10000"/>
                  <a:gd name="connsiteX132" fmla="*/ 8981 w 10000"/>
                  <a:gd name="connsiteY132" fmla="*/ 685 h 10000"/>
                  <a:gd name="connsiteX133" fmla="*/ 9232 w 10000"/>
                  <a:gd name="connsiteY133" fmla="*/ 517 h 10000"/>
                  <a:gd name="connsiteX134" fmla="*/ 9322 w 10000"/>
                  <a:gd name="connsiteY134" fmla="*/ 450 h 10000"/>
                  <a:gd name="connsiteX135" fmla="*/ 9384 w 10000"/>
                  <a:gd name="connsiteY135" fmla="*/ 399 h 10000"/>
                  <a:gd name="connsiteX136" fmla="*/ 9433 w 10000"/>
                  <a:gd name="connsiteY136" fmla="*/ 378 h 10000"/>
                  <a:gd name="connsiteX137" fmla="*/ 9523 w 10000"/>
                  <a:gd name="connsiteY137" fmla="*/ 307 h 10000"/>
                  <a:gd name="connsiteX138" fmla="*/ 9572 w 10000"/>
                  <a:gd name="connsiteY138" fmla="*/ 282 h 10000"/>
                  <a:gd name="connsiteX139" fmla="*/ 9711 w 10000"/>
                  <a:gd name="connsiteY139" fmla="*/ 189 h 10000"/>
                  <a:gd name="connsiteX140" fmla="*/ 9812 w 10000"/>
                  <a:gd name="connsiteY140" fmla="*/ 118 h 10000"/>
                  <a:gd name="connsiteX141" fmla="*/ 9899 w 10000"/>
                  <a:gd name="connsiteY141" fmla="*/ 71 h 10000"/>
                  <a:gd name="connsiteX142" fmla="*/ 9962 w 10000"/>
                  <a:gd name="connsiteY142" fmla="*/ 21 h 10000"/>
                  <a:gd name="connsiteX143" fmla="*/ 10000 w 10000"/>
                  <a:gd name="connsiteY14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936 w 10000"/>
                  <a:gd name="connsiteY115" fmla="*/ 1442 h 10000"/>
                  <a:gd name="connsiteX116" fmla="*/ 7974 w 10000"/>
                  <a:gd name="connsiteY116" fmla="*/ 1396 h 10000"/>
                  <a:gd name="connsiteX117" fmla="*/ 8086 w 10000"/>
                  <a:gd name="connsiteY117" fmla="*/ 1274 h 10000"/>
                  <a:gd name="connsiteX118" fmla="*/ 8124 w 10000"/>
                  <a:gd name="connsiteY118" fmla="*/ 1253 h 10000"/>
                  <a:gd name="connsiteX119" fmla="*/ 8200 w 10000"/>
                  <a:gd name="connsiteY119" fmla="*/ 1206 h 10000"/>
                  <a:gd name="connsiteX120" fmla="*/ 8238 w 10000"/>
                  <a:gd name="connsiteY120" fmla="*/ 1181 h 10000"/>
                  <a:gd name="connsiteX121" fmla="*/ 8276 w 10000"/>
                  <a:gd name="connsiteY121" fmla="*/ 1135 h 10000"/>
                  <a:gd name="connsiteX122" fmla="*/ 8325 w 10000"/>
                  <a:gd name="connsiteY122" fmla="*/ 1110 h 10000"/>
                  <a:gd name="connsiteX123" fmla="*/ 8363 w 10000"/>
                  <a:gd name="connsiteY123" fmla="*/ 1084 h 10000"/>
                  <a:gd name="connsiteX124" fmla="*/ 8415 w 10000"/>
                  <a:gd name="connsiteY124" fmla="*/ 1063 h 10000"/>
                  <a:gd name="connsiteX125" fmla="*/ 8464 w 10000"/>
                  <a:gd name="connsiteY125" fmla="*/ 1017 h 10000"/>
                  <a:gd name="connsiteX126" fmla="*/ 8502 w 10000"/>
                  <a:gd name="connsiteY126" fmla="*/ 967 h 10000"/>
                  <a:gd name="connsiteX127" fmla="*/ 8616 w 10000"/>
                  <a:gd name="connsiteY127" fmla="*/ 895 h 10000"/>
                  <a:gd name="connsiteX128" fmla="*/ 8652 w 10000"/>
                  <a:gd name="connsiteY128" fmla="*/ 874 h 10000"/>
                  <a:gd name="connsiteX129" fmla="*/ 8753 w 10000"/>
                  <a:gd name="connsiteY129" fmla="*/ 828 h 10000"/>
                  <a:gd name="connsiteX130" fmla="*/ 8892 w 10000"/>
                  <a:gd name="connsiteY130" fmla="*/ 731 h 10000"/>
                  <a:gd name="connsiteX131" fmla="*/ 8981 w 10000"/>
                  <a:gd name="connsiteY131" fmla="*/ 685 h 10000"/>
                  <a:gd name="connsiteX132" fmla="*/ 9232 w 10000"/>
                  <a:gd name="connsiteY132" fmla="*/ 517 h 10000"/>
                  <a:gd name="connsiteX133" fmla="*/ 9322 w 10000"/>
                  <a:gd name="connsiteY133" fmla="*/ 450 h 10000"/>
                  <a:gd name="connsiteX134" fmla="*/ 9384 w 10000"/>
                  <a:gd name="connsiteY134" fmla="*/ 399 h 10000"/>
                  <a:gd name="connsiteX135" fmla="*/ 9433 w 10000"/>
                  <a:gd name="connsiteY135" fmla="*/ 378 h 10000"/>
                  <a:gd name="connsiteX136" fmla="*/ 9523 w 10000"/>
                  <a:gd name="connsiteY136" fmla="*/ 307 h 10000"/>
                  <a:gd name="connsiteX137" fmla="*/ 9572 w 10000"/>
                  <a:gd name="connsiteY137" fmla="*/ 282 h 10000"/>
                  <a:gd name="connsiteX138" fmla="*/ 9711 w 10000"/>
                  <a:gd name="connsiteY138" fmla="*/ 189 h 10000"/>
                  <a:gd name="connsiteX139" fmla="*/ 9812 w 10000"/>
                  <a:gd name="connsiteY139" fmla="*/ 118 h 10000"/>
                  <a:gd name="connsiteX140" fmla="*/ 9899 w 10000"/>
                  <a:gd name="connsiteY140" fmla="*/ 71 h 10000"/>
                  <a:gd name="connsiteX141" fmla="*/ 9962 w 10000"/>
                  <a:gd name="connsiteY141" fmla="*/ 21 h 10000"/>
                  <a:gd name="connsiteX142" fmla="*/ 10000 w 10000"/>
                  <a:gd name="connsiteY14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936 w 10000"/>
                  <a:gd name="connsiteY115" fmla="*/ 1442 h 10000"/>
                  <a:gd name="connsiteX116" fmla="*/ 7974 w 10000"/>
                  <a:gd name="connsiteY116" fmla="*/ 1396 h 10000"/>
                  <a:gd name="connsiteX117" fmla="*/ 8124 w 10000"/>
                  <a:gd name="connsiteY117" fmla="*/ 1253 h 10000"/>
                  <a:gd name="connsiteX118" fmla="*/ 8200 w 10000"/>
                  <a:gd name="connsiteY118" fmla="*/ 1206 h 10000"/>
                  <a:gd name="connsiteX119" fmla="*/ 8238 w 10000"/>
                  <a:gd name="connsiteY119" fmla="*/ 1181 h 10000"/>
                  <a:gd name="connsiteX120" fmla="*/ 8276 w 10000"/>
                  <a:gd name="connsiteY120" fmla="*/ 1135 h 10000"/>
                  <a:gd name="connsiteX121" fmla="*/ 8325 w 10000"/>
                  <a:gd name="connsiteY121" fmla="*/ 1110 h 10000"/>
                  <a:gd name="connsiteX122" fmla="*/ 8363 w 10000"/>
                  <a:gd name="connsiteY122" fmla="*/ 1084 h 10000"/>
                  <a:gd name="connsiteX123" fmla="*/ 8415 w 10000"/>
                  <a:gd name="connsiteY123" fmla="*/ 1063 h 10000"/>
                  <a:gd name="connsiteX124" fmla="*/ 8464 w 10000"/>
                  <a:gd name="connsiteY124" fmla="*/ 1017 h 10000"/>
                  <a:gd name="connsiteX125" fmla="*/ 8502 w 10000"/>
                  <a:gd name="connsiteY125" fmla="*/ 967 h 10000"/>
                  <a:gd name="connsiteX126" fmla="*/ 8616 w 10000"/>
                  <a:gd name="connsiteY126" fmla="*/ 895 h 10000"/>
                  <a:gd name="connsiteX127" fmla="*/ 8652 w 10000"/>
                  <a:gd name="connsiteY127" fmla="*/ 874 h 10000"/>
                  <a:gd name="connsiteX128" fmla="*/ 8753 w 10000"/>
                  <a:gd name="connsiteY128" fmla="*/ 828 h 10000"/>
                  <a:gd name="connsiteX129" fmla="*/ 8892 w 10000"/>
                  <a:gd name="connsiteY129" fmla="*/ 731 h 10000"/>
                  <a:gd name="connsiteX130" fmla="*/ 8981 w 10000"/>
                  <a:gd name="connsiteY130" fmla="*/ 685 h 10000"/>
                  <a:gd name="connsiteX131" fmla="*/ 9232 w 10000"/>
                  <a:gd name="connsiteY131" fmla="*/ 517 h 10000"/>
                  <a:gd name="connsiteX132" fmla="*/ 9322 w 10000"/>
                  <a:gd name="connsiteY132" fmla="*/ 450 h 10000"/>
                  <a:gd name="connsiteX133" fmla="*/ 9384 w 10000"/>
                  <a:gd name="connsiteY133" fmla="*/ 399 h 10000"/>
                  <a:gd name="connsiteX134" fmla="*/ 9433 w 10000"/>
                  <a:gd name="connsiteY134" fmla="*/ 378 h 10000"/>
                  <a:gd name="connsiteX135" fmla="*/ 9523 w 10000"/>
                  <a:gd name="connsiteY135" fmla="*/ 307 h 10000"/>
                  <a:gd name="connsiteX136" fmla="*/ 9572 w 10000"/>
                  <a:gd name="connsiteY136" fmla="*/ 282 h 10000"/>
                  <a:gd name="connsiteX137" fmla="*/ 9711 w 10000"/>
                  <a:gd name="connsiteY137" fmla="*/ 189 h 10000"/>
                  <a:gd name="connsiteX138" fmla="*/ 9812 w 10000"/>
                  <a:gd name="connsiteY138" fmla="*/ 118 h 10000"/>
                  <a:gd name="connsiteX139" fmla="*/ 9899 w 10000"/>
                  <a:gd name="connsiteY139" fmla="*/ 71 h 10000"/>
                  <a:gd name="connsiteX140" fmla="*/ 9962 w 10000"/>
                  <a:gd name="connsiteY140" fmla="*/ 21 h 10000"/>
                  <a:gd name="connsiteX141" fmla="*/ 10000 w 10000"/>
                  <a:gd name="connsiteY14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936 w 10000"/>
                  <a:gd name="connsiteY115" fmla="*/ 1442 h 10000"/>
                  <a:gd name="connsiteX116" fmla="*/ 7974 w 10000"/>
                  <a:gd name="connsiteY116" fmla="*/ 1396 h 10000"/>
                  <a:gd name="connsiteX117" fmla="*/ 8200 w 10000"/>
                  <a:gd name="connsiteY117" fmla="*/ 1206 h 10000"/>
                  <a:gd name="connsiteX118" fmla="*/ 8238 w 10000"/>
                  <a:gd name="connsiteY118" fmla="*/ 1181 h 10000"/>
                  <a:gd name="connsiteX119" fmla="*/ 8276 w 10000"/>
                  <a:gd name="connsiteY119" fmla="*/ 1135 h 10000"/>
                  <a:gd name="connsiteX120" fmla="*/ 8325 w 10000"/>
                  <a:gd name="connsiteY120" fmla="*/ 1110 h 10000"/>
                  <a:gd name="connsiteX121" fmla="*/ 8363 w 10000"/>
                  <a:gd name="connsiteY121" fmla="*/ 1084 h 10000"/>
                  <a:gd name="connsiteX122" fmla="*/ 8415 w 10000"/>
                  <a:gd name="connsiteY122" fmla="*/ 1063 h 10000"/>
                  <a:gd name="connsiteX123" fmla="*/ 8464 w 10000"/>
                  <a:gd name="connsiteY123" fmla="*/ 1017 h 10000"/>
                  <a:gd name="connsiteX124" fmla="*/ 8502 w 10000"/>
                  <a:gd name="connsiteY124" fmla="*/ 967 h 10000"/>
                  <a:gd name="connsiteX125" fmla="*/ 8616 w 10000"/>
                  <a:gd name="connsiteY125" fmla="*/ 895 h 10000"/>
                  <a:gd name="connsiteX126" fmla="*/ 8652 w 10000"/>
                  <a:gd name="connsiteY126" fmla="*/ 874 h 10000"/>
                  <a:gd name="connsiteX127" fmla="*/ 8753 w 10000"/>
                  <a:gd name="connsiteY127" fmla="*/ 828 h 10000"/>
                  <a:gd name="connsiteX128" fmla="*/ 8892 w 10000"/>
                  <a:gd name="connsiteY128" fmla="*/ 731 h 10000"/>
                  <a:gd name="connsiteX129" fmla="*/ 8981 w 10000"/>
                  <a:gd name="connsiteY129" fmla="*/ 685 h 10000"/>
                  <a:gd name="connsiteX130" fmla="*/ 9232 w 10000"/>
                  <a:gd name="connsiteY130" fmla="*/ 517 h 10000"/>
                  <a:gd name="connsiteX131" fmla="*/ 9322 w 10000"/>
                  <a:gd name="connsiteY131" fmla="*/ 450 h 10000"/>
                  <a:gd name="connsiteX132" fmla="*/ 9384 w 10000"/>
                  <a:gd name="connsiteY132" fmla="*/ 399 h 10000"/>
                  <a:gd name="connsiteX133" fmla="*/ 9433 w 10000"/>
                  <a:gd name="connsiteY133" fmla="*/ 378 h 10000"/>
                  <a:gd name="connsiteX134" fmla="*/ 9523 w 10000"/>
                  <a:gd name="connsiteY134" fmla="*/ 307 h 10000"/>
                  <a:gd name="connsiteX135" fmla="*/ 9572 w 10000"/>
                  <a:gd name="connsiteY135" fmla="*/ 282 h 10000"/>
                  <a:gd name="connsiteX136" fmla="*/ 9711 w 10000"/>
                  <a:gd name="connsiteY136" fmla="*/ 189 h 10000"/>
                  <a:gd name="connsiteX137" fmla="*/ 9812 w 10000"/>
                  <a:gd name="connsiteY137" fmla="*/ 118 h 10000"/>
                  <a:gd name="connsiteX138" fmla="*/ 9899 w 10000"/>
                  <a:gd name="connsiteY138" fmla="*/ 71 h 10000"/>
                  <a:gd name="connsiteX139" fmla="*/ 9962 w 10000"/>
                  <a:gd name="connsiteY139" fmla="*/ 21 h 10000"/>
                  <a:gd name="connsiteX140" fmla="*/ 10000 w 10000"/>
                  <a:gd name="connsiteY14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470 w 10000"/>
                  <a:gd name="connsiteY113" fmla="*/ 1702 h 10000"/>
                  <a:gd name="connsiteX114" fmla="*/ 7682 w 10000"/>
                  <a:gd name="connsiteY114" fmla="*/ 1652 h 10000"/>
                  <a:gd name="connsiteX115" fmla="*/ 7936 w 10000"/>
                  <a:gd name="connsiteY115" fmla="*/ 1442 h 10000"/>
                  <a:gd name="connsiteX116" fmla="*/ 7974 w 10000"/>
                  <a:gd name="connsiteY116" fmla="*/ 1396 h 10000"/>
                  <a:gd name="connsiteX117" fmla="*/ 8200 w 10000"/>
                  <a:gd name="connsiteY117" fmla="*/ 1206 h 10000"/>
                  <a:gd name="connsiteX118" fmla="*/ 8238 w 10000"/>
                  <a:gd name="connsiteY118" fmla="*/ 1181 h 10000"/>
                  <a:gd name="connsiteX119" fmla="*/ 8276 w 10000"/>
                  <a:gd name="connsiteY119" fmla="*/ 1135 h 10000"/>
                  <a:gd name="connsiteX120" fmla="*/ 8325 w 10000"/>
                  <a:gd name="connsiteY120" fmla="*/ 1110 h 10000"/>
                  <a:gd name="connsiteX121" fmla="*/ 8363 w 10000"/>
                  <a:gd name="connsiteY121" fmla="*/ 1084 h 10000"/>
                  <a:gd name="connsiteX122" fmla="*/ 8415 w 10000"/>
                  <a:gd name="connsiteY122" fmla="*/ 1063 h 10000"/>
                  <a:gd name="connsiteX123" fmla="*/ 8464 w 10000"/>
                  <a:gd name="connsiteY123" fmla="*/ 1017 h 10000"/>
                  <a:gd name="connsiteX124" fmla="*/ 8616 w 10000"/>
                  <a:gd name="connsiteY124" fmla="*/ 895 h 10000"/>
                  <a:gd name="connsiteX125" fmla="*/ 8652 w 10000"/>
                  <a:gd name="connsiteY125" fmla="*/ 874 h 10000"/>
                  <a:gd name="connsiteX126" fmla="*/ 8753 w 10000"/>
                  <a:gd name="connsiteY126" fmla="*/ 828 h 10000"/>
                  <a:gd name="connsiteX127" fmla="*/ 8892 w 10000"/>
                  <a:gd name="connsiteY127" fmla="*/ 731 h 10000"/>
                  <a:gd name="connsiteX128" fmla="*/ 8981 w 10000"/>
                  <a:gd name="connsiteY128" fmla="*/ 685 h 10000"/>
                  <a:gd name="connsiteX129" fmla="*/ 9232 w 10000"/>
                  <a:gd name="connsiteY129" fmla="*/ 517 h 10000"/>
                  <a:gd name="connsiteX130" fmla="*/ 9322 w 10000"/>
                  <a:gd name="connsiteY130" fmla="*/ 450 h 10000"/>
                  <a:gd name="connsiteX131" fmla="*/ 9384 w 10000"/>
                  <a:gd name="connsiteY131" fmla="*/ 399 h 10000"/>
                  <a:gd name="connsiteX132" fmla="*/ 9433 w 10000"/>
                  <a:gd name="connsiteY132" fmla="*/ 378 h 10000"/>
                  <a:gd name="connsiteX133" fmla="*/ 9523 w 10000"/>
                  <a:gd name="connsiteY133" fmla="*/ 307 h 10000"/>
                  <a:gd name="connsiteX134" fmla="*/ 9572 w 10000"/>
                  <a:gd name="connsiteY134" fmla="*/ 282 h 10000"/>
                  <a:gd name="connsiteX135" fmla="*/ 9711 w 10000"/>
                  <a:gd name="connsiteY135" fmla="*/ 189 h 10000"/>
                  <a:gd name="connsiteX136" fmla="*/ 9812 w 10000"/>
                  <a:gd name="connsiteY136" fmla="*/ 118 h 10000"/>
                  <a:gd name="connsiteX137" fmla="*/ 9899 w 10000"/>
                  <a:gd name="connsiteY137" fmla="*/ 71 h 10000"/>
                  <a:gd name="connsiteX138" fmla="*/ 9962 w 10000"/>
                  <a:gd name="connsiteY138" fmla="*/ 21 h 10000"/>
                  <a:gd name="connsiteX139" fmla="*/ 10000 w 10000"/>
                  <a:gd name="connsiteY13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31 w 10000"/>
                  <a:gd name="connsiteY111" fmla="*/ 1841 h 10000"/>
                  <a:gd name="connsiteX112" fmla="*/ 7380 w 10000"/>
                  <a:gd name="connsiteY112" fmla="*/ 1795 h 10000"/>
                  <a:gd name="connsiteX113" fmla="*/ 7682 w 10000"/>
                  <a:gd name="connsiteY113" fmla="*/ 1652 h 10000"/>
                  <a:gd name="connsiteX114" fmla="*/ 7936 w 10000"/>
                  <a:gd name="connsiteY114" fmla="*/ 1442 h 10000"/>
                  <a:gd name="connsiteX115" fmla="*/ 7974 w 10000"/>
                  <a:gd name="connsiteY115" fmla="*/ 1396 h 10000"/>
                  <a:gd name="connsiteX116" fmla="*/ 8200 w 10000"/>
                  <a:gd name="connsiteY116" fmla="*/ 1206 h 10000"/>
                  <a:gd name="connsiteX117" fmla="*/ 8238 w 10000"/>
                  <a:gd name="connsiteY117" fmla="*/ 1181 h 10000"/>
                  <a:gd name="connsiteX118" fmla="*/ 8276 w 10000"/>
                  <a:gd name="connsiteY118" fmla="*/ 1135 h 10000"/>
                  <a:gd name="connsiteX119" fmla="*/ 8325 w 10000"/>
                  <a:gd name="connsiteY119" fmla="*/ 1110 h 10000"/>
                  <a:gd name="connsiteX120" fmla="*/ 8363 w 10000"/>
                  <a:gd name="connsiteY120" fmla="*/ 1084 h 10000"/>
                  <a:gd name="connsiteX121" fmla="*/ 8415 w 10000"/>
                  <a:gd name="connsiteY121" fmla="*/ 1063 h 10000"/>
                  <a:gd name="connsiteX122" fmla="*/ 8464 w 10000"/>
                  <a:gd name="connsiteY122" fmla="*/ 1017 h 10000"/>
                  <a:gd name="connsiteX123" fmla="*/ 8616 w 10000"/>
                  <a:gd name="connsiteY123" fmla="*/ 895 h 10000"/>
                  <a:gd name="connsiteX124" fmla="*/ 8652 w 10000"/>
                  <a:gd name="connsiteY124" fmla="*/ 874 h 10000"/>
                  <a:gd name="connsiteX125" fmla="*/ 8753 w 10000"/>
                  <a:gd name="connsiteY125" fmla="*/ 828 h 10000"/>
                  <a:gd name="connsiteX126" fmla="*/ 8892 w 10000"/>
                  <a:gd name="connsiteY126" fmla="*/ 731 h 10000"/>
                  <a:gd name="connsiteX127" fmla="*/ 8981 w 10000"/>
                  <a:gd name="connsiteY127" fmla="*/ 685 h 10000"/>
                  <a:gd name="connsiteX128" fmla="*/ 9232 w 10000"/>
                  <a:gd name="connsiteY128" fmla="*/ 517 h 10000"/>
                  <a:gd name="connsiteX129" fmla="*/ 9322 w 10000"/>
                  <a:gd name="connsiteY129" fmla="*/ 450 h 10000"/>
                  <a:gd name="connsiteX130" fmla="*/ 9384 w 10000"/>
                  <a:gd name="connsiteY130" fmla="*/ 399 h 10000"/>
                  <a:gd name="connsiteX131" fmla="*/ 9433 w 10000"/>
                  <a:gd name="connsiteY131" fmla="*/ 378 h 10000"/>
                  <a:gd name="connsiteX132" fmla="*/ 9523 w 10000"/>
                  <a:gd name="connsiteY132" fmla="*/ 307 h 10000"/>
                  <a:gd name="connsiteX133" fmla="*/ 9572 w 10000"/>
                  <a:gd name="connsiteY133" fmla="*/ 282 h 10000"/>
                  <a:gd name="connsiteX134" fmla="*/ 9711 w 10000"/>
                  <a:gd name="connsiteY134" fmla="*/ 189 h 10000"/>
                  <a:gd name="connsiteX135" fmla="*/ 9812 w 10000"/>
                  <a:gd name="connsiteY135" fmla="*/ 118 h 10000"/>
                  <a:gd name="connsiteX136" fmla="*/ 9899 w 10000"/>
                  <a:gd name="connsiteY136" fmla="*/ 71 h 10000"/>
                  <a:gd name="connsiteX137" fmla="*/ 9962 w 10000"/>
                  <a:gd name="connsiteY137" fmla="*/ 21 h 10000"/>
                  <a:gd name="connsiteX138" fmla="*/ 10000 w 10000"/>
                  <a:gd name="connsiteY13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293 w 10000"/>
                  <a:gd name="connsiteY110" fmla="*/ 1866 h 10000"/>
                  <a:gd name="connsiteX111" fmla="*/ 7380 w 10000"/>
                  <a:gd name="connsiteY111" fmla="*/ 1795 h 10000"/>
                  <a:gd name="connsiteX112" fmla="*/ 7682 w 10000"/>
                  <a:gd name="connsiteY112" fmla="*/ 1652 h 10000"/>
                  <a:gd name="connsiteX113" fmla="*/ 7936 w 10000"/>
                  <a:gd name="connsiteY113" fmla="*/ 1442 h 10000"/>
                  <a:gd name="connsiteX114" fmla="*/ 7974 w 10000"/>
                  <a:gd name="connsiteY114" fmla="*/ 1396 h 10000"/>
                  <a:gd name="connsiteX115" fmla="*/ 8200 w 10000"/>
                  <a:gd name="connsiteY115" fmla="*/ 1206 h 10000"/>
                  <a:gd name="connsiteX116" fmla="*/ 8238 w 10000"/>
                  <a:gd name="connsiteY116" fmla="*/ 1181 h 10000"/>
                  <a:gd name="connsiteX117" fmla="*/ 8276 w 10000"/>
                  <a:gd name="connsiteY117" fmla="*/ 1135 h 10000"/>
                  <a:gd name="connsiteX118" fmla="*/ 8325 w 10000"/>
                  <a:gd name="connsiteY118" fmla="*/ 1110 h 10000"/>
                  <a:gd name="connsiteX119" fmla="*/ 8363 w 10000"/>
                  <a:gd name="connsiteY119" fmla="*/ 1084 h 10000"/>
                  <a:gd name="connsiteX120" fmla="*/ 8415 w 10000"/>
                  <a:gd name="connsiteY120" fmla="*/ 1063 h 10000"/>
                  <a:gd name="connsiteX121" fmla="*/ 8464 w 10000"/>
                  <a:gd name="connsiteY121" fmla="*/ 1017 h 10000"/>
                  <a:gd name="connsiteX122" fmla="*/ 8616 w 10000"/>
                  <a:gd name="connsiteY122" fmla="*/ 895 h 10000"/>
                  <a:gd name="connsiteX123" fmla="*/ 8652 w 10000"/>
                  <a:gd name="connsiteY123" fmla="*/ 874 h 10000"/>
                  <a:gd name="connsiteX124" fmla="*/ 8753 w 10000"/>
                  <a:gd name="connsiteY124" fmla="*/ 828 h 10000"/>
                  <a:gd name="connsiteX125" fmla="*/ 8892 w 10000"/>
                  <a:gd name="connsiteY125" fmla="*/ 731 h 10000"/>
                  <a:gd name="connsiteX126" fmla="*/ 8981 w 10000"/>
                  <a:gd name="connsiteY126" fmla="*/ 685 h 10000"/>
                  <a:gd name="connsiteX127" fmla="*/ 9232 w 10000"/>
                  <a:gd name="connsiteY127" fmla="*/ 517 h 10000"/>
                  <a:gd name="connsiteX128" fmla="*/ 9322 w 10000"/>
                  <a:gd name="connsiteY128" fmla="*/ 450 h 10000"/>
                  <a:gd name="connsiteX129" fmla="*/ 9384 w 10000"/>
                  <a:gd name="connsiteY129" fmla="*/ 399 h 10000"/>
                  <a:gd name="connsiteX130" fmla="*/ 9433 w 10000"/>
                  <a:gd name="connsiteY130" fmla="*/ 378 h 10000"/>
                  <a:gd name="connsiteX131" fmla="*/ 9523 w 10000"/>
                  <a:gd name="connsiteY131" fmla="*/ 307 h 10000"/>
                  <a:gd name="connsiteX132" fmla="*/ 9572 w 10000"/>
                  <a:gd name="connsiteY132" fmla="*/ 282 h 10000"/>
                  <a:gd name="connsiteX133" fmla="*/ 9711 w 10000"/>
                  <a:gd name="connsiteY133" fmla="*/ 189 h 10000"/>
                  <a:gd name="connsiteX134" fmla="*/ 9812 w 10000"/>
                  <a:gd name="connsiteY134" fmla="*/ 118 h 10000"/>
                  <a:gd name="connsiteX135" fmla="*/ 9899 w 10000"/>
                  <a:gd name="connsiteY135" fmla="*/ 71 h 10000"/>
                  <a:gd name="connsiteX136" fmla="*/ 9962 w 10000"/>
                  <a:gd name="connsiteY136" fmla="*/ 21 h 10000"/>
                  <a:gd name="connsiteX137" fmla="*/ 10000 w 10000"/>
                  <a:gd name="connsiteY13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0 w 10000"/>
                  <a:gd name="connsiteY109" fmla="*/ 1913 h 10000"/>
                  <a:gd name="connsiteX110" fmla="*/ 7326 w 10000"/>
                  <a:gd name="connsiteY110" fmla="*/ 1971 h 10000"/>
                  <a:gd name="connsiteX111" fmla="*/ 7380 w 10000"/>
                  <a:gd name="connsiteY111" fmla="*/ 1795 h 10000"/>
                  <a:gd name="connsiteX112" fmla="*/ 7682 w 10000"/>
                  <a:gd name="connsiteY112" fmla="*/ 1652 h 10000"/>
                  <a:gd name="connsiteX113" fmla="*/ 7936 w 10000"/>
                  <a:gd name="connsiteY113" fmla="*/ 1442 h 10000"/>
                  <a:gd name="connsiteX114" fmla="*/ 7974 w 10000"/>
                  <a:gd name="connsiteY114" fmla="*/ 1396 h 10000"/>
                  <a:gd name="connsiteX115" fmla="*/ 8200 w 10000"/>
                  <a:gd name="connsiteY115" fmla="*/ 1206 h 10000"/>
                  <a:gd name="connsiteX116" fmla="*/ 8238 w 10000"/>
                  <a:gd name="connsiteY116" fmla="*/ 1181 h 10000"/>
                  <a:gd name="connsiteX117" fmla="*/ 8276 w 10000"/>
                  <a:gd name="connsiteY117" fmla="*/ 1135 h 10000"/>
                  <a:gd name="connsiteX118" fmla="*/ 8325 w 10000"/>
                  <a:gd name="connsiteY118" fmla="*/ 1110 h 10000"/>
                  <a:gd name="connsiteX119" fmla="*/ 8363 w 10000"/>
                  <a:gd name="connsiteY119" fmla="*/ 1084 h 10000"/>
                  <a:gd name="connsiteX120" fmla="*/ 8415 w 10000"/>
                  <a:gd name="connsiteY120" fmla="*/ 1063 h 10000"/>
                  <a:gd name="connsiteX121" fmla="*/ 8464 w 10000"/>
                  <a:gd name="connsiteY121" fmla="*/ 1017 h 10000"/>
                  <a:gd name="connsiteX122" fmla="*/ 8616 w 10000"/>
                  <a:gd name="connsiteY122" fmla="*/ 895 h 10000"/>
                  <a:gd name="connsiteX123" fmla="*/ 8652 w 10000"/>
                  <a:gd name="connsiteY123" fmla="*/ 874 h 10000"/>
                  <a:gd name="connsiteX124" fmla="*/ 8753 w 10000"/>
                  <a:gd name="connsiteY124" fmla="*/ 828 h 10000"/>
                  <a:gd name="connsiteX125" fmla="*/ 8892 w 10000"/>
                  <a:gd name="connsiteY125" fmla="*/ 731 h 10000"/>
                  <a:gd name="connsiteX126" fmla="*/ 8981 w 10000"/>
                  <a:gd name="connsiteY126" fmla="*/ 685 h 10000"/>
                  <a:gd name="connsiteX127" fmla="*/ 9232 w 10000"/>
                  <a:gd name="connsiteY127" fmla="*/ 517 h 10000"/>
                  <a:gd name="connsiteX128" fmla="*/ 9322 w 10000"/>
                  <a:gd name="connsiteY128" fmla="*/ 450 h 10000"/>
                  <a:gd name="connsiteX129" fmla="*/ 9384 w 10000"/>
                  <a:gd name="connsiteY129" fmla="*/ 399 h 10000"/>
                  <a:gd name="connsiteX130" fmla="*/ 9433 w 10000"/>
                  <a:gd name="connsiteY130" fmla="*/ 378 h 10000"/>
                  <a:gd name="connsiteX131" fmla="*/ 9523 w 10000"/>
                  <a:gd name="connsiteY131" fmla="*/ 307 h 10000"/>
                  <a:gd name="connsiteX132" fmla="*/ 9572 w 10000"/>
                  <a:gd name="connsiteY132" fmla="*/ 282 h 10000"/>
                  <a:gd name="connsiteX133" fmla="*/ 9711 w 10000"/>
                  <a:gd name="connsiteY133" fmla="*/ 189 h 10000"/>
                  <a:gd name="connsiteX134" fmla="*/ 9812 w 10000"/>
                  <a:gd name="connsiteY134" fmla="*/ 118 h 10000"/>
                  <a:gd name="connsiteX135" fmla="*/ 9899 w 10000"/>
                  <a:gd name="connsiteY135" fmla="*/ 71 h 10000"/>
                  <a:gd name="connsiteX136" fmla="*/ 9962 w 10000"/>
                  <a:gd name="connsiteY136" fmla="*/ 21 h 10000"/>
                  <a:gd name="connsiteX137" fmla="*/ 10000 w 10000"/>
                  <a:gd name="connsiteY13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6 w 10000"/>
                  <a:gd name="connsiteY109" fmla="*/ 1955 h 10000"/>
                  <a:gd name="connsiteX110" fmla="*/ 7326 w 10000"/>
                  <a:gd name="connsiteY110" fmla="*/ 1971 h 10000"/>
                  <a:gd name="connsiteX111" fmla="*/ 7380 w 10000"/>
                  <a:gd name="connsiteY111" fmla="*/ 1795 h 10000"/>
                  <a:gd name="connsiteX112" fmla="*/ 7682 w 10000"/>
                  <a:gd name="connsiteY112" fmla="*/ 1652 h 10000"/>
                  <a:gd name="connsiteX113" fmla="*/ 7936 w 10000"/>
                  <a:gd name="connsiteY113" fmla="*/ 1442 h 10000"/>
                  <a:gd name="connsiteX114" fmla="*/ 7974 w 10000"/>
                  <a:gd name="connsiteY114" fmla="*/ 1396 h 10000"/>
                  <a:gd name="connsiteX115" fmla="*/ 8200 w 10000"/>
                  <a:gd name="connsiteY115" fmla="*/ 1206 h 10000"/>
                  <a:gd name="connsiteX116" fmla="*/ 8238 w 10000"/>
                  <a:gd name="connsiteY116" fmla="*/ 1181 h 10000"/>
                  <a:gd name="connsiteX117" fmla="*/ 8276 w 10000"/>
                  <a:gd name="connsiteY117" fmla="*/ 1135 h 10000"/>
                  <a:gd name="connsiteX118" fmla="*/ 8325 w 10000"/>
                  <a:gd name="connsiteY118" fmla="*/ 1110 h 10000"/>
                  <a:gd name="connsiteX119" fmla="*/ 8363 w 10000"/>
                  <a:gd name="connsiteY119" fmla="*/ 1084 h 10000"/>
                  <a:gd name="connsiteX120" fmla="*/ 8415 w 10000"/>
                  <a:gd name="connsiteY120" fmla="*/ 1063 h 10000"/>
                  <a:gd name="connsiteX121" fmla="*/ 8464 w 10000"/>
                  <a:gd name="connsiteY121" fmla="*/ 1017 h 10000"/>
                  <a:gd name="connsiteX122" fmla="*/ 8616 w 10000"/>
                  <a:gd name="connsiteY122" fmla="*/ 895 h 10000"/>
                  <a:gd name="connsiteX123" fmla="*/ 8652 w 10000"/>
                  <a:gd name="connsiteY123" fmla="*/ 874 h 10000"/>
                  <a:gd name="connsiteX124" fmla="*/ 8753 w 10000"/>
                  <a:gd name="connsiteY124" fmla="*/ 828 h 10000"/>
                  <a:gd name="connsiteX125" fmla="*/ 8892 w 10000"/>
                  <a:gd name="connsiteY125" fmla="*/ 731 h 10000"/>
                  <a:gd name="connsiteX126" fmla="*/ 8981 w 10000"/>
                  <a:gd name="connsiteY126" fmla="*/ 685 h 10000"/>
                  <a:gd name="connsiteX127" fmla="*/ 9232 w 10000"/>
                  <a:gd name="connsiteY127" fmla="*/ 517 h 10000"/>
                  <a:gd name="connsiteX128" fmla="*/ 9322 w 10000"/>
                  <a:gd name="connsiteY128" fmla="*/ 450 h 10000"/>
                  <a:gd name="connsiteX129" fmla="*/ 9384 w 10000"/>
                  <a:gd name="connsiteY129" fmla="*/ 399 h 10000"/>
                  <a:gd name="connsiteX130" fmla="*/ 9433 w 10000"/>
                  <a:gd name="connsiteY130" fmla="*/ 378 h 10000"/>
                  <a:gd name="connsiteX131" fmla="*/ 9523 w 10000"/>
                  <a:gd name="connsiteY131" fmla="*/ 307 h 10000"/>
                  <a:gd name="connsiteX132" fmla="*/ 9572 w 10000"/>
                  <a:gd name="connsiteY132" fmla="*/ 282 h 10000"/>
                  <a:gd name="connsiteX133" fmla="*/ 9711 w 10000"/>
                  <a:gd name="connsiteY133" fmla="*/ 189 h 10000"/>
                  <a:gd name="connsiteX134" fmla="*/ 9812 w 10000"/>
                  <a:gd name="connsiteY134" fmla="*/ 118 h 10000"/>
                  <a:gd name="connsiteX135" fmla="*/ 9899 w 10000"/>
                  <a:gd name="connsiteY135" fmla="*/ 71 h 10000"/>
                  <a:gd name="connsiteX136" fmla="*/ 9962 w 10000"/>
                  <a:gd name="connsiteY136" fmla="*/ 21 h 10000"/>
                  <a:gd name="connsiteX137" fmla="*/ 10000 w 10000"/>
                  <a:gd name="connsiteY13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236 w 10000"/>
                  <a:gd name="connsiteY109" fmla="*/ 1955 h 10000"/>
                  <a:gd name="connsiteX110" fmla="*/ 7326 w 10000"/>
                  <a:gd name="connsiteY110" fmla="*/ 1971 h 10000"/>
                  <a:gd name="connsiteX111" fmla="*/ 7682 w 10000"/>
                  <a:gd name="connsiteY111" fmla="*/ 1652 h 10000"/>
                  <a:gd name="connsiteX112" fmla="*/ 7936 w 10000"/>
                  <a:gd name="connsiteY112" fmla="*/ 1442 h 10000"/>
                  <a:gd name="connsiteX113" fmla="*/ 7974 w 10000"/>
                  <a:gd name="connsiteY113" fmla="*/ 1396 h 10000"/>
                  <a:gd name="connsiteX114" fmla="*/ 8200 w 10000"/>
                  <a:gd name="connsiteY114" fmla="*/ 1206 h 10000"/>
                  <a:gd name="connsiteX115" fmla="*/ 8238 w 10000"/>
                  <a:gd name="connsiteY115" fmla="*/ 1181 h 10000"/>
                  <a:gd name="connsiteX116" fmla="*/ 8276 w 10000"/>
                  <a:gd name="connsiteY116" fmla="*/ 1135 h 10000"/>
                  <a:gd name="connsiteX117" fmla="*/ 8325 w 10000"/>
                  <a:gd name="connsiteY117" fmla="*/ 1110 h 10000"/>
                  <a:gd name="connsiteX118" fmla="*/ 8363 w 10000"/>
                  <a:gd name="connsiteY118" fmla="*/ 1084 h 10000"/>
                  <a:gd name="connsiteX119" fmla="*/ 8415 w 10000"/>
                  <a:gd name="connsiteY119" fmla="*/ 1063 h 10000"/>
                  <a:gd name="connsiteX120" fmla="*/ 8464 w 10000"/>
                  <a:gd name="connsiteY120" fmla="*/ 1017 h 10000"/>
                  <a:gd name="connsiteX121" fmla="*/ 8616 w 10000"/>
                  <a:gd name="connsiteY121" fmla="*/ 895 h 10000"/>
                  <a:gd name="connsiteX122" fmla="*/ 8652 w 10000"/>
                  <a:gd name="connsiteY122" fmla="*/ 874 h 10000"/>
                  <a:gd name="connsiteX123" fmla="*/ 8753 w 10000"/>
                  <a:gd name="connsiteY123" fmla="*/ 828 h 10000"/>
                  <a:gd name="connsiteX124" fmla="*/ 8892 w 10000"/>
                  <a:gd name="connsiteY124" fmla="*/ 731 h 10000"/>
                  <a:gd name="connsiteX125" fmla="*/ 8981 w 10000"/>
                  <a:gd name="connsiteY125" fmla="*/ 685 h 10000"/>
                  <a:gd name="connsiteX126" fmla="*/ 9232 w 10000"/>
                  <a:gd name="connsiteY126" fmla="*/ 517 h 10000"/>
                  <a:gd name="connsiteX127" fmla="*/ 9322 w 10000"/>
                  <a:gd name="connsiteY127" fmla="*/ 450 h 10000"/>
                  <a:gd name="connsiteX128" fmla="*/ 9384 w 10000"/>
                  <a:gd name="connsiteY128" fmla="*/ 399 h 10000"/>
                  <a:gd name="connsiteX129" fmla="*/ 9433 w 10000"/>
                  <a:gd name="connsiteY129" fmla="*/ 378 h 10000"/>
                  <a:gd name="connsiteX130" fmla="*/ 9523 w 10000"/>
                  <a:gd name="connsiteY130" fmla="*/ 307 h 10000"/>
                  <a:gd name="connsiteX131" fmla="*/ 9572 w 10000"/>
                  <a:gd name="connsiteY131" fmla="*/ 282 h 10000"/>
                  <a:gd name="connsiteX132" fmla="*/ 9711 w 10000"/>
                  <a:gd name="connsiteY132" fmla="*/ 189 h 10000"/>
                  <a:gd name="connsiteX133" fmla="*/ 9812 w 10000"/>
                  <a:gd name="connsiteY133" fmla="*/ 118 h 10000"/>
                  <a:gd name="connsiteX134" fmla="*/ 9899 w 10000"/>
                  <a:gd name="connsiteY134" fmla="*/ 71 h 10000"/>
                  <a:gd name="connsiteX135" fmla="*/ 9962 w 10000"/>
                  <a:gd name="connsiteY135" fmla="*/ 21 h 10000"/>
                  <a:gd name="connsiteX136" fmla="*/ 10000 w 10000"/>
                  <a:gd name="connsiteY13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084 w 10000"/>
                  <a:gd name="connsiteY101" fmla="*/ 2648 h 10000"/>
                  <a:gd name="connsiteX102" fmla="*/ 6171 w 10000"/>
                  <a:gd name="connsiteY102" fmla="*/ 2388 h 10000"/>
                  <a:gd name="connsiteX103" fmla="*/ 6274 w 10000"/>
                  <a:gd name="connsiteY103" fmla="*/ 2266 h 10000"/>
                  <a:gd name="connsiteX104" fmla="*/ 6373 w 10000"/>
                  <a:gd name="connsiteY104" fmla="*/ 2148 h 10000"/>
                  <a:gd name="connsiteX105" fmla="*/ 6511 w 10000"/>
                  <a:gd name="connsiteY105" fmla="*/ 2102 h 10000"/>
                  <a:gd name="connsiteX106" fmla="*/ 6563 w 10000"/>
                  <a:gd name="connsiteY106" fmla="*/ 2081 h 10000"/>
                  <a:gd name="connsiteX107" fmla="*/ 6939 w 10000"/>
                  <a:gd name="connsiteY107" fmla="*/ 2009 h 10000"/>
                  <a:gd name="connsiteX108" fmla="*/ 7105 w 10000"/>
                  <a:gd name="connsiteY108" fmla="*/ 1984 h 10000"/>
                  <a:gd name="connsiteX109" fmla="*/ 7326 w 10000"/>
                  <a:gd name="connsiteY109" fmla="*/ 1971 h 10000"/>
                  <a:gd name="connsiteX110" fmla="*/ 7682 w 10000"/>
                  <a:gd name="connsiteY110" fmla="*/ 1652 h 10000"/>
                  <a:gd name="connsiteX111" fmla="*/ 7936 w 10000"/>
                  <a:gd name="connsiteY111" fmla="*/ 1442 h 10000"/>
                  <a:gd name="connsiteX112" fmla="*/ 7974 w 10000"/>
                  <a:gd name="connsiteY112" fmla="*/ 1396 h 10000"/>
                  <a:gd name="connsiteX113" fmla="*/ 8200 w 10000"/>
                  <a:gd name="connsiteY113" fmla="*/ 1206 h 10000"/>
                  <a:gd name="connsiteX114" fmla="*/ 8238 w 10000"/>
                  <a:gd name="connsiteY114" fmla="*/ 1181 h 10000"/>
                  <a:gd name="connsiteX115" fmla="*/ 8276 w 10000"/>
                  <a:gd name="connsiteY115" fmla="*/ 1135 h 10000"/>
                  <a:gd name="connsiteX116" fmla="*/ 8325 w 10000"/>
                  <a:gd name="connsiteY116" fmla="*/ 1110 h 10000"/>
                  <a:gd name="connsiteX117" fmla="*/ 8363 w 10000"/>
                  <a:gd name="connsiteY117" fmla="*/ 1084 h 10000"/>
                  <a:gd name="connsiteX118" fmla="*/ 8415 w 10000"/>
                  <a:gd name="connsiteY118" fmla="*/ 1063 h 10000"/>
                  <a:gd name="connsiteX119" fmla="*/ 8464 w 10000"/>
                  <a:gd name="connsiteY119" fmla="*/ 1017 h 10000"/>
                  <a:gd name="connsiteX120" fmla="*/ 8616 w 10000"/>
                  <a:gd name="connsiteY120" fmla="*/ 895 h 10000"/>
                  <a:gd name="connsiteX121" fmla="*/ 8652 w 10000"/>
                  <a:gd name="connsiteY121" fmla="*/ 874 h 10000"/>
                  <a:gd name="connsiteX122" fmla="*/ 8753 w 10000"/>
                  <a:gd name="connsiteY122" fmla="*/ 828 h 10000"/>
                  <a:gd name="connsiteX123" fmla="*/ 8892 w 10000"/>
                  <a:gd name="connsiteY123" fmla="*/ 731 h 10000"/>
                  <a:gd name="connsiteX124" fmla="*/ 8981 w 10000"/>
                  <a:gd name="connsiteY124" fmla="*/ 685 h 10000"/>
                  <a:gd name="connsiteX125" fmla="*/ 9232 w 10000"/>
                  <a:gd name="connsiteY125" fmla="*/ 517 h 10000"/>
                  <a:gd name="connsiteX126" fmla="*/ 9322 w 10000"/>
                  <a:gd name="connsiteY126" fmla="*/ 450 h 10000"/>
                  <a:gd name="connsiteX127" fmla="*/ 9384 w 10000"/>
                  <a:gd name="connsiteY127" fmla="*/ 399 h 10000"/>
                  <a:gd name="connsiteX128" fmla="*/ 9433 w 10000"/>
                  <a:gd name="connsiteY128" fmla="*/ 378 h 10000"/>
                  <a:gd name="connsiteX129" fmla="*/ 9523 w 10000"/>
                  <a:gd name="connsiteY129" fmla="*/ 307 h 10000"/>
                  <a:gd name="connsiteX130" fmla="*/ 9572 w 10000"/>
                  <a:gd name="connsiteY130" fmla="*/ 282 h 10000"/>
                  <a:gd name="connsiteX131" fmla="*/ 9711 w 10000"/>
                  <a:gd name="connsiteY131" fmla="*/ 189 h 10000"/>
                  <a:gd name="connsiteX132" fmla="*/ 9812 w 10000"/>
                  <a:gd name="connsiteY132" fmla="*/ 118 h 10000"/>
                  <a:gd name="connsiteX133" fmla="*/ 9899 w 10000"/>
                  <a:gd name="connsiteY133" fmla="*/ 71 h 10000"/>
                  <a:gd name="connsiteX134" fmla="*/ 9962 w 10000"/>
                  <a:gd name="connsiteY134" fmla="*/ 21 h 10000"/>
                  <a:gd name="connsiteX135" fmla="*/ 10000 w 10000"/>
                  <a:gd name="connsiteY13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743 w 10000"/>
                  <a:gd name="connsiteY94" fmla="*/ 3640 h 10000"/>
                  <a:gd name="connsiteX95" fmla="*/ 5806 w 10000"/>
                  <a:gd name="connsiteY95" fmla="*/ 3426 h 10000"/>
                  <a:gd name="connsiteX96" fmla="*/ 5831 w 10000"/>
                  <a:gd name="connsiteY96" fmla="*/ 3354 h 10000"/>
                  <a:gd name="connsiteX97" fmla="*/ 5858 w 10000"/>
                  <a:gd name="connsiteY97" fmla="*/ 3144 h 10000"/>
                  <a:gd name="connsiteX98" fmla="*/ 5907 w 10000"/>
                  <a:gd name="connsiteY98" fmla="*/ 3001 h 10000"/>
                  <a:gd name="connsiteX99" fmla="*/ 5931 w 10000"/>
                  <a:gd name="connsiteY99" fmla="*/ 2930 h 10000"/>
                  <a:gd name="connsiteX100" fmla="*/ 5958 w 10000"/>
                  <a:gd name="connsiteY100" fmla="*/ 2858 h 10000"/>
                  <a:gd name="connsiteX101" fmla="*/ 6171 w 10000"/>
                  <a:gd name="connsiteY101" fmla="*/ 2388 h 10000"/>
                  <a:gd name="connsiteX102" fmla="*/ 6274 w 10000"/>
                  <a:gd name="connsiteY102" fmla="*/ 2266 h 10000"/>
                  <a:gd name="connsiteX103" fmla="*/ 6373 w 10000"/>
                  <a:gd name="connsiteY103" fmla="*/ 2148 h 10000"/>
                  <a:gd name="connsiteX104" fmla="*/ 6511 w 10000"/>
                  <a:gd name="connsiteY104" fmla="*/ 2102 h 10000"/>
                  <a:gd name="connsiteX105" fmla="*/ 6563 w 10000"/>
                  <a:gd name="connsiteY105" fmla="*/ 2081 h 10000"/>
                  <a:gd name="connsiteX106" fmla="*/ 6939 w 10000"/>
                  <a:gd name="connsiteY106" fmla="*/ 2009 h 10000"/>
                  <a:gd name="connsiteX107" fmla="*/ 7105 w 10000"/>
                  <a:gd name="connsiteY107" fmla="*/ 1984 h 10000"/>
                  <a:gd name="connsiteX108" fmla="*/ 7326 w 10000"/>
                  <a:gd name="connsiteY108" fmla="*/ 1971 h 10000"/>
                  <a:gd name="connsiteX109" fmla="*/ 7682 w 10000"/>
                  <a:gd name="connsiteY109" fmla="*/ 1652 h 10000"/>
                  <a:gd name="connsiteX110" fmla="*/ 7936 w 10000"/>
                  <a:gd name="connsiteY110" fmla="*/ 1442 h 10000"/>
                  <a:gd name="connsiteX111" fmla="*/ 7974 w 10000"/>
                  <a:gd name="connsiteY111" fmla="*/ 1396 h 10000"/>
                  <a:gd name="connsiteX112" fmla="*/ 8200 w 10000"/>
                  <a:gd name="connsiteY112" fmla="*/ 1206 h 10000"/>
                  <a:gd name="connsiteX113" fmla="*/ 8238 w 10000"/>
                  <a:gd name="connsiteY113" fmla="*/ 1181 h 10000"/>
                  <a:gd name="connsiteX114" fmla="*/ 8276 w 10000"/>
                  <a:gd name="connsiteY114" fmla="*/ 1135 h 10000"/>
                  <a:gd name="connsiteX115" fmla="*/ 8325 w 10000"/>
                  <a:gd name="connsiteY115" fmla="*/ 1110 h 10000"/>
                  <a:gd name="connsiteX116" fmla="*/ 8363 w 10000"/>
                  <a:gd name="connsiteY116" fmla="*/ 1084 h 10000"/>
                  <a:gd name="connsiteX117" fmla="*/ 8415 w 10000"/>
                  <a:gd name="connsiteY117" fmla="*/ 1063 h 10000"/>
                  <a:gd name="connsiteX118" fmla="*/ 8464 w 10000"/>
                  <a:gd name="connsiteY118" fmla="*/ 1017 h 10000"/>
                  <a:gd name="connsiteX119" fmla="*/ 8616 w 10000"/>
                  <a:gd name="connsiteY119" fmla="*/ 895 h 10000"/>
                  <a:gd name="connsiteX120" fmla="*/ 8652 w 10000"/>
                  <a:gd name="connsiteY120" fmla="*/ 874 h 10000"/>
                  <a:gd name="connsiteX121" fmla="*/ 8753 w 10000"/>
                  <a:gd name="connsiteY121" fmla="*/ 828 h 10000"/>
                  <a:gd name="connsiteX122" fmla="*/ 8892 w 10000"/>
                  <a:gd name="connsiteY122" fmla="*/ 731 h 10000"/>
                  <a:gd name="connsiteX123" fmla="*/ 8981 w 10000"/>
                  <a:gd name="connsiteY123" fmla="*/ 685 h 10000"/>
                  <a:gd name="connsiteX124" fmla="*/ 9232 w 10000"/>
                  <a:gd name="connsiteY124" fmla="*/ 517 h 10000"/>
                  <a:gd name="connsiteX125" fmla="*/ 9322 w 10000"/>
                  <a:gd name="connsiteY125" fmla="*/ 450 h 10000"/>
                  <a:gd name="connsiteX126" fmla="*/ 9384 w 10000"/>
                  <a:gd name="connsiteY126" fmla="*/ 399 h 10000"/>
                  <a:gd name="connsiteX127" fmla="*/ 9433 w 10000"/>
                  <a:gd name="connsiteY127" fmla="*/ 378 h 10000"/>
                  <a:gd name="connsiteX128" fmla="*/ 9523 w 10000"/>
                  <a:gd name="connsiteY128" fmla="*/ 307 h 10000"/>
                  <a:gd name="connsiteX129" fmla="*/ 9572 w 10000"/>
                  <a:gd name="connsiteY129" fmla="*/ 282 h 10000"/>
                  <a:gd name="connsiteX130" fmla="*/ 9711 w 10000"/>
                  <a:gd name="connsiteY130" fmla="*/ 189 h 10000"/>
                  <a:gd name="connsiteX131" fmla="*/ 9812 w 10000"/>
                  <a:gd name="connsiteY131" fmla="*/ 118 h 10000"/>
                  <a:gd name="connsiteX132" fmla="*/ 9899 w 10000"/>
                  <a:gd name="connsiteY132" fmla="*/ 71 h 10000"/>
                  <a:gd name="connsiteX133" fmla="*/ 9962 w 10000"/>
                  <a:gd name="connsiteY133" fmla="*/ 21 h 10000"/>
                  <a:gd name="connsiteX134" fmla="*/ 10000 w 10000"/>
                  <a:gd name="connsiteY13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806 w 10000"/>
                  <a:gd name="connsiteY94" fmla="*/ 3426 h 10000"/>
                  <a:gd name="connsiteX95" fmla="*/ 5831 w 10000"/>
                  <a:gd name="connsiteY95" fmla="*/ 3354 h 10000"/>
                  <a:gd name="connsiteX96" fmla="*/ 5858 w 10000"/>
                  <a:gd name="connsiteY96" fmla="*/ 3144 h 10000"/>
                  <a:gd name="connsiteX97" fmla="*/ 5907 w 10000"/>
                  <a:gd name="connsiteY97" fmla="*/ 3001 h 10000"/>
                  <a:gd name="connsiteX98" fmla="*/ 5931 w 10000"/>
                  <a:gd name="connsiteY98" fmla="*/ 2930 h 10000"/>
                  <a:gd name="connsiteX99" fmla="*/ 5958 w 10000"/>
                  <a:gd name="connsiteY99" fmla="*/ 2858 h 10000"/>
                  <a:gd name="connsiteX100" fmla="*/ 6171 w 10000"/>
                  <a:gd name="connsiteY100" fmla="*/ 2388 h 10000"/>
                  <a:gd name="connsiteX101" fmla="*/ 6274 w 10000"/>
                  <a:gd name="connsiteY101" fmla="*/ 2266 h 10000"/>
                  <a:gd name="connsiteX102" fmla="*/ 6373 w 10000"/>
                  <a:gd name="connsiteY102" fmla="*/ 2148 h 10000"/>
                  <a:gd name="connsiteX103" fmla="*/ 6511 w 10000"/>
                  <a:gd name="connsiteY103" fmla="*/ 2102 h 10000"/>
                  <a:gd name="connsiteX104" fmla="*/ 6563 w 10000"/>
                  <a:gd name="connsiteY104" fmla="*/ 2081 h 10000"/>
                  <a:gd name="connsiteX105" fmla="*/ 6939 w 10000"/>
                  <a:gd name="connsiteY105" fmla="*/ 2009 h 10000"/>
                  <a:gd name="connsiteX106" fmla="*/ 7105 w 10000"/>
                  <a:gd name="connsiteY106" fmla="*/ 1984 h 10000"/>
                  <a:gd name="connsiteX107" fmla="*/ 7326 w 10000"/>
                  <a:gd name="connsiteY107" fmla="*/ 1971 h 10000"/>
                  <a:gd name="connsiteX108" fmla="*/ 7682 w 10000"/>
                  <a:gd name="connsiteY108" fmla="*/ 1652 h 10000"/>
                  <a:gd name="connsiteX109" fmla="*/ 7936 w 10000"/>
                  <a:gd name="connsiteY109" fmla="*/ 1442 h 10000"/>
                  <a:gd name="connsiteX110" fmla="*/ 7974 w 10000"/>
                  <a:gd name="connsiteY110" fmla="*/ 1396 h 10000"/>
                  <a:gd name="connsiteX111" fmla="*/ 8200 w 10000"/>
                  <a:gd name="connsiteY111" fmla="*/ 1206 h 10000"/>
                  <a:gd name="connsiteX112" fmla="*/ 8238 w 10000"/>
                  <a:gd name="connsiteY112" fmla="*/ 1181 h 10000"/>
                  <a:gd name="connsiteX113" fmla="*/ 8276 w 10000"/>
                  <a:gd name="connsiteY113" fmla="*/ 1135 h 10000"/>
                  <a:gd name="connsiteX114" fmla="*/ 8325 w 10000"/>
                  <a:gd name="connsiteY114" fmla="*/ 1110 h 10000"/>
                  <a:gd name="connsiteX115" fmla="*/ 8363 w 10000"/>
                  <a:gd name="connsiteY115" fmla="*/ 1084 h 10000"/>
                  <a:gd name="connsiteX116" fmla="*/ 8415 w 10000"/>
                  <a:gd name="connsiteY116" fmla="*/ 1063 h 10000"/>
                  <a:gd name="connsiteX117" fmla="*/ 8464 w 10000"/>
                  <a:gd name="connsiteY117" fmla="*/ 1017 h 10000"/>
                  <a:gd name="connsiteX118" fmla="*/ 8616 w 10000"/>
                  <a:gd name="connsiteY118" fmla="*/ 895 h 10000"/>
                  <a:gd name="connsiteX119" fmla="*/ 8652 w 10000"/>
                  <a:gd name="connsiteY119" fmla="*/ 874 h 10000"/>
                  <a:gd name="connsiteX120" fmla="*/ 8753 w 10000"/>
                  <a:gd name="connsiteY120" fmla="*/ 828 h 10000"/>
                  <a:gd name="connsiteX121" fmla="*/ 8892 w 10000"/>
                  <a:gd name="connsiteY121" fmla="*/ 731 h 10000"/>
                  <a:gd name="connsiteX122" fmla="*/ 8981 w 10000"/>
                  <a:gd name="connsiteY122" fmla="*/ 685 h 10000"/>
                  <a:gd name="connsiteX123" fmla="*/ 9232 w 10000"/>
                  <a:gd name="connsiteY123" fmla="*/ 517 h 10000"/>
                  <a:gd name="connsiteX124" fmla="*/ 9322 w 10000"/>
                  <a:gd name="connsiteY124" fmla="*/ 450 h 10000"/>
                  <a:gd name="connsiteX125" fmla="*/ 9384 w 10000"/>
                  <a:gd name="connsiteY125" fmla="*/ 399 h 10000"/>
                  <a:gd name="connsiteX126" fmla="*/ 9433 w 10000"/>
                  <a:gd name="connsiteY126" fmla="*/ 378 h 10000"/>
                  <a:gd name="connsiteX127" fmla="*/ 9523 w 10000"/>
                  <a:gd name="connsiteY127" fmla="*/ 307 h 10000"/>
                  <a:gd name="connsiteX128" fmla="*/ 9572 w 10000"/>
                  <a:gd name="connsiteY128" fmla="*/ 282 h 10000"/>
                  <a:gd name="connsiteX129" fmla="*/ 9711 w 10000"/>
                  <a:gd name="connsiteY129" fmla="*/ 189 h 10000"/>
                  <a:gd name="connsiteX130" fmla="*/ 9812 w 10000"/>
                  <a:gd name="connsiteY130" fmla="*/ 118 h 10000"/>
                  <a:gd name="connsiteX131" fmla="*/ 9899 w 10000"/>
                  <a:gd name="connsiteY131" fmla="*/ 71 h 10000"/>
                  <a:gd name="connsiteX132" fmla="*/ 9962 w 10000"/>
                  <a:gd name="connsiteY132" fmla="*/ 21 h 10000"/>
                  <a:gd name="connsiteX133" fmla="*/ 10000 w 10000"/>
                  <a:gd name="connsiteY13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76 w 10000"/>
                  <a:gd name="connsiteY83" fmla="*/ 4422 h 10000"/>
                  <a:gd name="connsiteX84" fmla="*/ 5090 w 10000"/>
                  <a:gd name="connsiteY84" fmla="*/ 4351 h 10000"/>
                  <a:gd name="connsiteX85" fmla="*/ 5139 w 10000"/>
                  <a:gd name="connsiteY85" fmla="*/ 4325 h 10000"/>
                  <a:gd name="connsiteX86" fmla="*/ 5240 w 10000"/>
                  <a:gd name="connsiteY86" fmla="*/ 4233 h 10000"/>
                  <a:gd name="connsiteX87" fmla="*/ 5316 w 10000"/>
                  <a:gd name="connsiteY87" fmla="*/ 4182 h 10000"/>
                  <a:gd name="connsiteX88" fmla="*/ 5428 w 10000"/>
                  <a:gd name="connsiteY88" fmla="*/ 4065 h 10000"/>
                  <a:gd name="connsiteX89" fmla="*/ 5466 w 10000"/>
                  <a:gd name="connsiteY89" fmla="*/ 4044 h 10000"/>
                  <a:gd name="connsiteX90" fmla="*/ 5542 w 10000"/>
                  <a:gd name="connsiteY90" fmla="*/ 3947 h 10000"/>
                  <a:gd name="connsiteX91" fmla="*/ 5593 w 10000"/>
                  <a:gd name="connsiteY91" fmla="*/ 3901 h 10000"/>
                  <a:gd name="connsiteX92" fmla="*/ 5629 w 10000"/>
                  <a:gd name="connsiteY92" fmla="*/ 3829 h 10000"/>
                  <a:gd name="connsiteX93" fmla="*/ 5656 w 10000"/>
                  <a:gd name="connsiteY93" fmla="*/ 3758 h 10000"/>
                  <a:gd name="connsiteX94" fmla="*/ 5806 w 10000"/>
                  <a:gd name="connsiteY94" fmla="*/ 3426 h 10000"/>
                  <a:gd name="connsiteX95" fmla="*/ 5858 w 10000"/>
                  <a:gd name="connsiteY95" fmla="*/ 3144 h 10000"/>
                  <a:gd name="connsiteX96" fmla="*/ 5907 w 10000"/>
                  <a:gd name="connsiteY96" fmla="*/ 3001 h 10000"/>
                  <a:gd name="connsiteX97" fmla="*/ 5931 w 10000"/>
                  <a:gd name="connsiteY97" fmla="*/ 2930 h 10000"/>
                  <a:gd name="connsiteX98" fmla="*/ 5958 w 10000"/>
                  <a:gd name="connsiteY98" fmla="*/ 2858 h 10000"/>
                  <a:gd name="connsiteX99" fmla="*/ 6171 w 10000"/>
                  <a:gd name="connsiteY99" fmla="*/ 2388 h 10000"/>
                  <a:gd name="connsiteX100" fmla="*/ 6274 w 10000"/>
                  <a:gd name="connsiteY100" fmla="*/ 2266 h 10000"/>
                  <a:gd name="connsiteX101" fmla="*/ 6373 w 10000"/>
                  <a:gd name="connsiteY101" fmla="*/ 2148 h 10000"/>
                  <a:gd name="connsiteX102" fmla="*/ 6511 w 10000"/>
                  <a:gd name="connsiteY102" fmla="*/ 2102 h 10000"/>
                  <a:gd name="connsiteX103" fmla="*/ 6563 w 10000"/>
                  <a:gd name="connsiteY103" fmla="*/ 2081 h 10000"/>
                  <a:gd name="connsiteX104" fmla="*/ 6939 w 10000"/>
                  <a:gd name="connsiteY104" fmla="*/ 2009 h 10000"/>
                  <a:gd name="connsiteX105" fmla="*/ 7105 w 10000"/>
                  <a:gd name="connsiteY105" fmla="*/ 1984 h 10000"/>
                  <a:gd name="connsiteX106" fmla="*/ 7326 w 10000"/>
                  <a:gd name="connsiteY106" fmla="*/ 1971 h 10000"/>
                  <a:gd name="connsiteX107" fmla="*/ 7682 w 10000"/>
                  <a:gd name="connsiteY107" fmla="*/ 1652 h 10000"/>
                  <a:gd name="connsiteX108" fmla="*/ 7936 w 10000"/>
                  <a:gd name="connsiteY108" fmla="*/ 1442 h 10000"/>
                  <a:gd name="connsiteX109" fmla="*/ 7974 w 10000"/>
                  <a:gd name="connsiteY109" fmla="*/ 1396 h 10000"/>
                  <a:gd name="connsiteX110" fmla="*/ 8200 w 10000"/>
                  <a:gd name="connsiteY110" fmla="*/ 1206 h 10000"/>
                  <a:gd name="connsiteX111" fmla="*/ 8238 w 10000"/>
                  <a:gd name="connsiteY111" fmla="*/ 1181 h 10000"/>
                  <a:gd name="connsiteX112" fmla="*/ 8276 w 10000"/>
                  <a:gd name="connsiteY112" fmla="*/ 1135 h 10000"/>
                  <a:gd name="connsiteX113" fmla="*/ 8325 w 10000"/>
                  <a:gd name="connsiteY113" fmla="*/ 1110 h 10000"/>
                  <a:gd name="connsiteX114" fmla="*/ 8363 w 10000"/>
                  <a:gd name="connsiteY114" fmla="*/ 1084 h 10000"/>
                  <a:gd name="connsiteX115" fmla="*/ 8415 w 10000"/>
                  <a:gd name="connsiteY115" fmla="*/ 1063 h 10000"/>
                  <a:gd name="connsiteX116" fmla="*/ 8464 w 10000"/>
                  <a:gd name="connsiteY116" fmla="*/ 1017 h 10000"/>
                  <a:gd name="connsiteX117" fmla="*/ 8616 w 10000"/>
                  <a:gd name="connsiteY117" fmla="*/ 895 h 10000"/>
                  <a:gd name="connsiteX118" fmla="*/ 8652 w 10000"/>
                  <a:gd name="connsiteY118" fmla="*/ 874 h 10000"/>
                  <a:gd name="connsiteX119" fmla="*/ 8753 w 10000"/>
                  <a:gd name="connsiteY119" fmla="*/ 828 h 10000"/>
                  <a:gd name="connsiteX120" fmla="*/ 8892 w 10000"/>
                  <a:gd name="connsiteY120" fmla="*/ 731 h 10000"/>
                  <a:gd name="connsiteX121" fmla="*/ 8981 w 10000"/>
                  <a:gd name="connsiteY121" fmla="*/ 685 h 10000"/>
                  <a:gd name="connsiteX122" fmla="*/ 9232 w 10000"/>
                  <a:gd name="connsiteY122" fmla="*/ 517 h 10000"/>
                  <a:gd name="connsiteX123" fmla="*/ 9322 w 10000"/>
                  <a:gd name="connsiteY123" fmla="*/ 450 h 10000"/>
                  <a:gd name="connsiteX124" fmla="*/ 9384 w 10000"/>
                  <a:gd name="connsiteY124" fmla="*/ 399 h 10000"/>
                  <a:gd name="connsiteX125" fmla="*/ 9433 w 10000"/>
                  <a:gd name="connsiteY125" fmla="*/ 378 h 10000"/>
                  <a:gd name="connsiteX126" fmla="*/ 9523 w 10000"/>
                  <a:gd name="connsiteY126" fmla="*/ 307 h 10000"/>
                  <a:gd name="connsiteX127" fmla="*/ 9572 w 10000"/>
                  <a:gd name="connsiteY127" fmla="*/ 282 h 10000"/>
                  <a:gd name="connsiteX128" fmla="*/ 9711 w 10000"/>
                  <a:gd name="connsiteY128" fmla="*/ 189 h 10000"/>
                  <a:gd name="connsiteX129" fmla="*/ 9812 w 10000"/>
                  <a:gd name="connsiteY129" fmla="*/ 118 h 10000"/>
                  <a:gd name="connsiteX130" fmla="*/ 9899 w 10000"/>
                  <a:gd name="connsiteY130" fmla="*/ 71 h 10000"/>
                  <a:gd name="connsiteX131" fmla="*/ 9962 w 10000"/>
                  <a:gd name="connsiteY131" fmla="*/ 21 h 10000"/>
                  <a:gd name="connsiteX132" fmla="*/ 10000 w 10000"/>
                  <a:gd name="connsiteY13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090 w 10000"/>
                  <a:gd name="connsiteY83" fmla="*/ 4351 h 10000"/>
                  <a:gd name="connsiteX84" fmla="*/ 5139 w 10000"/>
                  <a:gd name="connsiteY84" fmla="*/ 4325 h 10000"/>
                  <a:gd name="connsiteX85" fmla="*/ 5240 w 10000"/>
                  <a:gd name="connsiteY85" fmla="*/ 4233 h 10000"/>
                  <a:gd name="connsiteX86" fmla="*/ 5316 w 10000"/>
                  <a:gd name="connsiteY86" fmla="*/ 4182 h 10000"/>
                  <a:gd name="connsiteX87" fmla="*/ 5428 w 10000"/>
                  <a:gd name="connsiteY87" fmla="*/ 4065 h 10000"/>
                  <a:gd name="connsiteX88" fmla="*/ 5466 w 10000"/>
                  <a:gd name="connsiteY88" fmla="*/ 4044 h 10000"/>
                  <a:gd name="connsiteX89" fmla="*/ 5542 w 10000"/>
                  <a:gd name="connsiteY89" fmla="*/ 3947 h 10000"/>
                  <a:gd name="connsiteX90" fmla="*/ 5593 w 10000"/>
                  <a:gd name="connsiteY90" fmla="*/ 3901 h 10000"/>
                  <a:gd name="connsiteX91" fmla="*/ 5629 w 10000"/>
                  <a:gd name="connsiteY91" fmla="*/ 3829 h 10000"/>
                  <a:gd name="connsiteX92" fmla="*/ 5656 w 10000"/>
                  <a:gd name="connsiteY92" fmla="*/ 3758 h 10000"/>
                  <a:gd name="connsiteX93" fmla="*/ 5806 w 10000"/>
                  <a:gd name="connsiteY93" fmla="*/ 3426 h 10000"/>
                  <a:gd name="connsiteX94" fmla="*/ 5858 w 10000"/>
                  <a:gd name="connsiteY94" fmla="*/ 3144 h 10000"/>
                  <a:gd name="connsiteX95" fmla="*/ 5907 w 10000"/>
                  <a:gd name="connsiteY95" fmla="*/ 3001 h 10000"/>
                  <a:gd name="connsiteX96" fmla="*/ 5931 w 10000"/>
                  <a:gd name="connsiteY96" fmla="*/ 2930 h 10000"/>
                  <a:gd name="connsiteX97" fmla="*/ 5958 w 10000"/>
                  <a:gd name="connsiteY97" fmla="*/ 2858 h 10000"/>
                  <a:gd name="connsiteX98" fmla="*/ 6171 w 10000"/>
                  <a:gd name="connsiteY98" fmla="*/ 2388 h 10000"/>
                  <a:gd name="connsiteX99" fmla="*/ 6274 w 10000"/>
                  <a:gd name="connsiteY99" fmla="*/ 2266 h 10000"/>
                  <a:gd name="connsiteX100" fmla="*/ 6373 w 10000"/>
                  <a:gd name="connsiteY100" fmla="*/ 2148 h 10000"/>
                  <a:gd name="connsiteX101" fmla="*/ 6511 w 10000"/>
                  <a:gd name="connsiteY101" fmla="*/ 2102 h 10000"/>
                  <a:gd name="connsiteX102" fmla="*/ 6563 w 10000"/>
                  <a:gd name="connsiteY102" fmla="*/ 2081 h 10000"/>
                  <a:gd name="connsiteX103" fmla="*/ 6939 w 10000"/>
                  <a:gd name="connsiteY103" fmla="*/ 2009 h 10000"/>
                  <a:gd name="connsiteX104" fmla="*/ 7105 w 10000"/>
                  <a:gd name="connsiteY104" fmla="*/ 1984 h 10000"/>
                  <a:gd name="connsiteX105" fmla="*/ 7326 w 10000"/>
                  <a:gd name="connsiteY105" fmla="*/ 1971 h 10000"/>
                  <a:gd name="connsiteX106" fmla="*/ 7682 w 10000"/>
                  <a:gd name="connsiteY106" fmla="*/ 1652 h 10000"/>
                  <a:gd name="connsiteX107" fmla="*/ 7936 w 10000"/>
                  <a:gd name="connsiteY107" fmla="*/ 1442 h 10000"/>
                  <a:gd name="connsiteX108" fmla="*/ 7974 w 10000"/>
                  <a:gd name="connsiteY108" fmla="*/ 1396 h 10000"/>
                  <a:gd name="connsiteX109" fmla="*/ 8200 w 10000"/>
                  <a:gd name="connsiteY109" fmla="*/ 1206 h 10000"/>
                  <a:gd name="connsiteX110" fmla="*/ 8238 w 10000"/>
                  <a:gd name="connsiteY110" fmla="*/ 1181 h 10000"/>
                  <a:gd name="connsiteX111" fmla="*/ 8276 w 10000"/>
                  <a:gd name="connsiteY111" fmla="*/ 1135 h 10000"/>
                  <a:gd name="connsiteX112" fmla="*/ 8325 w 10000"/>
                  <a:gd name="connsiteY112" fmla="*/ 1110 h 10000"/>
                  <a:gd name="connsiteX113" fmla="*/ 8363 w 10000"/>
                  <a:gd name="connsiteY113" fmla="*/ 1084 h 10000"/>
                  <a:gd name="connsiteX114" fmla="*/ 8415 w 10000"/>
                  <a:gd name="connsiteY114" fmla="*/ 1063 h 10000"/>
                  <a:gd name="connsiteX115" fmla="*/ 8464 w 10000"/>
                  <a:gd name="connsiteY115" fmla="*/ 1017 h 10000"/>
                  <a:gd name="connsiteX116" fmla="*/ 8616 w 10000"/>
                  <a:gd name="connsiteY116" fmla="*/ 895 h 10000"/>
                  <a:gd name="connsiteX117" fmla="*/ 8652 w 10000"/>
                  <a:gd name="connsiteY117" fmla="*/ 874 h 10000"/>
                  <a:gd name="connsiteX118" fmla="*/ 8753 w 10000"/>
                  <a:gd name="connsiteY118" fmla="*/ 828 h 10000"/>
                  <a:gd name="connsiteX119" fmla="*/ 8892 w 10000"/>
                  <a:gd name="connsiteY119" fmla="*/ 731 h 10000"/>
                  <a:gd name="connsiteX120" fmla="*/ 8981 w 10000"/>
                  <a:gd name="connsiteY120" fmla="*/ 685 h 10000"/>
                  <a:gd name="connsiteX121" fmla="*/ 9232 w 10000"/>
                  <a:gd name="connsiteY121" fmla="*/ 517 h 10000"/>
                  <a:gd name="connsiteX122" fmla="*/ 9322 w 10000"/>
                  <a:gd name="connsiteY122" fmla="*/ 450 h 10000"/>
                  <a:gd name="connsiteX123" fmla="*/ 9384 w 10000"/>
                  <a:gd name="connsiteY123" fmla="*/ 399 h 10000"/>
                  <a:gd name="connsiteX124" fmla="*/ 9433 w 10000"/>
                  <a:gd name="connsiteY124" fmla="*/ 378 h 10000"/>
                  <a:gd name="connsiteX125" fmla="*/ 9523 w 10000"/>
                  <a:gd name="connsiteY125" fmla="*/ 307 h 10000"/>
                  <a:gd name="connsiteX126" fmla="*/ 9572 w 10000"/>
                  <a:gd name="connsiteY126" fmla="*/ 282 h 10000"/>
                  <a:gd name="connsiteX127" fmla="*/ 9711 w 10000"/>
                  <a:gd name="connsiteY127" fmla="*/ 189 h 10000"/>
                  <a:gd name="connsiteX128" fmla="*/ 9812 w 10000"/>
                  <a:gd name="connsiteY128" fmla="*/ 118 h 10000"/>
                  <a:gd name="connsiteX129" fmla="*/ 9899 w 10000"/>
                  <a:gd name="connsiteY129" fmla="*/ 71 h 10000"/>
                  <a:gd name="connsiteX130" fmla="*/ 9962 w 10000"/>
                  <a:gd name="connsiteY130" fmla="*/ 21 h 10000"/>
                  <a:gd name="connsiteX131" fmla="*/ 10000 w 10000"/>
                  <a:gd name="connsiteY13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4989 w 10000"/>
                  <a:gd name="connsiteY81" fmla="*/ 4468 h 10000"/>
                  <a:gd name="connsiteX82" fmla="*/ 5038 w 10000"/>
                  <a:gd name="connsiteY82" fmla="*/ 4443 h 10000"/>
                  <a:gd name="connsiteX83" fmla="*/ 5139 w 10000"/>
                  <a:gd name="connsiteY83" fmla="*/ 4325 h 10000"/>
                  <a:gd name="connsiteX84" fmla="*/ 5240 w 10000"/>
                  <a:gd name="connsiteY84" fmla="*/ 4233 h 10000"/>
                  <a:gd name="connsiteX85" fmla="*/ 5316 w 10000"/>
                  <a:gd name="connsiteY85" fmla="*/ 4182 h 10000"/>
                  <a:gd name="connsiteX86" fmla="*/ 5428 w 10000"/>
                  <a:gd name="connsiteY86" fmla="*/ 4065 h 10000"/>
                  <a:gd name="connsiteX87" fmla="*/ 5466 w 10000"/>
                  <a:gd name="connsiteY87" fmla="*/ 4044 h 10000"/>
                  <a:gd name="connsiteX88" fmla="*/ 5542 w 10000"/>
                  <a:gd name="connsiteY88" fmla="*/ 3947 h 10000"/>
                  <a:gd name="connsiteX89" fmla="*/ 5593 w 10000"/>
                  <a:gd name="connsiteY89" fmla="*/ 3901 h 10000"/>
                  <a:gd name="connsiteX90" fmla="*/ 5629 w 10000"/>
                  <a:gd name="connsiteY90" fmla="*/ 3829 h 10000"/>
                  <a:gd name="connsiteX91" fmla="*/ 5656 w 10000"/>
                  <a:gd name="connsiteY91" fmla="*/ 3758 h 10000"/>
                  <a:gd name="connsiteX92" fmla="*/ 5806 w 10000"/>
                  <a:gd name="connsiteY92" fmla="*/ 3426 h 10000"/>
                  <a:gd name="connsiteX93" fmla="*/ 5858 w 10000"/>
                  <a:gd name="connsiteY93" fmla="*/ 3144 h 10000"/>
                  <a:gd name="connsiteX94" fmla="*/ 5907 w 10000"/>
                  <a:gd name="connsiteY94" fmla="*/ 3001 h 10000"/>
                  <a:gd name="connsiteX95" fmla="*/ 5931 w 10000"/>
                  <a:gd name="connsiteY95" fmla="*/ 2930 h 10000"/>
                  <a:gd name="connsiteX96" fmla="*/ 5958 w 10000"/>
                  <a:gd name="connsiteY96" fmla="*/ 2858 h 10000"/>
                  <a:gd name="connsiteX97" fmla="*/ 6171 w 10000"/>
                  <a:gd name="connsiteY97" fmla="*/ 2388 h 10000"/>
                  <a:gd name="connsiteX98" fmla="*/ 6274 w 10000"/>
                  <a:gd name="connsiteY98" fmla="*/ 2266 h 10000"/>
                  <a:gd name="connsiteX99" fmla="*/ 6373 w 10000"/>
                  <a:gd name="connsiteY99" fmla="*/ 2148 h 10000"/>
                  <a:gd name="connsiteX100" fmla="*/ 6511 w 10000"/>
                  <a:gd name="connsiteY100" fmla="*/ 2102 h 10000"/>
                  <a:gd name="connsiteX101" fmla="*/ 6563 w 10000"/>
                  <a:gd name="connsiteY101" fmla="*/ 2081 h 10000"/>
                  <a:gd name="connsiteX102" fmla="*/ 6939 w 10000"/>
                  <a:gd name="connsiteY102" fmla="*/ 2009 h 10000"/>
                  <a:gd name="connsiteX103" fmla="*/ 7105 w 10000"/>
                  <a:gd name="connsiteY103" fmla="*/ 1984 h 10000"/>
                  <a:gd name="connsiteX104" fmla="*/ 7326 w 10000"/>
                  <a:gd name="connsiteY104" fmla="*/ 1971 h 10000"/>
                  <a:gd name="connsiteX105" fmla="*/ 7682 w 10000"/>
                  <a:gd name="connsiteY105" fmla="*/ 1652 h 10000"/>
                  <a:gd name="connsiteX106" fmla="*/ 7936 w 10000"/>
                  <a:gd name="connsiteY106" fmla="*/ 1442 h 10000"/>
                  <a:gd name="connsiteX107" fmla="*/ 7974 w 10000"/>
                  <a:gd name="connsiteY107" fmla="*/ 1396 h 10000"/>
                  <a:gd name="connsiteX108" fmla="*/ 8200 w 10000"/>
                  <a:gd name="connsiteY108" fmla="*/ 1206 h 10000"/>
                  <a:gd name="connsiteX109" fmla="*/ 8238 w 10000"/>
                  <a:gd name="connsiteY109" fmla="*/ 1181 h 10000"/>
                  <a:gd name="connsiteX110" fmla="*/ 8276 w 10000"/>
                  <a:gd name="connsiteY110" fmla="*/ 1135 h 10000"/>
                  <a:gd name="connsiteX111" fmla="*/ 8325 w 10000"/>
                  <a:gd name="connsiteY111" fmla="*/ 1110 h 10000"/>
                  <a:gd name="connsiteX112" fmla="*/ 8363 w 10000"/>
                  <a:gd name="connsiteY112" fmla="*/ 1084 h 10000"/>
                  <a:gd name="connsiteX113" fmla="*/ 8415 w 10000"/>
                  <a:gd name="connsiteY113" fmla="*/ 1063 h 10000"/>
                  <a:gd name="connsiteX114" fmla="*/ 8464 w 10000"/>
                  <a:gd name="connsiteY114" fmla="*/ 1017 h 10000"/>
                  <a:gd name="connsiteX115" fmla="*/ 8616 w 10000"/>
                  <a:gd name="connsiteY115" fmla="*/ 895 h 10000"/>
                  <a:gd name="connsiteX116" fmla="*/ 8652 w 10000"/>
                  <a:gd name="connsiteY116" fmla="*/ 874 h 10000"/>
                  <a:gd name="connsiteX117" fmla="*/ 8753 w 10000"/>
                  <a:gd name="connsiteY117" fmla="*/ 828 h 10000"/>
                  <a:gd name="connsiteX118" fmla="*/ 8892 w 10000"/>
                  <a:gd name="connsiteY118" fmla="*/ 731 h 10000"/>
                  <a:gd name="connsiteX119" fmla="*/ 8981 w 10000"/>
                  <a:gd name="connsiteY119" fmla="*/ 685 h 10000"/>
                  <a:gd name="connsiteX120" fmla="*/ 9232 w 10000"/>
                  <a:gd name="connsiteY120" fmla="*/ 517 h 10000"/>
                  <a:gd name="connsiteX121" fmla="*/ 9322 w 10000"/>
                  <a:gd name="connsiteY121" fmla="*/ 450 h 10000"/>
                  <a:gd name="connsiteX122" fmla="*/ 9384 w 10000"/>
                  <a:gd name="connsiteY122" fmla="*/ 399 h 10000"/>
                  <a:gd name="connsiteX123" fmla="*/ 9433 w 10000"/>
                  <a:gd name="connsiteY123" fmla="*/ 378 h 10000"/>
                  <a:gd name="connsiteX124" fmla="*/ 9523 w 10000"/>
                  <a:gd name="connsiteY124" fmla="*/ 307 h 10000"/>
                  <a:gd name="connsiteX125" fmla="*/ 9572 w 10000"/>
                  <a:gd name="connsiteY125" fmla="*/ 282 h 10000"/>
                  <a:gd name="connsiteX126" fmla="*/ 9711 w 10000"/>
                  <a:gd name="connsiteY126" fmla="*/ 189 h 10000"/>
                  <a:gd name="connsiteX127" fmla="*/ 9812 w 10000"/>
                  <a:gd name="connsiteY127" fmla="*/ 118 h 10000"/>
                  <a:gd name="connsiteX128" fmla="*/ 9899 w 10000"/>
                  <a:gd name="connsiteY128" fmla="*/ 71 h 10000"/>
                  <a:gd name="connsiteX129" fmla="*/ 9962 w 10000"/>
                  <a:gd name="connsiteY129" fmla="*/ 21 h 10000"/>
                  <a:gd name="connsiteX130" fmla="*/ 10000 w 10000"/>
                  <a:gd name="connsiteY13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19 w 10000"/>
                  <a:gd name="connsiteY70" fmla="*/ 5107 h 10000"/>
                  <a:gd name="connsiteX71" fmla="*/ 4384 w 10000"/>
                  <a:gd name="connsiteY71" fmla="*/ 5082 h 10000"/>
                  <a:gd name="connsiteX72" fmla="*/ 4433 w 10000"/>
                  <a:gd name="connsiteY72" fmla="*/ 5057 h 10000"/>
                  <a:gd name="connsiteX73" fmla="*/ 4559 w 10000"/>
                  <a:gd name="connsiteY73" fmla="*/ 4918 h 10000"/>
                  <a:gd name="connsiteX74" fmla="*/ 4610 w 10000"/>
                  <a:gd name="connsiteY74" fmla="*/ 4868 h 10000"/>
                  <a:gd name="connsiteX75" fmla="*/ 4660 w 10000"/>
                  <a:gd name="connsiteY75" fmla="*/ 4800 h 10000"/>
                  <a:gd name="connsiteX76" fmla="*/ 4698 w 10000"/>
                  <a:gd name="connsiteY76" fmla="*/ 4775 h 10000"/>
                  <a:gd name="connsiteX77" fmla="*/ 4760 w 10000"/>
                  <a:gd name="connsiteY77" fmla="*/ 4729 h 10000"/>
                  <a:gd name="connsiteX78" fmla="*/ 4837 w 10000"/>
                  <a:gd name="connsiteY78" fmla="*/ 4632 h 10000"/>
                  <a:gd name="connsiteX79" fmla="*/ 4899 w 10000"/>
                  <a:gd name="connsiteY79" fmla="*/ 4586 h 10000"/>
                  <a:gd name="connsiteX80" fmla="*/ 4937 w 10000"/>
                  <a:gd name="connsiteY80" fmla="*/ 4540 h 10000"/>
                  <a:gd name="connsiteX81" fmla="*/ 5038 w 10000"/>
                  <a:gd name="connsiteY81" fmla="*/ 4443 h 10000"/>
                  <a:gd name="connsiteX82" fmla="*/ 5139 w 10000"/>
                  <a:gd name="connsiteY82" fmla="*/ 4325 h 10000"/>
                  <a:gd name="connsiteX83" fmla="*/ 5240 w 10000"/>
                  <a:gd name="connsiteY83" fmla="*/ 4233 h 10000"/>
                  <a:gd name="connsiteX84" fmla="*/ 5316 w 10000"/>
                  <a:gd name="connsiteY84" fmla="*/ 4182 h 10000"/>
                  <a:gd name="connsiteX85" fmla="*/ 5428 w 10000"/>
                  <a:gd name="connsiteY85" fmla="*/ 4065 h 10000"/>
                  <a:gd name="connsiteX86" fmla="*/ 5466 w 10000"/>
                  <a:gd name="connsiteY86" fmla="*/ 4044 h 10000"/>
                  <a:gd name="connsiteX87" fmla="*/ 5542 w 10000"/>
                  <a:gd name="connsiteY87" fmla="*/ 3947 h 10000"/>
                  <a:gd name="connsiteX88" fmla="*/ 5593 w 10000"/>
                  <a:gd name="connsiteY88" fmla="*/ 3901 h 10000"/>
                  <a:gd name="connsiteX89" fmla="*/ 5629 w 10000"/>
                  <a:gd name="connsiteY89" fmla="*/ 3829 h 10000"/>
                  <a:gd name="connsiteX90" fmla="*/ 5656 w 10000"/>
                  <a:gd name="connsiteY90" fmla="*/ 3758 h 10000"/>
                  <a:gd name="connsiteX91" fmla="*/ 5806 w 10000"/>
                  <a:gd name="connsiteY91" fmla="*/ 3426 h 10000"/>
                  <a:gd name="connsiteX92" fmla="*/ 5858 w 10000"/>
                  <a:gd name="connsiteY92" fmla="*/ 3144 h 10000"/>
                  <a:gd name="connsiteX93" fmla="*/ 5907 w 10000"/>
                  <a:gd name="connsiteY93" fmla="*/ 3001 h 10000"/>
                  <a:gd name="connsiteX94" fmla="*/ 5931 w 10000"/>
                  <a:gd name="connsiteY94" fmla="*/ 2930 h 10000"/>
                  <a:gd name="connsiteX95" fmla="*/ 5958 w 10000"/>
                  <a:gd name="connsiteY95" fmla="*/ 2858 h 10000"/>
                  <a:gd name="connsiteX96" fmla="*/ 6171 w 10000"/>
                  <a:gd name="connsiteY96" fmla="*/ 2388 h 10000"/>
                  <a:gd name="connsiteX97" fmla="*/ 6274 w 10000"/>
                  <a:gd name="connsiteY97" fmla="*/ 2266 h 10000"/>
                  <a:gd name="connsiteX98" fmla="*/ 6373 w 10000"/>
                  <a:gd name="connsiteY98" fmla="*/ 2148 h 10000"/>
                  <a:gd name="connsiteX99" fmla="*/ 6511 w 10000"/>
                  <a:gd name="connsiteY99" fmla="*/ 2102 h 10000"/>
                  <a:gd name="connsiteX100" fmla="*/ 6563 w 10000"/>
                  <a:gd name="connsiteY100" fmla="*/ 2081 h 10000"/>
                  <a:gd name="connsiteX101" fmla="*/ 6939 w 10000"/>
                  <a:gd name="connsiteY101" fmla="*/ 2009 h 10000"/>
                  <a:gd name="connsiteX102" fmla="*/ 7105 w 10000"/>
                  <a:gd name="connsiteY102" fmla="*/ 1984 h 10000"/>
                  <a:gd name="connsiteX103" fmla="*/ 7326 w 10000"/>
                  <a:gd name="connsiteY103" fmla="*/ 1971 h 10000"/>
                  <a:gd name="connsiteX104" fmla="*/ 7682 w 10000"/>
                  <a:gd name="connsiteY104" fmla="*/ 1652 h 10000"/>
                  <a:gd name="connsiteX105" fmla="*/ 7936 w 10000"/>
                  <a:gd name="connsiteY105" fmla="*/ 1442 h 10000"/>
                  <a:gd name="connsiteX106" fmla="*/ 7974 w 10000"/>
                  <a:gd name="connsiteY106" fmla="*/ 1396 h 10000"/>
                  <a:gd name="connsiteX107" fmla="*/ 8200 w 10000"/>
                  <a:gd name="connsiteY107" fmla="*/ 1206 h 10000"/>
                  <a:gd name="connsiteX108" fmla="*/ 8238 w 10000"/>
                  <a:gd name="connsiteY108" fmla="*/ 1181 h 10000"/>
                  <a:gd name="connsiteX109" fmla="*/ 8276 w 10000"/>
                  <a:gd name="connsiteY109" fmla="*/ 1135 h 10000"/>
                  <a:gd name="connsiteX110" fmla="*/ 8325 w 10000"/>
                  <a:gd name="connsiteY110" fmla="*/ 1110 h 10000"/>
                  <a:gd name="connsiteX111" fmla="*/ 8363 w 10000"/>
                  <a:gd name="connsiteY111" fmla="*/ 1084 h 10000"/>
                  <a:gd name="connsiteX112" fmla="*/ 8415 w 10000"/>
                  <a:gd name="connsiteY112" fmla="*/ 1063 h 10000"/>
                  <a:gd name="connsiteX113" fmla="*/ 8464 w 10000"/>
                  <a:gd name="connsiteY113" fmla="*/ 1017 h 10000"/>
                  <a:gd name="connsiteX114" fmla="*/ 8616 w 10000"/>
                  <a:gd name="connsiteY114" fmla="*/ 895 h 10000"/>
                  <a:gd name="connsiteX115" fmla="*/ 8652 w 10000"/>
                  <a:gd name="connsiteY115" fmla="*/ 874 h 10000"/>
                  <a:gd name="connsiteX116" fmla="*/ 8753 w 10000"/>
                  <a:gd name="connsiteY116" fmla="*/ 828 h 10000"/>
                  <a:gd name="connsiteX117" fmla="*/ 8892 w 10000"/>
                  <a:gd name="connsiteY117" fmla="*/ 731 h 10000"/>
                  <a:gd name="connsiteX118" fmla="*/ 8981 w 10000"/>
                  <a:gd name="connsiteY118" fmla="*/ 685 h 10000"/>
                  <a:gd name="connsiteX119" fmla="*/ 9232 w 10000"/>
                  <a:gd name="connsiteY119" fmla="*/ 517 h 10000"/>
                  <a:gd name="connsiteX120" fmla="*/ 9322 w 10000"/>
                  <a:gd name="connsiteY120" fmla="*/ 450 h 10000"/>
                  <a:gd name="connsiteX121" fmla="*/ 9384 w 10000"/>
                  <a:gd name="connsiteY121" fmla="*/ 399 h 10000"/>
                  <a:gd name="connsiteX122" fmla="*/ 9433 w 10000"/>
                  <a:gd name="connsiteY122" fmla="*/ 378 h 10000"/>
                  <a:gd name="connsiteX123" fmla="*/ 9523 w 10000"/>
                  <a:gd name="connsiteY123" fmla="*/ 307 h 10000"/>
                  <a:gd name="connsiteX124" fmla="*/ 9572 w 10000"/>
                  <a:gd name="connsiteY124" fmla="*/ 282 h 10000"/>
                  <a:gd name="connsiteX125" fmla="*/ 9711 w 10000"/>
                  <a:gd name="connsiteY125" fmla="*/ 189 h 10000"/>
                  <a:gd name="connsiteX126" fmla="*/ 9812 w 10000"/>
                  <a:gd name="connsiteY126" fmla="*/ 118 h 10000"/>
                  <a:gd name="connsiteX127" fmla="*/ 9899 w 10000"/>
                  <a:gd name="connsiteY127" fmla="*/ 71 h 10000"/>
                  <a:gd name="connsiteX128" fmla="*/ 9962 w 10000"/>
                  <a:gd name="connsiteY128" fmla="*/ 21 h 10000"/>
                  <a:gd name="connsiteX129" fmla="*/ 10000 w 10000"/>
                  <a:gd name="connsiteY12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665 w 10000"/>
                  <a:gd name="connsiteY58" fmla="*/ 5624 h 10000"/>
                  <a:gd name="connsiteX59" fmla="*/ 3704 w 10000"/>
                  <a:gd name="connsiteY59" fmla="*/ 5603 h 10000"/>
                  <a:gd name="connsiteX60" fmla="*/ 3742 w 10000"/>
                  <a:gd name="connsiteY60" fmla="*/ 5557 h 10000"/>
                  <a:gd name="connsiteX61" fmla="*/ 3780 w 10000"/>
                  <a:gd name="connsiteY61" fmla="*/ 5532 h 10000"/>
                  <a:gd name="connsiteX62" fmla="*/ 3880 w 10000"/>
                  <a:gd name="connsiteY62" fmla="*/ 5435 h 10000"/>
                  <a:gd name="connsiteX63" fmla="*/ 3930 w 10000"/>
                  <a:gd name="connsiteY63" fmla="*/ 5414 h 10000"/>
                  <a:gd name="connsiteX64" fmla="*/ 3968 w 10000"/>
                  <a:gd name="connsiteY64" fmla="*/ 5389 h 10000"/>
                  <a:gd name="connsiteX65" fmla="*/ 4082 w 10000"/>
                  <a:gd name="connsiteY65" fmla="*/ 5343 h 10000"/>
                  <a:gd name="connsiteX66" fmla="*/ 4169 w 10000"/>
                  <a:gd name="connsiteY66" fmla="*/ 5271 h 10000"/>
                  <a:gd name="connsiteX67" fmla="*/ 4207 w 10000"/>
                  <a:gd name="connsiteY67" fmla="*/ 5246 h 10000"/>
                  <a:gd name="connsiteX68" fmla="*/ 4245 w 10000"/>
                  <a:gd name="connsiteY68" fmla="*/ 5200 h 10000"/>
                  <a:gd name="connsiteX69" fmla="*/ 4283 w 10000"/>
                  <a:gd name="connsiteY69" fmla="*/ 5179 h 10000"/>
                  <a:gd name="connsiteX70" fmla="*/ 4384 w 10000"/>
                  <a:gd name="connsiteY70" fmla="*/ 5082 h 10000"/>
                  <a:gd name="connsiteX71" fmla="*/ 4433 w 10000"/>
                  <a:gd name="connsiteY71" fmla="*/ 5057 h 10000"/>
                  <a:gd name="connsiteX72" fmla="*/ 4559 w 10000"/>
                  <a:gd name="connsiteY72" fmla="*/ 4918 h 10000"/>
                  <a:gd name="connsiteX73" fmla="*/ 4610 w 10000"/>
                  <a:gd name="connsiteY73" fmla="*/ 4868 h 10000"/>
                  <a:gd name="connsiteX74" fmla="*/ 4660 w 10000"/>
                  <a:gd name="connsiteY74" fmla="*/ 4800 h 10000"/>
                  <a:gd name="connsiteX75" fmla="*/ 4698 w 10000"/>
                  <a:gd name="connsiteY75" fmla="*/ 4775 h 10000"/>
                  <a:gd name="connsiteX76" fmla="*/ 4760 w 10000"/>
                  <a:gd name="connsiteY76" fmla="*/ 4729 h 10000"/>
                  <a:gd name="connsiteX77" fmla="*/ 4837 w 10000"/>
                  <a:gd name="connsiteY77" fmla="*/ 4632 h 10000"/>
                  <a:gd name="connsiteX78" fmla="*/ 4899 w 10000"/>
                  <a:gd name="connsiteY78" fmla="*/ 4586 h 10000"/>
                  <a:gd name="connsiteX79" fmla="*/ 4937 w 10000"/>
                  <a:gd name="connsiteY79" fmla="*/ 4540 h 10000"/>
                  <a:gd name="connsiteX80" fmla="*/ 5038 w 10000"/>
                  <a:gd name="connsiteY80" fmla="*/ 4443 h 10000"/>
                  <a:gd name="connsiteX81" fmla="*/ 5139 w 10000"/>
                  <a:gd name="connsiteY81" fmla="*/ 4325 h 10000"/>
                  <a:gd name="connsiteX82" fmla="*/ 5240 w 10000"/>
                  <a:gd name="connsiteY82" fmla="*/ 4233 h 10000"/>
                  <a:gd name="connsiteX83" fmla="*/ 5316 w 10000"/>
                  <a:gd name="connsiteY83" fmla="*/ 4182 h 10000"/>
                  <a:gd name="connsiteX84" fmla="*/ 5428 w 10000"/>
                  <a:gd name="connsiteY84" fmla="*/ 4065 h 10000"/>
                  <a:gd name="connsiteX85" fmla="*/ 5466 w 10000"/>
                  <a:gd name="connsiteY85" fmla="*/ 4044 h 10000"/>
                  <a:gd name="connsiteX86" fmla="*/ 5542 w 10000"/>
                  <a:gd name="connsiteY86" fmla="*/ 3947 h 10000"/>
                  <a:gd name="connsiteX87" fmla="*/ 5593 w 10000"/>
                  <a:gd name="connsiteY87" fmla="*/ 3901 h 10000"/>
                  <a:gd name="connsiteX88" fmla="*/ 5629 w 10000"/>
                  <a:gd name="connsiteY88" fmla="*/ 3829 h 10000"/>
                  <a:gd name="connsiteX89" fmla="*/ 5656 w 10000"/>
                  <a:gd name="connsiteY89" fmla="*/ 3758 h 10000"/>
                  <a:gd name="connsiteX90" fmla="*/ 5806 w 10000"/>
                  <a:gd name="connsiteY90" fmla="*/ 3426 h 10000"/>
                  <a:gd name="connsiteX91" fmla="*/ 5858 w 10000"/>
                  <a:gd name="connsiteY91" fmla="*/ 3144 h 10000"/>
                  <a:gd name="connsiteX92" fmla="*/ 5907 w 10000"/>
                  <a:gd name="connsiteY92" fmla="*/ 3001 h 10000"/>
                  <a:gd name="connsiteX93" fmla="*/ 5931 w 10000"/>
                  <a:gd name="connsiteY93" fmla="*/ 2930 h 10000"/>
                  <a:gd name="connsiteX94" fmla="*/ 5958 w 10000"/>
                  <a:gd name="connsiteY94" fmla="*/ 2858 h 10000"/>
                  <a:gd name="connsiteX95" fmla="*/ 6171 w 10000"/>
                  <a:gd name="connsiteY95" fmla="*/ 2388 h 10000"/>
                  <a:gd name="connsiteX96" fmla="*/ 6274 w 10000"/>
                  <a:gd name="connsiteY96" fmla="*/ 2266 h 10000"/>
                  <a:gd name="connsiteX97" fmla="*/ 6373 w 10000"/>
                  <a:gd name="connsiteY97" fmla="*/ 2148 h 10000"/>
                  <a:gd name="connsiteX98" fmla="*/ 6511 w 10000"/>
                  <a:gd name="connsiteY98" fmla="*/ 2102 h 10000"/>
                  <a:gd name="connsiteX99" fmla="*/ 6563 w 10000"/>
                  <a:gd name="connsiteY99" fmla="*/ 2081 h 10000"/>
                  <a:gd name="connsiteX100" fmla="*/ 6939 w 10000"/>
                  <a:gd name="connsiteY100" fmla="*/ 2009 h 10000"/>
                  <a:gd name="connsiteX101" fmla="*/ 7105 w 10000"/>
                  <a:gd name="connsiteY101" fmla="*/ 1984 h 10000"/>
                  <a:gd name="connsiteX102" fmla="*/ 7326 w 10000"/>
                  <a:gd name="connsiteY102" fmla="*/ 1971 h 10000"/>
                  <a:gd name="connsiteX103" fmla="*/ 7682 w 10000"/>
                  <a:gd name="connsiteY103" fmla="*/ 1652 h 10000"/>
                  <a:gd name="connsiteX104" fmla="*/ 7936 w 10000"/>
                  <a:gd name="connsiteY104" fmla="*/ 1442 h 10000"/>
                  <a:gd name="connsiteX105" fmla="*/ 7974 w 10000"/>
                  <a:gd name="connsiteY105" fmla="*/ 1396 h 10000"/>
                  <a:gd name="connsiteX106" fmla="*/ 8200 w 10000"/>
                  <a:gd name="connsiteY106" fmla="*/ 1206 h 10000"/>
                  <a:gd name="connsiteX107" fmla="*/ 8238 w 10000"/>
                  <a:gd name="connsiteY107" fmla="*/ 1181 h 10000"/>
                  <a:gd name="connsiteX108" fmla="*/ 8276 w 10000"/>
                  <a:gd name="connsiteY108" fmla="*/ 1135 h 10000"/>
                  <a:gd name="connsiteX109" fmla="*/ 8325 w 10000"/>
                  <a:gd name="connsiteY109" fmla="*/ 1110 h 10000"/>
                  <a:gd name="connsiteX110" fmla="*/ 8363 w 10000"/>
                  <a:gd name="connsiteY110" fmla="*/ 1084 h 10000"/>
                  <a:gd name="connsiteX111" fmla="*/ 8415 w 10000"/>
                  <a:gd name="connsiteY111" fmla="*/ 1063 h 10000"/>
                  <a:gd name="connsiteX112" fmla="*/ 8464 w 10000"/>
                  <a:gd name="connsiteY112" fmla="*/ 1017 h 10000"/>
                  <a:gd name="connsiteX113" fmla="*/ 8616 w 10000"/>
                  <a:gd name="connsiteY113" fmla="*/ 895 h 10000"/>
                  <a:gd name="connsiteX114" fmla="*/ 8652 w 10000"/>
                  <a:gd name="connsiteY114" fmla="*/ 874 h 10000"/>
                  <a:gd name="connsiteX115" fmla="*/ 8753 w 10000"/>
                  <a:gd name="connsiteY115" fmla="*/ 828 h 10000"/>
                  <a:gd name="connsiteX116" fmla="*/ 8892 w 10000"/>
                  <a:gd name="connsiteY116" fmla="*/ 731 h 10000"/>
                  <a:gd name="connsiteX117" fmla="*/ 8981 w 10000"/>
                  <a:gd name="connsiteY117" fmla="*/ 685 h 10000"/>
                  <a:gd name="connsiteX118" fmla="*/ 9232 w 10000"/>
                  <a:gd name="connsiteY118" fmla="*/ 517 h 10000"/>
                  <a:gd name="connsiteX119" fmla="*/ 9322 w 10000"/>
                  <a:gd name="connsiteY119" fmla="*/ 450 h 10000"/>
                  <a:gd name="connsiteX120" fmla="*/ 9384 w 10000"/>
                  <a:gd name="connsiteY120" fmla="*/ 399 h 10000"/>
                  <a:gd name="connsiteX121" fmla="*/ 9433 w 10000"/>
                  <a:gd name="connsiteY121" fmla="*/ 378 h 10000"/>
                  <a:gd name="connsiteX122" fmla="*/ 9523 w 10000"/>
                  <a:gd name="connsiteY122" fmla="*/ 307 h 10000"/>
                  <a:gd name="connsiteX123" fmla="*/ 9572 w 10000"/>
                  <a:gd name="connsiteY123" fmla="*/ 282 h 10000"/>
                  <a:gd name="connsiteX124" fmla="*/ 9711 w 10000"/>
                  <a:gd name="connsiteY124" fmla="*/ 189 h 10000"/>
                  <a:gd name="connsiteX125" fmla="*/ 9812 w 10000"/>
                  <a:gd name="connsiteY125" fmla="*/ 118 h 10000"/>
                  <a:gd name="connsiteX126" fmla="*/ 9899 w 10000"/>
                  <a:gd name="connsiteY126" fmla="*/ 71 h 10000"/>
                  <a:gd name="connsiteX127" fmla="*/ 9962 w 10000"/>
                  <a:gd name="connsiteY127" fmla="*/ 21 h 10000"/>
                  <a:gd name="connsiteX128" fmla="*/ 10000 w 10000"/>
                  <a:gd name="connsiteY12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704 w 10000"/>
                  <a:gd name="connsiteY58" fmla="*/ 5603 h 10000"/>
                  <a:gd name="connsiteX59" fmla="*/ 3742 w 10000"/>
                  <a:gd name="connsiteY59" fmla="*/ 5557 h 10000"/>
                  <a:gd name="connsiteX60" fmla="*/ 3780 w 10000"/>
                  <a:gd name="connsiteY60" fmla="*/ 5532 h 10000"/>
                  <a:gd name="connsiteX61" fmla="*/ 3880 w 10000"/>
                  <a:gd name="connsiteY61" fmla="*/ 5435 h 10000"/>
                  <a:gd name="connsiteX62" fmla="*/ 3930 w 10000"/>
                  <a:gd name="connsiteY62" fmla="*/ 5414 h 10000"/>
                  <a:gd name="connsiteX63" fmla="*/ 3968 w 10000"/>
                  <a:gd name="connsiteY63" fmla="*/ 5389 h 10000"/>
                  <a:gd name="connsiteX64" fmla="*/ 4082 w 10000"/>
                  <a:gd name="connsiteY64" fmla="*/ 5343 h 10000"/>
                  <a:gd name="connsiteX65" fmla="*/ 4169 w 10000"/>
                  <a:gd name="connsiteY65" fmla="*/ 5271 h 10000"/>
                  <a:gd name="connsiteX66" fmla="*/ 4207 w 10000"/>
                  <a:gd name="connsiteY66" fmla="*/ 5246 h 10000"/>
                  <a:gd name="connsiteX67" fmla="*/ 4245 w 10000"/>
                  <a:gd name="connsiteY67" fmla="*/ 5200 h 10000"/>
                  <a:gd name="connsiteX68" fmla="*/ 4283 w 10000"/>
                  <a:gd name="connsiteY68" fmla="*/ 5179 h 10000"/>
                  <a:gd name="connsiteX69" fmla="*/ 4384 w 10000"/>
                  <a:gd name="connsiteY69" fmla="*/ 5082 h 10000"/>
                  <a:gd name="connsiteX70" fmla="*/ 4433 w 10000"/>
                  <a:gd name="connsiteY70" fmla="*/ 5057 h 10000"/>
                  <a:gd name="connsiteX71" fmla="*/ 4559 w 10000"/>
                  <a:gd name="connsiteY71" fmla="*/ 4918 h 10000"/>
                  <a:gd name="connsiteX72" fmla="*/ 4610 w 10000"/>
                  <a:gd name="connsiteY72" fmla="*/ 4868 h 10000"/>
                  <a:gd name="connsiteX73" fmla="*/ 4660 w 10000"/>
                  <a:gd name="connsiteY73" fmla="*/ 4800 h 10000"/>
                  <a:gd name="connsiteX74" fmla="*/ 4698 w 10000"/>
                  <a:gd name="connsiteY74" fmla="*/ 4775 h 10000"/>
                  <a:gd name="connsiteX75" fmla="*/ 4760 w 10000"/>
                  <a:gd name="connsiteY75" fmla="*/ 4729 h 10000"/>
                  <a:gd name="connsiteX76" fmla="*/ 4837 w 10000"/>
                  <a:gd name="connsiteY76" fmla="*/ 4632 h 10000"/>
                  <a:gd name="connsiteX77" fmla="*/ 4899 w 10000"/>
                  <a:gd name="connsiteY77" fmla="*/ 4586 h 10000"/>
                  <a:gd name="connsiteX78" fmla="*/ 4937 w 10000"/>
                  <a:gd name="connsiteY78" fmla="*/ 4540 h 10000"/>
                  <a:gd name="connsiteX79" fmla="*/ 5038 w 10000"/>
                  <a:gd name="connsiteY79" fmla="*/ 4443 h 10000"/>
                  <a:gd name="connsiteX80" fmla="*/ 5139 w 10000"/>
                  <a:gd name="connsiteY80" fmla="*/ 4325 h 10000"/>
                  <a:gd name="connsiteX81" fmla="*/ 5240 w 10000"/>
                  <a:gd name="connsiteY81" fmla="*/ 4233 h 10000"/>
                  <a:gd name="connsiteX82" fmla="*/ 5316 w 10000"/>
                  <a:gd name="connsiteY82" fmla="*/ 4182 h 10000"/>
                  <a:gd name="connsiteX83" fmla="*/ 5428 w 10000"/>
                  <a:gd name="connsiteY83" fmla="*/ 4065 h 10000"/>
                  <a:gd name="connsiteX84" fmla="*/ 5466 w 10000"/>
                  <a:gd name="connsiteY84" fmla="*/ 4044 h 10000"/>
                  <a:gd name="connsiteX85" fmla="*/ 5542 w 10000"/>
                  <a:gd name="connsiteY85" fmla="*/ 3947 h 10000"/>
                  <a:gd name="connsiteX86" fmla="*/ 5593 w 10000"/>
                  <a:gd name="connsiteY86" fmla="*/ 3901 h 10000"/>
                  <a:gd name="connsiteX87" fmla="*/ 5629 w 10000"/>
                  <a:gd name="connsiteY87" fmla="*/ 3829 h 10000"/>
                  <a:gd name="connsiteX88" fmla="*/ 5656 w 10000"/>
                  <a:gd name="connsiteY88" fmla="*/ 3758 h 10000"/>
                  <a:gd name="connsiteX89" fmla="*/ 5806 w 10000"/>
                  <a:gd name="connsiteY89" fmla="*/ 3426 h 10000"/>
                  <a:gd name="connsiteX90" fmla="*/ 5858 w 10000"/>
                  <a:gd name="connsiteY90" fmla="*/ 3144 h 10000"/>
                  <a:gd name="connsiteX91" fmla="*/ 5907 w 10000"/>
                  <a:gd name="connsiteY91" fmla="*/ 3001 h 10000"/>
                  <a:gd name="connsiteX92" fmla="*/ 5931 w 10000"/>
                  <a:gd name="connsiteY92" fmla="*/ 2930 h 10000"/>
                  <a:gd name="connsiteX93" fmla="*/ 5958 w 10000"/>
                  <a:gd name="connsiteY93" fmla="*/ 2858 h 10000"/>
                  <a:gd name="connsiteX94" fmla="*/ 6171 w 10000"/>
                  <a:gd name="connsiteY94" fmla="*/ 2388 h 10000"/>
                  <a:gd name="connsiteX95" fmla="*/ 6274 w 10000"/>
                  <a:gd name="connsiteY95" fmla="*/ 2266 h 10000"/>
                  <a:gd name="connsiteX96" fmla="*/ 6373 w 10000"/>
                  <a:gd name="connsiteY96" fmla="*/ 2148 h 10000"/>
                  <a:gd name="connsiteX97" fmla="*/ 6511 w 10000"/>
                  <a:gd name="connsiteY97" fmla="*/ 2102 h 10000"/>
                  <a:gd name="connsiteX98" fmla="*/ 6563 w 10000"/>
                  <a:gd name="connsiteY98" fmla="*/ 2081 h 10000"/>
                  <a:gd name="connsiteX99" fmla="*/ 6939 w 10000"/>
                  <a:gd name="connsiteY99" fmla="*/ 2009 h 10000"/>
                  <a:gd name="connsiteX100" fmla="*/ 7105 w 10000"/>
                  <a:gd name="connsiteY100" fmla="*/ 1984 h 10000"/>
                  <a:gd name="connsiteX101" fmla="*/ 7326 w 10000"/>
                  <a:gd name="connsiteY101" fmla="*/ 1971 h 10000"/>
                  <a:gd name="connsiteX102" fmla="*/ 7682 w 10000"/>
                  <a:gd name="connsiteY102" fmla="*/ 1652 h 10000"/>
                  <a:gd name="connsiteX103" fmla="*/ 7936 w 10000"/>
                  <a:gd name="connsiteY103" fmla="*/ 1442 h 10000"/>
                  <a:gd name="connsiteX104" fmla="*/ 7974 w 10000"/>
                  <a:gd name="connsiteY104" fmla="*/ 1396 h 10000"/>
                  <a:gd name="connsiteX105" fmla="*/ 8200 w 10000"/>
                  <a:gd name="connsiteY105" fmla="*/ 1206 h 10000"/>
                  <a:gd name="connsiteX106" fmla="*/ 8238 w 10000"/>
                  <a:gd name="connsiteY106" fmla="*/ 1181 h 10000"/>
                  <a:gd name="connsiteX107" fmla="*/ 8276 w 10000"/>
                  <a:gd name="connsiteY107" fmla="*/ 1135 h 10000"/>
                  <a:gd name="connsiteX108" fmla="*/ 8325 w 10000"/>
                  <a:gd name="connsiteY108" fmla="*/ 1110 h 10000"/>
                  <a:gd name="connsiteX109" fmla="*/ 8363 w 10000"/>
                  <a:gd name="connsiteY109" fmla="*/ 1084 h 10000"/>
                  <a:gd name="connsiteX110" fmla="*/ 8415 w 10000"/>
                  <a:gd name="connsiteY110" fmla="*/ 1063 h 10000"/>
                  <a:gd name="connsiteX111" fmla="*/ 8464 w 10000"/>
                  <a:gd name="connsiteY111" fmla="*/ 1017 h 10000"/>
                  <a:gd name="connsiteX112" fmla="*/ 8616 w 10000"/>
                  <a:gd name="connsiteY112" fmla="*/ 895 h 10000"/>
                  <a:gd name="connsiteX113" fmla="*/ 8652 w 10000"/>
                  <a:gd name="connsiteY113" fmla="*/ 874 h 10000"/>
                  <a:gd name="connsiteX114" fmla="*/ 8753 w 10000"/>
                  <a:gd name="connsiteY114" fmla="*/ 828 h 10000"/>
                  <a:gd name="connsiteX115" fmla="*/ 8892 w 10000"/>
                  <a:gd name="connsiteY115" fmla="*/ 731 h 10000"/>
                  <a:gd name="connsiteX116" fmla="*/ 8981 w 10000"/>
                  <a:gd name="connsiteY116" fmla="*/ 685 h 10000"/>
                  <a:gd name="connsiteX117" fmla="*/ 9232 w 10000"/>
                  <a:gd name="connsiteY117" fmla="*/ 517 h 10000"/>
                  <a:gd name="connsiteX118" fmla="*/ 9322 w 10000"/>
                  <a:gd name="connsiteY118" fmla="*/ 450 h 10000"/>
                  <a:gd name="connsiteX119" fmla="*/ 9384 w 10000"/>
                  <a:gd name="connsiteY119" fmla="*/ 399 h 10000"/>
                  <a:gd name="connsiteX120" fmla="*/ 9433 w 10000"/>
                  <a:gd name="connsiteY120" fmla="*/ 378 h 10000"/>
                  <a:gd name="connsiteX121" fmla="*/ 9523 w 10000"/>
                  <a:gd name="connsiteY121" fmla="*/ 307 h 10000"/>
                  <a:gd name="connsiteX122" fmla="*/ 9572 w 10000"/>
                  <a:gd name="connsiteY122" fmla="*/ 282 h 10000"/>
                  <a:gd name="connsiteX123" fmla="*/ 9711 w 10000"/>
                  <a:gd name="connsiteY123" fmla="*/ 189 h 10000"/>
                  <a:gd name="connsiteX124" fmla="*/ 9812 w 10000"/>
                  <a:gd name="connsiteY124" fmla="*/ 118 h 10000"/>
                  <a:gd name="connsiteX125" fmla="*/ 9899 w 10000"/>
                  <a:gd name="connsiteY125" fmla="*/ 71 h 10000"/>
                  <a:gd name="connsiteX126" fmla="*/ 9962 w 10000"/>
                  <a:gd name="connsiteY126" fmla="*/ 21 h 10000"/>
                  <a:gd name="connsiteX127" fmla="*/ 10000 w 10000"/>
                  <a:gd name="connsiteY12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704 w 10000"/>
                  <a:gd name="connsiteY58" fmla="*/ 5603 h 10000"/>
                  <a:gd name="connsiteX59" fmla="*/ 3780 w 10000"/>
                  <a:gd name="connsiteY59" fmla="*/ 5532 h 10000"/>
                  <a:gd name="connsiteX60" fmla="*/ 3880 w 10000"/>
                  <a:gd name="connsiteY60" fmla="*/ 5435 h 10000"/>
                  <a:gd name="connsiteX61" fmla="*/ 3930 w 10000"/>
                  <a:gd name="connsiteY61" fmla="*/ 5414 h 10000"/>
                  <a:gd name="connsiteX62" fmla="*/ 3968 w 10000"/>
                  <a:gd name="connsiteY62" fmla="*/ 5389 h 10000"/>
                  <a:gd name="connsiteX63" fmla="*/ 4082 w 10000"/>
                  <a:gd name="connsiteY63" fmla="*/ 5343 h 10000"/>
                  <a:gd name="connsiteX64" fmla="*/ 4169 w 10000"/>
                  <a:gd name="connsiteY64" fmla="*/ 5271 h 10000"/>
                  <a:gd name="connsiteX65" fmla="*/ 4207 w 10000"/>
                  <a:gd name="connsiteY65" fmla="*/ 5246 h 10000"/>
                  <a:gd name="connsiteX66" fmla="*/ 4245 w 10000"/>
                  <a:gd name="connsiteY66" fmla="*/ 5200 h 10000"/>
                  <a:gd name="connsiteX67" fmla="*/ 4283 w 10000"/>
                  <a:gd name="connsiteY67" fmla="*/ 5179 h 10000"/>
                  <a:gd name="connsiteX68" fmla="*/ 4384 w 10000"/>
                  <a:gd name="connsiteY68" fmla="*/ 5082 h 10000"/>
                  <a:gd name="connsiteX69" fmla="*/ 4433 w 10000"/>
                  <a:gd name="connsiteY69" fmla="*/ 5057 h 10000"/>
                  <a:gd name="connsiteX70" fmla="*/ 4559 w 10000"/>
                  <a:gd name="connsiteY70" fmla="*/ 4918 h 10000"/>
                  <a:gd name="connsiteX71" fmla="*/ 4610 w 10000"/>
                  <a:gd name="connsiteY71" fmla="*/ 4868 h 10000"/>
                  <a:gd name="connsiteX72" fmla="*/ 4660 w 10000"/>
                  <a:gd name="connsiteY72" fmla="*/ 4800 h 10000"/>
                  <a:gd name="connsiteX73" fmla="*/ 4698 w 10000"/>
                  <a:gd name="connsiteY73" fmla="*/ 4775 h 10000"/>
                  <a:gd name="connsiteX74" fmla="*/ 4760 w 10000"/>
                  <a:gd name="connsiteY74" fmla="*/ 4729 h 10000"/>
                  <a:gd name="connsiteX75" fmla="*/ 4837 w 10000"/>
                  <a:gd name="connsiteY75" fmla="*/ 4632 h 10000"/>
                  <a:gd name="connsiteX76" fmla="*/ 4899 w 10000"/>
                  <a:gd name="connsiteY76" fmla="*/ 4586 h 10000"/>
                  <a:gd name="connsiteX77" fmla="*/ 4937 w 10000"/>
                  <a:gd name="connsiteY77" fmla="*/ 4540 h 10000"/>
                  <a:gd name="connsiteX78" fmla="*/ 5038 w 10000"/>
                  <a:gd name="connsiteY78" fmla="*/ 4443 h 10000"/>
                  <a:gd name="connsiteX79" fmla="*/ 5139 w 10000"/>
                  <a:gd name="connsiteY79" fmla="*/ 4325 h 10000"/>
                  <a:gd name="connsiteX80" fmla="*/ 5240 w 10000"/>
                  <a:gd name="connsiteY80" fmla="*/ 4233 h 10000"/>
                  <a:gd name="connsiteX81" fmla="*/ 5316 w 10000"/>
                  <a:gd name="connsiteY81" fmla="*/ 4182 h 10000"/>
                  <a:gd name="connsiteX82" fmla="*/ 5428 w 10000"/>
                  <a:gd name="connsiteY82" fmla="*/ 4065 h 10000"/>
                  <a:gd name="connsiteX83" fmla="*/ 5466 w 10000"/>
                  <a:gd name="connsiteY83" fmla="*/ 4044 h 10000"/>
                  <a:gd name="connsiteX84" fmla="*/ 5542 w 10000"/>
                  <a:gd name="connsiteY84" fmla="*/ 3947 h 10000"/>
                  <a:gd name="connsiteX85" fmla="*/ 5593 w 10000"/>
                  <a:gd name="connsiteY85" fmla="*/ 3901 h 10000"/>
                  <a:gd name="connsiteX86" fmla="*/ 5629 w 10000"/>
                  <a:gd name="connsiteY86" fmla="*/ 3829 h 10000"/>
                  <a:gd name="connsiteX87" fmla="*/ 5656 w 10000"/>
                  <a:gd name="connsiteY87" fmla="*/ 3758 h 10000"/>
                  <a:gd name="connsiteX88" fmla="*/ 5806 w 10000"/>
                  <a:gd name="connsiteY88" fmla="*/ 3426 h 10000"/>
                  <a:gd name="connsiteX89" fmla="*/ 5858 w 10000"/>
                  <a:gd name="connsiteY89" fmla="*/ 3144 h 10000"/>
                  <a:gd name="connsiteX90" fmla="*/ 5907 w 10000"/>
                  <a:gd name="connsiteY90" fmla="*/ 3001 h 10000"/>
                  <a:gd name="connsiteX91" fmla="*/ 5931 w 10000"/>
                  <a:gd name="connsiteY91" fmla="*/ 2930 h 10000"/>
                  <a:gd name="connsiteX92" fmla="*/ 5958 w 10000"/>
                  <a:gd name="connsiteY92" fmla="*/ 2858 h 10000"/>
                  <a:gd name="connsiteX93" fmla="*/ 6171 w 10000"/>
                  <a:gd name="connsiteY93" fmla="*/ 2388 h 10000"/>
                  <a:gd name="connsiteX94" fmla="*/ 6274 w 10000"/>
                  <a:gd name="connsiteY94" fmla="*/ 2266 h 10000"/>
                  <a:gd name="connsiteX95" fmla="*/ 6373 w 10000"/>
                  <a:gd name="connsiteY95" fmla="*/ 2148 h 10000"/>
                  <a:gd name="connsiteX96" fmla="*/ 6511 w 10000"/>
                  <a:gd name="connsiteY96" fmla="*/ 2102 h 10000"/>
                  <a:gd name="connsiteX97" fmla="*/ 6563 w 10000"/>
                  <a:gd name="connsiteY97" fmla="*/ 2081 h 10000"/>
                  <a:gd name="connsiteX98" fmla="*/ 6939 w 10000"/>
                  <a:gd name="connsiteY98" fmla="*/ 2009 h 10000"/>
                  <a:gd name="connsiteX99" fmla="*/ 7105 w 10000"/>
                  <a:gd name="connsiteY99" fmla="*/ 1984 h 10000"/>
                  <a:gd name="connsiteX100" fmla="*/ 7326 w 10000"/>
                  <a:gd name="connsiteY100" fmla="*/ 1971 h 10000"/>
                  <a:gd name="connsiteX101" fmla="*/ 7682 w 10000"/>
                  <a:gd name="connsiteY101" fmla="*/ 1652 h 10000"/>
                  <a:gd name="connsiteX102" fmla="*/ 7936 w 10000"/>
                  <a:gd name="connsiteY102" fmla="*/ 1442 h 10000"/>
                  <a:gd name="connsiteX103" fmla="*/ 7974 w 10000"/>
                  <a:gd name="connsiteY103" fmla="*/ 1396 h 10000"/>
                  <a:gd name="connsiteX104" fmla="*/ 8200 w 10000"/>
                  <a:gd name="connsiteY104" fmla="*/ 1206 h 10000"/>
                  <a:gd name="connsiteX105" fmla="*/ 8238 w 10000"/>
                  <a:gd name="connsiteY105" fmla="*/ 1181 h 10000"/>
                  <a:gd name="connsiteX106" fmla="*/ 8276 w 10000"/>
                  <a:gd name="connsiteY106" fmla="*/ 1135 h 10000"/>
                  <a:gd name="connsiteX107" fmla="*/ 8325 w 10000"/>
                  <a:gd name="connsiteY107" fmla="*/ 1110 h 10000"/>
                  <a:gd name="connsiteX108" fmla="*/ 8363 w 10000"/>
                  <a:gd name="connsiteY108" fmla="*/ 1084 h 10000"/>
                  <a:gd name="connsiteX109" fmla="*/ 8415 w 10000"/>
                  <a:gd name="connsiteY109" fmla="*/ 1063 h 10000"/>
                  <a:gd name="connsiteX110" fmla="*/ 8464 w 10000"/>
                  <a:gd name="connsiteY110" fmla="*/ 1017 h 10000"/>
                  <a:gd name="connsiteX111" fmla="*/ 8616 w 10000"/>
                  <a:gd name="connsiteY111" fmla="*/ 895 h 10000"/>
                  <a:gd name="connsiteX112" fmla="*/ 8652 w 10000"/>
                  <a:gd name="connsiteY112" fmla="*/ 874 h 10000"/>
                  <a:gd name="connsiteX113" fmla="*/ 8753 w 10000"/>
                  <a:gd name="connsiteY113" fmla="*/ 828 h 10000"/>
                  <a:gd name="connsiteX114" fmla="*/ 8892 w 10000"/>
                  <a:gd name="connsiteY114" fmla="*/ 731 h 10000"/>
                  <a:gd name="connsiteX115" fmla="*/ 8981 w 10000"/>
                  <a:gd name="connsiteY115" fmla="*/ 685 h 10000"/>
                  <a:gd name="connsiteX116" fmla="*/ 9232 w 10000"/>
                  <a:gd name="connsiteY116" fmla="*/ 517 h 10000"/>
                  <a:gd name="connsiteX117" fmla="*/ 9322 w 10000"/>
                  <a:gd name="connsiteY117" fmla="*/ 450 h 10000"/>
                  <a:gd name="connsiteX118" fmla="*/ 9384 w 10000"/>
                  <a:gd name="connsiteY118" fmla="*/ 399 h 10000"/>
                  <a:gd name="connsiteX119" fmla="*/ 9433 w 10000"/>
                  <a:gd name="connsiteY119" fmla="*/ 378 h 10000"/>
                  <a:gd name="connsiteX120" fmla="*/ 9523 w 10000"/>
                  <a:gd name="connsiteY120" fmla="*/ 307 h 10000"/>
                  <a:gd name="connsiteX121" fmla="*/ 9572 w 10000"/>
                  <a:gd name="connsiteY121" fmla="*/ 282 h 10000"/>
                  <a:gd name="connsiteX122" fmla="*/ 9711 w 10000"/>
                  <a:gd name="connsiteY122" fmla="*/ 189 h 10000"/>
                  <a:gd name="connsiteX123" fmla="*/ 9812 w 10000"/>
                  <a:gd name="connsiteY123" fmla="*/ 118 h 10000"/>
                  <a:gd name="connsiteX124" fmla="*/ 9899 w 10000"/>
                  <a:gd name="connsiteY124" fmla="*/ 71 h 10000"/>
                  <a:gd name="connsiteX125" fmla="*/ 9962 w 10000"/>
                  <a:gd name="connsiteY125" fmla="*/ 21 h 10000"/>
                  <a:gd name="connsiteX126" fmla="*/ 10000 w 10000"/>
                  <a:gd name="connsiteY12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22 w 10000"/>
                  <a:gd name="connsiteY17" fmla="*/ 7827 h 10000"/>
                  <a:gd name="connsiteX18" fmla="*/ 1185 w 10000"/>
                  <a:gd name="connsiteY18" fmla="*/ 7802 h 10000"/>
                  <a:gd name="connsiteX19" fmla="*/ 1223 w 10000"/>
                  <a:gd name="connsiteY19" fmla="*/ 7776 h 10000"/>
                  <a:gd name="connsiteX20" fmla="*/ 1296 w 10000"/>
                  <a:gd name="connsiteY20" fmla="*/ 7684 h 10000"/>
                  <a:gd name="connsiteX21" fmla="*/ 1386 w 10000"/>
                  <a:gd name="connsiteY21" fmla="*/ 7612 h 10000"/>
                  <a:gd name="connsiteX22" fmla="*/ 1424 w 10000"/>
                  <a:gd name="connsiteY22" fmla="*/ 7566 h 10000"/>
                  <a:gd name="connsiteX23" fmla="*/ 1473 w 10000"/>
                  <a:gd name="connsiteY23" fmla="*/ 7541 h 10000"/>
                  <a:gd name="connsiteX24" fmla="*/ 1574 w 10000"/>
                  <a:gd name="connsiteY24" fmla="*/ 7423 h 10000"/>
                  <a:gd name="connsiteX25" fmla="*/ 1612 w 10000"/>
                  <a:gd name="connsiteY25" fmla="*/ 7398 h 10000"/>
                  <a:gd name="connsiteX26" fmla="*/ 1637 w 10000"/>
                  <a:gd name="connsiteY26" fmla="*/ 7327 h 10000"/>
                  <a:gd name="connsiteX27" fmla="*/ 1688 w 10000"/>
                  <a:gd name="connsiteY27" fmla="*/ 7306 h 10000"/>
                  <a:gd name="connsiteX28" fmla="*/ 1726 w 10000"/>
                  <a:gd name="connsiteY28" fmla="*/ 7280 h 10000"/>
                  <a:gd name="connsiteX29" fmla="*/ 1800 w 10000"/>
                  <a:gd name="connsiteY29" fmla="*/ 7188 h 10000"/>
                  <a:gd name="connsiteX30" fmla="*/ 1838 w 10000"/>
                  <a:gd name="connsiteY30" fmla="*/ 7137 h 10000"/>
                  <a:gd name="connsiteX31" fmla="*/ 1928 w 10000"/>
                  <a:gd name="connsiteY31" fmla="*/ 7091 h 10000"/>
                  <a:gd name="connsiteX32" fmla="*/ 1966 w 10000"/>
                  <a:gd name="connsiteY32" fmla="*/ 7045 h 10000"/>
                  <a:gd name="connsiteX33" fmla="*/ 2091 w 10000"/>
                  <a:gd name="connsiteY33" fmla="*/ 6999 h 10000"/>
                  <a:gd name="connsiteX34" fmla="*/ 2129 w 10000"/>
                  <a:gd name="connsiteY34" fmla="*/ 6948 h 10000"/>
                  <a:gd name="connsiteX35" fmla="*/ 2167 w 10000"/>
                  <a:gd name="connsiteY35" fmla="*/ 6927 h 10000"/>
                  <a:gd name="connsiteX36" fmla="*/ 2230 w 10000"/>
                  <a:gd name="connsiteY36" fmla="*/ 6881 h 10000"/>
                  <a:gd name="connsiteX37" fmla="*/ 2304 w 10000"/>
                  <a:gd name="connsiteY37" fmla="*/ 6831 h 10000"/>
                  <a:gd name="connsiteX38" fmla="*/ 2418 w 10000"/>
                  <a:gd name="connsiteY38" fmla="*/ 6738 h 10000"/>
                  <a:gd name="connsiteX39" fmla="*/ 2456 w 10000"/>
                  <a:gd name="connsiteY39" fmla="*/ 6713 h 10000"/>
                  <a:gd name="connsiteX40" fmla="*/ 2494 w 10000"/>
                  <a:gd name="connsiteY40" fmla="*/ 6692 h 10000"/>
                  <a:gd name="connsiteX41" fmla="*/ 2532 w 10000"/>
                  <a:gd name="connsiteY41" fmla="*/ 6620 h 10000"/>
                  <a:gd name="connsiteX42" fmla="*/ 2582 w 10000"/>
                  <a:gd name="connsiteY42" fmla="*/ 6570 h 10000"/>
                  <a:gd name="connsiteX43" fmla="*/ 2620 w 10000"/>
                  <a:gd name="connsiteY43" fmla="*/ 6524 h 10000"/>
                  <a:gd name="connsiteX44" fmla="*/ 2721 w 10000"/>
                  <a:gd name="connsiteY44" fmla="*/ 6452 h 10000"/>
                  <a:gd name="connsiteX45" fmla="*/ 2759 w 10000"/>
                  <a:gd name="connsiteY45" fmla="*/ 6406 h 10000"/>
                  <a:gd name="connsiteX46" fmla="*/ 2808 w 10000"/>
                  <a:gd name="connsiteY46" fmla="*/ 6381 h 10000"/>
                  <a:gd name="connsiteX47" fmla="*/ 2884 w 10000"/>
                  <a:gd name="connsiteY47" fmla="*/ 6335 h 10000"/>
                  <a:gd name="connsiteX48" fmla="*/ 2922 w 10000"/>
                  <a:gd name="connsiteY48" fmla="*/ 6314 h 10000"/>
                  <a:gd name="connsiteX49" fmla="*/ 3023 w 10000"/>
                  <a:gd name="connsiteY49" fmla="*/ 6217 h 10000"/>
                  <a:gd name="connsiteX50" fmla="*/ 3148 w 10000"/>
                  <a:gd name="connsiteY50" fmla="*/ 6053 h 10000"/>
                  <a:gd name="connsiteX51" fmla="*/ 3200 w 10000"/>
                  <a:gd name="connsiteY51" fmla="*/ 6028 h 10000"/>
                  <a:gd name="connsiteX52" fmla="*/ 3238 w 10000"/>
                  <a:gd name="connsiteY52" fmla="*/ 5982 h 10000"/>
                  <a:gd name="connsiteX53" fmla="*/ 3350 w 10000"/>
                  <a:gd name="connsiteY53" fmla="*/ 5935 h 10000"/>
                  <a:gd name="connsiteX54" fmla="*/ 3388 w 10000"/>
                  <a:gd name="connsiteY54" fmla="*/ 5910 h 10000"/>
                  <a:gd name="connsiteX55" fmla="*/ 3439 w 10000"/>
                  <a:gd name="connsiteY55" fmla="*/ 5885 h 10000"/>
                  <a:gd name="connsiteX56" fmla="*/ 3527 w 10000"/>
                  <a:gd name="connsiteY56" fmla="*/ 5792 h 10000"/>
                  <a:gd name="connsiteX57" fmla="*/ 3641 w 10000"/>
                  <a:gd name="connsiteY57" fmla="*/ 5696 h 10000"/>
                  <a:gd name="connsiteX58" fmla="*/ 3704 w 10000"/>
                  <a:gd name="connsiteY58" fmla="*/ 5603 h 10000"/>
                  <a:gd name="connsiteX59" fmla="*/ 3780 w 10000"/>
                  <a:gd name="connsiteY59" fmla="*/ 5532 h 10000"/>
                  <a:gd name="connsiteX60" fmla="*/ 3930 w 10000"/>
                  <a:gd name="connsiteY60" fmla="*/ 5414 h 10000"/>
                  <a:gd name="connsiteX61" fmla="*/ 3968 w 10000"/>
                  <a:gd name="connsiteY61" fmla="*/ 5389 h 10000"/>
                  <a:gd name="connsiteX62" fmla="*/ 4082 w 10000"/>
                  <a:gd name="connsiteY62" fmla="*/ 5343 h 10000"/>
                  <a:gd name="connsiteX63" fmla="*/ 4169 w 10000"/>
                  <a:gd name="connsiteY63" fmla="*/ 5271 h 10000"/>
                  <a:gd name="connsiteX64" fmla="*/ 4207 w 10000"/>
                  <a:gd name="connsiteY64" fmla="*/ 5246 h 10000"/>
                  <a:gd name="connsiteX65" fmla="*/ 4245 w 10000"/>
                  <a:gd name="connsiteY65" fmla="*/ 5200 h 10000"/>
                  <a:gd name="connsiteX66" fmla="*/ 4283 w 10000"/>
                  <a:gd name="connsiteY66" fmla="*/ 5179 h 10000"/>
                  <a:gd name="connsiteX67" fmla="*/ 4384 w 10000"/>
                  <a:gd name="connsiteY67" fmla="*/ 5082 h 10000"/>
                  <a:gd name="connsiteX68" fmla="*/ 4433 w 10000"/>
                  <a:gd name="connsiteY68" fmla="*/ 5057 h 10000"/>
                  <a:gd name="connsiteX69" fmla="*/ 4559 w 10000"/>
                  <a:gd name="connsiteY69" fmla="*/ 4918 h 10000"/>
                  <a:gd name="connsiteX70" fmla="*/ 4610 w 10000"/>
                  <a:gd name="connsiteY70" fmla="*/ 4868 h 10000"/>
                  <a:gd name="connsiteX71" fmla="*/ 4660 w 10000"/>
                  <a:gd name="connsiteY71" fmla="*/ 4800 h 10000"/>
                  <a:gd name="connsiteX72" fmla="*/ 4698 w 10000"/>
                  <a:gd name="connsiteY72" fmla="*/ 4775 h 10000"/>
                  <a:gd name="connsiteX73" fmla="*/ 4760 w 10000"/>
                  <a:gd name="connsiteY73" fmla="*/ 4729 h 10000"/>
                  <a:gd name="connsiteX74" fmla="*/ 4837 w 10000"/>
                  <a:gd name="connsiteY74" fmla="*/ 4632 h 10000"/>
                  <a:gd name="connsiteX75" fmla="*/ 4899 w 10000"/>
                  <a:gd name="connsiteY75" fmla="*/ 4586 h 10000"/>
                  <a:gd name="connsiteX76" fmla="*/ 4937 w 10000"/>
                  <a:gd name="connsiteY76" fmla="*/ 4540 h 10000"/>
                  <a:gd name="connsiteX77" fmla="*/ 5038 w 10000"/>
                  <a:gd name="connsiteY77" fmla="*/ 4443 h 10000"/>
                  <a:gd name="connsiteX78" fmla="*/ 5139 w 10000"/>
                  <a:gd name="connsiteY78" fmla="*/ 4325 h 10000"/>
                  <a:gd name="connsiteX79" fmla="*/ 5240 w 10000"/>
                  <a:gd name="connsiteY79" fmla="*/ 4233 h 10000"/>
                  <a:gd name="connsiteX80" fmla="*/ 5316 w 10000"/>
                  <a:gd name="connsiteY80" fmla="*/ 4182 h 10000"/>
                  <a:gd name="connsiteX81" fmla="*/ 5428 w 10000"/>
                  <a:gd name="connsiteY81" fmla="*/ 4065 h 10000"/>
                  <a:gd name="connsiteX82" fmla="*/ 5466 w 10000"/>
                  <a:gd name="connsiteY82" fmla="*/ 4044 h 10000"/>
                  <a:gd name="connsiteX83" fmla="*/ 5542 w 10000"/>
                  <a:gd name="connsiteY83" fmla="*/ 3947 h 10000"/>
                  <a:gd name="connsiteX84" fmla="*/ 5593 w 10000"/>
                  <a:gd name="connsiteY84" fmla="*/ 3901 h 10000"/>
                  <a:gd name="connsiteX85" fmla="*/ 5629 w 10000"/>
                  <a:gd name="connsiteY85" fmla="*/ 3829 h 10000"/>
                  <a:gd name="connsiteX86" fmla="*/ 5656 w 10000"/>
                  <a:gd name="connsiteY86" fmla="*/ 3758 h 10000"/>
                  <a:gd name="connsiteX87" fmla="*/ 5806 w 10000"/>
                  <a:gd name="connsiteY87" fmla="*/ 3426 h 10000"/>
                  <a:gd name="connsiteX88" fmla="*/ 5858 w 10000"/>
                  <a:gd name="connsiteY88" fmla="*/ 3144 h 10000"/>
                  <a:gd name="connsiteX89" fmla="*/ 5907 w 10000"/>
                  <a:gd name="connsiteY89" fmla="*/ 3001 h 10000"/>
                  <a:gd name="connsiteX90" fmla="*/ 5931 w 10000"/>
                  <a:gd name="connsiteY90" fmla="*/ 2930 h 10000"/>
                  <a:gd name="connsiteX91" fmla="*/ 5958 w 10000"/>
                  <a:gd name="connsiteY91" fmla="*/ 2858 h 10000"/>
                  <a:gd name="connsiteX92" fmla="*/ 6171 w 10000"/>
                  <a:gd name="connsiteY92" fmla="*/ 2388 h 10000"/>
                  <a:gd name="connsiteX93" fmla="*/ 6274 w 10000"/>
                  <a:gd name="connsiteY93" fmla="*/ 2266 h 10000"/>
                  <a:gd name="connsiteX94" fmla="*/ 6373 w 10000"/>
                  <a:gd name="connsiteY94" fmla="*/ 2148 h 10000"/>
                  <a:gd name="connsiteX95" fmla="*/ 6511 w 10000"/>
                  <a:gd name="connsiteY95" fmla="*/ 2102 h 10000"/>
                  <a:gd name="connsiteX96" fmla="*/ 6563 w 10000"/>
                  <a:gd name="connsiteY96" fmla="*/ 2081 h 10000"/>
                  <a:gd name="connsiteX97" fmla="*/ 6939 w 10000"/>
                  <a:gd name="connsiteY97" fmla="*/ 2009 h 10000"/>
                  <a:gd name="connsiteX98" fmla="*/ 7105 w 10000"/>
                  <a:gd name="connsiteY98" fmla="*/ 1984 h 10000"/>
                  <a:gd name="connsiteX99" fmla="*/ 7326 w 10000"/>
                  <a:gd name="connsiteY99" fmla="*/ 1971 h 10000"/>
                  <a:gd name="connsiteX100" fmla="*/ 7682 w 10000"/>
                  <a:gd name="connsiteY100" fmla="*/ 1652 h 10000"/>
                  <a:gd name="connsiteX101" fmla="*/ 7936 w 10000"/>
                  <a:gd name="connsiteY101" fmla="*/ 1442 h 10000"/>
                  <a:gd name="connsiteX102" fmla="*/ 7974 w 10000"/>
                  <a:gd name="connsiteY102" fmla="*/ 1396 h 10000"/>
                  <a:gd name="connsiteX103" fmla="*/ 8200 w 10000"/>
                  <a:gd name="connsiteY103" fmla="*/ 1206 h 10000"/>
                  <a:gd name="connsiteX104" fmla="*/ 8238 w 10000"/>
                  <a:gd name="connsiteY104" fmla="*/ 1181 h 10000"/>
                  <a:gd name="connsiteX105" fmla="*/ 8276 w 10000"/>
                  <a:gd name="connsiteY105" fmla="*/ 1135 h 10000"/>
                  <a:gd name="connsiteX106" fmla="*/ 8325 w 10000"/>
                  <a:gd name="connsiteY106" fmla="*/ 1110 h 10000"/>
                  <a:gd name="connsiteX107" fmla="*/ 8363 w 10000"/>
                  <a:gd name="connsiteY107" fmla="*/ 1084 h 10000"/>
                  <a:gd name="connsiteX108" fmla="*/ 8415 w 10000"/>
                  <a:gd name="connsiteY108" fmla="*/ 1063 h 10000"/>
                  <a:gd name="connsiteX109" fmla="*/ 8464 w 10000"/>
                  <a:gd name="connsiteY109" fmla="*/ 1017 h 10000"/>
                  <a:gd name="connsiteX110" fmla="*/ 8616 w 10000"/>
                  <a:gd name="connsiteY110" fmla="*/ 895 h 10000"/>
                  <a:gd name="connsiteX111" fmla="*/ 8652 w 10000"/>
                  <a:gd name="connsiteY111" fmla="*/ 874 h 10000"/>
                  <a:gd name="connsiteX112" fmla="*/ 8753 w 10000"/>
                  <a:gd name="connsiteY112" fmla="*/ 828 h 10000"/>
                  <a:gd name="connsiteX113" fmla="*/ 8892 w 10000"/>
                  <a:gd name="connsiteY113" fmla="*/ 731 h 10000"/>
                  <a:gd name="connsiteX114" fmla="*/ 8981 w 10000"/>
                  <a:gd name="connsiteY114" fmla="*/ 685 h 10000"/>
                  <a:gd name="connsiteX115" fmla="*/ 9232 w 10000"/>
                  <a:gd name="connsiteY115" fmla="*/ 517 h 10000"/>
                  <a:gd name="connsiteX116" fmla="*/ 9322 w 10000"/>
                  <a:gd name="connsiteY116" fmla="*/ 450 h 10000"/>
                  <a:gd name="connsiteX117" fmla="*/ 9384 w 10000"/>
                  <a:gd name="connsiteY117" fmla="*/ 399 h 10000"/>
                  <a:gd name="connsiteX118" fmla="*/ 9433 w 10000"/>
                  <a:gd name="connsiteY118" fmla="*/ 378 h 10000"/>
                  <a:gd name="connsiteX119" fmla="*/ 9523 w 10000"/>
                  <a:gd name="connsiteY119" fmla="*/ 307 h 10000"/>
                  <a:gd name="connsiteX120" fmla="*/ 9572 w 10000"/>
                  <a:gd name="connsiteY120" fmla="*/ 282 h 10000"/>
                  <a:gd name="connsiteX121" fmla="*/ 9711 w 10000"/>
                  <a:gd name="connsiteY121" fmla="*/ 189 h 10000"/>
                  <a:gd name="connsiteX122" fmla="*/ 9812 w 10000"/>
                  <a:gd name="connsiteY122" fmla="*/ 118 h 10000"/>
                  <a:gd name="connsiteX123" fmla="*/ 9899 w 10000"/>
                  <a:gd name="connsiteY123" fmla="*/ 71 h 10000"/>
                  <a:gd name="connsiteX124" fmla="*/ 9962 w 10000"/>
                  <a:gd name="connsiteY124" fmla="*/ 21 h 10000"/>
                  <a:gd name="connsiteX125" fmla="*/ 10000 w 10000"/>
                  <a:gd name="connsiteY12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095 w 10000"/>
                  <a:gd name="connsiteY16" fmla="*/ 7894 h 10000"/>
                  <a:gd name="connsiteX17" fmla="*/ 1185 w 10000"/>
                  <a:gd name="connsiteY17" fmla="*/ 7802 h 10000"/>
                  <a:gd name="connsiteX18" fmla="*/ 1223 w 10000"/>
                  <a:gd name="connsiteY18" fmla="*/ 7776 h 10000"/>
                  <a:gd name="connsiteX19" fmla="*/ 1296 w 10000"/>
                  <a:gd name="connsiteY19" fmla="*/ 7684 h 10000"/>
                  <a:gd name="connsiteX20" fmla="*/ 1386 w 10000"/>
                  <a:gd name="connsiteY20" fmla="*/ 7612 h 10000"/>
                  <a:gd name="connsiteX21" fmla="*/ 1424 w 10000"/>
                  <a:gd name="connsiteY21" fmla="*/ 7566 h 10000"/>
                  <a:gd name="connsiteX22" fmla="*/ 1473 w 10000"/>
                  <a:gd name="connsiteY22" fmla="*/ 7541 h 10000"/>
                  <a:gd name="connsiteX23" fmla="*/ 1574 w 10000"/>
                  <a:gd name="connsiteY23" fmla="*/ 7423 h 10000"/>
                  <a:gd name="connsiteX24" fmla="*/ 1612 w 10000"/>
                  <a:gd name="connsiteY24" fmla="*/ 7398 h 10000"/>
                  <a:gd name="connsiteX25" fmla="*/ 1637 w 10000"/>
                  <a:gd name="connsiteY25" fmla="*/ 7327 h 10000"/>
                  <a:gd name="connsiteX26" fmla="*/ 1688 w 10000"/>
                  <a:gd name="connsiteY26" fmla="*/ 7306 h 10000"/>
                  <a:gd name="connsiteX27" fmla="*/ 1726 w 10000"/>
                  <a:gd name="connsiteY27" fmla="*/ 7280 h 10000"/>
                  <a:gd name="connsiteX28" fmla="*/ 1800 w 10000"/>
                  <a:gd name="connsiteY28" fmla="*/ 7188 h 10000"/>
                  <a:gd name="connsiteX29" fmla="*/ 1838 w 10000"/>
                  <a:gd name="connsiteY29" fmla="*/ 7137 h 10000"/>
                  <a:gd name="connsiteX30" fmla="*/ 1928 w 10000"/>
                  <a:gd name="connsiteY30" fmla="*/ 7091 h 10000"/>
                  <a:gd name="connsiteX31" fmla="*/ 1966 w 10000"/>
                  <a:gd name="connsiteY31" fmla="*/ 7045 h 10000"/>
                  <a:gd name="connsiteX32" fmla="*/ 2091 w 10000"/>
                  <a:gd name="connsiteY32" fmla="*/ 6999 h 10000"/>
                  <a:gd name="connsiteX33" fmla="*/ 2129 w 10000"/>
                  <a:gd name="connsiteY33" fmla="*/ 6948 h 10000"/>
                  <a:gd name="connsiteX34" fmla="*/ 2167 w 10000"/>
                  <a:gd name="connsiteY34" fmla="*/ 6927 h 10000"/>
                  <a:gd name="connsiteX35" fmla="*/ 2230 w 10000"/>
                  <a:gd name="connsiteY35" fmla="*/ 6881 h 10000"/>
                  <a:gd name="connsiteX36" fmla="*/ 2304 w 10000"/>
                  <a:gd name="connsiteY36" fmla="*/ 6831 h 10000"/>
                  <a:gd name="connsiteX37" fmla="*/ 2418 w 10000"/>
                  <a:gd name="connsiteY37" fmla="*/ 6738 h 10000"/>
                  <a:gd name="connsiteX38" fmla="*/ 2456 w 10000"/>
                  <a:gd name="connsiteY38" fmla="*/ 6713 h 10000"/>
                  <a:gd name="connsiteX39" fmla="*/ 2494 w 10000"/>
                  <a:gd name="connsiteY39" fmla="*/ 6692 h 10000"/>
                  <a:gd name="connsiteX40" fmla="*/ 2532 w 10000"/>
                  <a:gd name="connsiteY40" fmla="*/ 6620 h 10000"/>
                  <a:gd name="connsiteX41" fmla="*/ 2582 w 10000"/>
                  <a:gd name="connsiteY41" fmla="*/ 6570 h 10000"/>
                  <a:gd name="connsiteX42" fmla="*/ 2620 w 10000"/>
                  <a:gd name="connsiteY42" fmla="*/ 6524 h 10000"/>
                  <a:gd name="connsiteX43" fmla="*/ 2721 w 10000"/>
                  <a:gd name="connsiteY43" fmla="*/ 6452 h 10000"/>
                  <a:gd name="connsiteX44" fmla="*/ 2759 w 10000"/>
                  <a:gd name="connsiteY44" fmla="*/ 6406 h 10000"/>
                  <a:gd name="connsiteX45" fmla="*/ 2808 w 10000"/>
                  <a:gd name="connsiteY45" fmla="*/ 6381 h 10000"/>
                  <a:gd name="connsiteX46" fmla="*/ 2884 w 10000"/>
                  <a:gd name="connsiteY46" fmla="*/ 6335 h 10000"/>
                  <a:gd name="connsiteX47" fmla="*/ 2922 w 10000"/>
                  <a:gd name="connsiteY47" fmla="*/ 6314 h 10000"/>
                  <a:gd name="connsiteX48" fmla="*/ 3023 w 10000"/>
                  <a:gd name="connsiteY48" fmla="*/ 6217 h 10000"/>
                  <a:gd name="connsiteX49" fmla="*/ 3148 w 10000"/>
                  <a:gd name="connsiteY49" fmla="*/ 6053 h 10000"/>
                  <a:gd name="connsiteX50" fmla="*/ 3200 w 10000"/>
                  <a:gd name="connsiteY50" fmla="*/ 6028 h 10000"/>
                  <a:gd name="connsiteX51" fmla="*/ 3238 w 10000"/>
                  <a:gd name="connsiteY51" fmla="*/ 5982 h 10000"/>
                  <a:gd name="connsiteX52" fmla="*/ 3350 w 10000"/>
                  <a:gd name="connsiteY52" fmla="*/ 5935 h 10000"/>
                  <a:gd name="connsiteX53" fmla="*/ 3388 w 10000"/>
                  <a:gd name="connsiteY53" fmla="*/ 5910 h 10000"/>
                  <a:gd name="connsiteX54" fmla="*/ 3439 w 10000"/>
                  <a:gd name="connsiteY54" fmla="*/ 5885 h 10000"/>
                  <a:gd name="connsiteX55" fmla="*/ 3527 w 10000"/>
                  <a:gd name="connsiteY55" fmla="*/ 5792 h 10000"/>
                  <a:gd name="connsiteX56" fmla="*/ 3641 w 10000"/>
                  <a:gd name="connsiteY56" fmla="*/ 5696 h 10000"/>
                  <a:gd name="connsiteX57" fmla="*/ 3704 w 10000"/>
                  <a:gd name="connsiteY57" fmla="*/ 5603 h 10000"/>
                  <a:gd name="connsiteX58" fmla="*/ 3780 w 10000"/>
                  <a:gd name="connsiteY58" fmla="*/ 5532 h 10000"/>
                  <a:gd name="connsiteX59" fmla="*/ 3930 w 10000"/>
                  <a:gd name="connsiteY59" fmla="*/ 5414 h 10000"/>
                  <a:gd name="connsiteX60" fmla="*/ 3968 w 10000"/>
                  <a:gd name="connsiteY60" fmla="*/ 5389 h 10000"/>
                  <a:gd name="connsiteX61" fmla="*/ 4082 w 10000"/>
                  <a:gd name="connsiteY61" fmla="*/ 5343 h 10000"/>
                  <a:gd name="connsiteX62" fmla="*/ 4169 w 10000"/>
                  <a:gd name="connsiteY62" fmla="*/ 5271 h 10000"/>
                  <a:gd name="connsiteX63" fmla="*/ 4207 w 10000"/>
                  <a:gd name="connsiteY63" fmla="*/ 5246 h 10000"/>
                  <a:gd name="connsiteX64" fmla="*/ 4245 w 10000"/>
                  <a:gd name="connsiteY64" fmla="*/ 5200 h 10000"/>
                  <a:gd name="connsiteX65" fmla="*/ 4283 w 10000"/>
                  <a:gd name="connsiteY65" fmla="*/ 5179 h 10000"/>
                  <a:gd name="connsiteX66" fmla="*/ 4384 w 10000"/>
                  <a:gd name="connsiteY66" fmla="*/ 5082 h 10000"/>
                  <a:gd name="connsiteX67" fmla="*/ 4433 w 10000"/>
                  <a:gd name="connsiteY67" fmla="*/ 5057 h 10000"/>
                  <a:gd name="connsiteX68" fmla="*/ 4559 w 10000"/>
                  <a:gd name="connsiteY68" fmla="*/ 4918 h 10000"/>
                  <a:gd name="connsiteX69" fmla="*/ 4610 w 10000"/>
                  <a:gd name="connsiteY69" fmla="*/ 4868 h 10000"/>
                  <a:gd name="connsiteX70" fmla="*/ 4660 w 10000"/>
                  <a:gd name="connsiteY70" fmla="*/ 4800 h 10000"/>
                  <a:gd name="connsiteX71" fmla="*/ 4698 w 10000"/>
                  <a:gd name="connsiteY71" fmla="*/ 4775 h 10000"/>
                  <a:gd name="connsiteX72" fmla="*/ 4760 w 10000"/>
                  <a:gd name="connsiteY72" fmla="*/ 4729 h 10000"/>
                  <a:gd name="connsiteX73" fmla="*/ 4837 w 10000"/>
                  <a:gd name="connsiteY73" fmla="*/ 4632 h 10000"/>
                  <a:gd name="connsiteX74" fmla="*/ 4899 w 10000"/>
                  <a:gd name="connsiteY74" fmla="*/ 4586 h 10000"/>
                  <a:gd name="connsiteX75" fmla="*/ 4937 w 10000"/>
                  <a:gd name="connsiteY75" fmla="*/ 4540 h 10000"/>
                  <a:gd name="connsiteX76" fmla="*/ 5038 w 10000"/>
                  <a:gd name="connsiteY76" fmla="*/ 4443 h 10000"/>
                  <a:gd name="connsiteX77" fmla="*/ 5139 w 10000"/>
                  <a:gd name="connsiteY77" fmla="*/ 4325 h 10000"/>
                  <a:gd name="connsiteX78" fmla="*/ 5240 w 10000"/>
                  <a:gd name="connsiteY78" fmla="*/ 4233 h 10000"/>
                  <a:gd name="connsiteX79" fmla="*/ 5316 w 10000"/>
                  <a:gd name="connsiteY79" fmla="*/ 4182 h 10000"/>
                  <a:gd name="connsiteX80" fmla="*/ 5428 w 10000"/>
                  <a:gd name="connsiteY80" fmla="*/ 4065 h 10000"/>
                  <a:gd name="connsiteX81" fmla="*/ 5466 w 10000"/>
                  <a:gd name="connsiteY81" fmla="*/ 4044 h 10000"/>
                  <a:gd name="connsiteX82" fmla="*/ 5542 w 10000"/>
                  <a:gd name="connsiteY82" fmla="*/ 3947 h 10000"/>
                  <a:gd name="connsiteX83" fmla="*/ 5593 w 10000"/>
                  <a:gd name="connsiteY83" fmla="*/ 3901 h 10000"/>
                  <a:gd name="connsiteX84" fmla="*/ 5629 w 10000"/>
                  <a:gd name="connsiteY84" fmla="*/ 3829 h 10000"/>
                  <a:gd name="connsiteX85" fmla="*/ 5656 w 10000"/>
                  <a:gd name="connsiteY85" fmla="*/ 3758 h 10000"/>
                  <a:gd name="connsiteX86" fmla="*/ 5806 w 10000"/>
                  <a:gd name="connsiteY86" fmla="*/ 3426 h 10000"/>
                  <a:gd name="connsiteX87" fmla="*/ 5858 w 10000"/>
                  <a:gd name="connsiteY87" fmla="*/ 3144 h 10000"/>
                  <a:gd name="connsiteX88" fmla="*/ 5907 w 10000"/>
                  <a:gd name="connsiteY88" fmla="*/ 3001 h 10000"/>
                  <a:gd name="connsiteX89" fmla="*/ 5931 w 10000"/>
                  <a:gd name="connsiteY89" fmla="*/ 2930 h 10000"/>
                  <a:gd name="connsiteX90" fmla="*/ 5958 w 10000"/>
                  <a:gd name="connsiteY90" fmla="*/ 2858 h 10000"/>
                  <a:gd name="connsiteX91" fmla="*/ 6171 w 10000"/>
                  <a:gd name="connsiteY91" fmla="*/ 2388 h 10000"/>
                  <a:gd name="connsiteX92" fmla="*/ 6274 w 10000"/>
                  <a:gd name="connsiteY92" fmla="*/ 2266 h 10000"/>
                  <a:gd name="connsiteX93" fmla="*/ 6373 w 10000"/>
                  <a:gd name="connsiteY93" fmla="*/ 2148 h 10000"/>
                  <a:gd name="connsiteX94" fmla="*/ 6511 w 10000"/>
                  <a:gd name="connsiteY94" fmla="*/ 2102 h 10000"/>
                  <a:gd name="connsiteX95" fmla="*/ 6563 w 10000"/>
                  <a:gd name="connsiteY95" fmla="*/ 2081 h 10000"/>
                  <a:gd name="connsiteX96" fmla="*/ 6939 w 10000"/>
                  <a:gd name="connsiteY96" fmla="*/ 2009 h 10000"/>
                  <a:gd name="connsiteX97" fmla="*/ 7105 w 10000"/>
                  <a:gd name="connsiteY97" fmla="*/ 1984 h 10000"/>
                  <a:gd name="connsiteX98" fmla="*/ 7326 w 10000"/>
                  <a:gd name="connsiteY98" fmla="*/ 1971 h 10000"/>
                  <a:gd name="connsiteX99" fmla="*/ 7682 w 10000"/>
                  <a:gd name="connsiteY99" fmla="*/ 1652 h 10000"/>
                  <a:gd name="connsiteX100" fmla="*/ 7936 w 10000"/>
                  <a:gd name="connsiteY100" fmla="*/ 1442 h 10000"/>
                  <a:gd name="connsiteX101" fmla="*/ 7974 w 10000"/>
                  <a:gd name="connsiteY101" fmla="*/ 1396 h 10000"/>
                  <a:gd name="connsiteX102" fmla="*/ 8200 w 10000"/>
                  <a:gd name="connsiteY102" fmla="*/ 1206 h 10000"/>
                  <a:gd name="connsiteX103" fmla="*/ 8238 w 10000"/>
                  <a:gd name="connsiteY103" fmla="*/ 1181 h 10000"/>
                  <a:gd name="connsiteX104" fmla="*/ 8276 w 10000"/>
                  <a:gd name="connsiteY104" fmla="*/ 1135 h 10000"/>
                  <a:gd name="connsiteX105" fmla="*/ 8325 w 10000"/>
                  <a:gd name="connsiteY105" fmla="*/ 1110 h 10000"/>
                  <a:gd name="connsiteX106" fmla="*/ 8363 w 10000"/>
                  <a:gd name="connsiteY106" fmla="*/ 1084 h 10000"/>
                  <a:gd name="connsiteX107" fmla="*/ 8415 w 10000"/>
                  <a:gd name="connsiteY107" fmla="*/ 1063 h 10000"/>
                  <a:gd name="connsiteX108" fmla="*/ 8464 w 10000"/>
                  <a:gd name="connsiteY108" fmla="*/ 1017 h 10000"/>
                  <a:gd name="connsiteX109" fmla="*/ 8616 w 10000"/>
                  <a:gd name="connsiteY109" fmla="*/ 895 h 10000"/>
                  <a:gd name="connsiteX110" fmla="*/ 8652 w 10000"/>
                  <a:gd name="connsiteY110" fmla="*/ 874 h 10000"/>
                  <a:gd name="connsiteX111" fmla="*/ 8753 w 10000"/>
                  <a:gd name="connsiteY111" fmla="*/ 828 h 10000"/>
                  <a:gd name="connsiteX112" fmla="*/ 8892 w 10000"/>
                  <a:gd name="connsiteY112" fmla="*/ 731 h 10000"/>
                  <a:gd name="connsiteX113" fmla="*/ 8981 w 10000"/>
                  <a:gd name="connsiteY113" fmla="*/ 685 h 10000"/>
                  <a:gd name="connsiteX114" fmla="*/ 9232 w 10000"/>
                  <a:gd name="connsiteY114" fmla="*/ 517 h 10000"/>
                  <a:gd name="connsiteX115" fmla="*/ 9322 w 10000"/>
                  <a:gd name="connsiteY115" fmla="*/ 450 h 10000"/>
                  <a:gd name="connsiteX116" fmla="*/ 9384 w 10000"/>
                  <a:gd name="connsiteY116" fmla="*/ 399 h 10000"/>
                  <a:gd name="connsiteX117" fmla="*/ 9433 w 10000"/>
                  <a:gd name="connsiteY117" fmla="*/ 378 h 10000"/>
                  <a:gd name="connsiteX118" fmla="*/ 9523 w 10000"/>
                  <a:gd name="connsiteY118" fmla="*/ 307 h 10000"/>
                  <a:gd name="connsiteX119" fmla="*/ 9572 w 10000"/>
                  <a:gd name="connsiteY119" fmla="*/ 282 h 10000"/>
                  <a:gd name="connsiteX120" fmla="*/ 9711 w 10000"/>
                  <a:gd name="connsiteY120" fmla="*/ 189 h 10000"/>
                  <a:gd name="connsiteX121" fmla="*/ 9812 w 10000"/>
                  <a:gd name="connsiteY121" fmla="*/ 118 h 10000"/>
                  <a:gd name="connsiteX122" fmla="*/ 9899 w 10000"/>
                  <a:gd name="connsiteY122" fmla="*/ 71 h 10000"/>
                  <a:gd name="connsiteX123" fmla="*/ 9962 w 10000"/>
                  <a:gd name="connsiteY123" fmla="*/ 21 h 10000"/>
                  <a:gd name="connsiteX124" fmla="*/ 10000 w 10000"/>
                  <a:gd name="connsiteY12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059 w 10000"/>
                  <a:gd name="connsiteY15" fmla="*/ 7991 h 10000"/>
                  <a:gd name="connsiteX16" fmla="*/ 1185 w 10000"/>
                  <a:gd name="connsiteY16" fmla="*/ 7802 h 10000"/>
                  <a:gd name="connsiteX17" fmla="*/ 1223 w 10000"/>
                  <a:gd name="connsiteY17" fmla="*/ 7776 h 10000"/>
                  <a:gd name="connsiteX18" fmla="*/ 1296 w 10000"/>
                  <a:gd name="connsiteY18" fmla="*/ 7684 h 10000"/>
                  <a:gd name="connsiteX19" fmla="*/ 1386 w 10000"/>
                  <a:gd name="connsiteY19" fmla="*/ 7612 h 10000"/>
                  <a:gd name="connsiteX20" fmla="*/ 1424 w 10000"/>
                  <a:gd name="connsiteY20" fmla="*/ 7566 h 10000"/>
                  <a:gd name="connsiteX21" fmla="*/ 1473 w 10000"/>
                  <a:gd name="connsiteY21" fmla="*/ 7541 h 10000"/>
                  <a:gd name="connsiteX22" fmla="*/ 1574 w 10000"/>
                  <a:gd name="connsiteY22" fmla="*/ 7423 h 10000"/>
                  <a:gd name="connsiteX23" fmla="*/ 1612 w 10000"/>
                  <a:gd name="connsiteY23" fmla="*/ 7398 h 10000"/>
                  <a:gd name="connsiteX24" fmla="*/ 1637 w 10000"/>
                  <a:gd name="connsiteY24" fmla="*/ 7327 h 10000"/>
                  <a:gd name="connsiteX25" fmla="*/ 1688 w 10000"/>
                  <a:gd name="connsiteY25" fmla="*/ 7306 h 10000"/>
                  <a:gd name="connsiteX26" fmla="*/ 1726 w 10000"/>
                  <a:gd name="connsiteY26" fmla="*/ 7280 h 10000"/>
                  <a:gd name="connsiteX27" fmla="*/ 1800 w 10000"/>
                  <a:gd name="connsiteY27" fmla="*/ 7188 h 10000"/>
                  <a:gd name="connsiteX28" fmla="*/ 1838 w 10000"/>
                  <a:gd name="connsiteY28" fmla="*/ 7137 h 10000"/>
                  <a:gd name="connsiteX29" fmla="*/ 1928 w 10000"/>
                  <a:gd name="connsiteY29" fmla="*/ 7091 h 10000"/>
                  <a:gd name="connsiteX30" fmla="*/ 1966 w 10000"/>
                  <a:gd name="connsiteY30" fmla="*/ 7045 h 10000"/>
                  <a:gd name="connsiteX31" fmla="*/ 2091 w 10000"/>
                  <a:gd name="connsiteY31" fmla="*/ 6999 h 10000"/>
                  <a:gd name="connsiteX32" fmla="*/ 2129 w 10000"/>
                  <a:gd name="connsiteY32" fmla="*/ 6948 h 10000"/>
                  <a:gd name="connsiteX33" fmla="*/ 2167 w 10000"/>
                  <a:gd name="connsiteY33" fmla="*/ 6927 h 10000"/>
                  <a:gd name="connsiteX34" fmla="*/ 2230 w 10000"/>
                  <a:gd name="connsiteY34" fmla="*/ 6881 h 10000"/>
                  <a:gd name="connsiteX35" fmla="*/ 2304 w 10000"/>
                  <a:gd name="connsiteY35" fmla="*/ 6831 h 10000"/>
                  <a:gd name="connsiteX36" fmla="*/ 2418 w 10000"/>
                  <a:gd name="connsiteY36" fmla="*/ 6738 h 10000"/>
                  <a:gd name="connsiteX37" fmla="*/ 2456 w 10000"/>
                  <a:gd name="connsiteY37" fmla="*/ 6713 h 10000"/>
                  <a:gd name="connsiteX38" fmla="*/ 2494 w 10000"/>
                  <a:gd name="connsiteY38" fmla="*/ 6692 h 10000"/>
                  <a:gd name="connsiteX39" fmla="*/ 2532 w 10000"/>
                  <a:gd name="connsiteY39" fmla="*/ 6620 h 10000"/>
                  <a:gd name="connsiteX40" fmla="*/ 2582 w 10000"/>
                  <a:gd name="connsiteY40" fmla="*/ 6570 h 10000"/>
                  <a:gd name="connsiteX41" fmla="*/ 2620 w 10000"/>
                  <a:gd name="connsiteY41" fmla="*/ 6524 h 10000"/>
                  <a:gd name="connsiteX42" fmla="*/ 2721 w 10000"/>
                  <a:gd name="connsiteY42" fmla="*/ 6452 h 10000"/>
                  <a:gd name="connsiteX43" fmla="*/ 2759 w 10000"/>
                  <a:gd name="connsiteY43" fmla="*/ 6406 h 10000"/>
                  <a:gd name="connsiteX44" fmla="*/ 2808 w 10000"/>
                  <a:gd name="connsiteY44" fmla="*/ 6381 h 10000"/>
                  <a:gd name="connsiteX45" fmla="*/ 2884 w 10000"/>
                  <a:gd name="connsiteY45" fmla="*/ 6335 h 10000"/>
                  <a:gd name="connsiteX46" fmla="*/ 2922 w 10000"/>
                  <a:gd name="connsiteY46" fmla="*/ 6314 h 10000"/>
                  <a:gd name="connsiteX47" fmla="*/ 3023 w 10000"/>
                  <a:gd name="connsiteY47" fmla="*/ 6217 h 10000"/>
                  <a:gd name="connsiteX48" fmla="*/ 3148 w 10000"/>
                  <a:gd name="connsiteY48" fmla="*/ 6053 h 10000"/>
                  <a:gd name="connsiteX49" fmla="*/ 3200 w 10000"/>
                  <a:gd name="connsiteY49" fmla="*/ 6028 h 10000"/>
                  <a:gd name="connsiteX50" fmla="*/ 3238 w 10000"/>
                  <a:gd name="connsiteY50" fmla="*/ 5982 h 10000"/>
                  <a:gd name="connsiteX51" fmla="*/ 3350 w 10000"/>
                  <a:gd name="connsiteY51" fmla="*/ 5935 h 10000"/>
                  <a:gd name="connsiteX52" fmla="*/ 3388 w 10000"/>
                  <a:gd name="connsiteY52" fmla="*/ 5910 h 10000"/>
                  <a:gd name="connsiteX53" fmla="*/ 3439 w 10000"/>
                  <a:gd name="connsiteY53" fmla="*/ 5885 h 10000"/>
                  <a:gd name="connsiteX54" fmla="*/ 3527 w 10000"/>
                  <a:gd name="connsiteY54" fmla="*/ 5792 h 10000"/>
                  <a:gd name="connsiteX55" fmla="*/ 3641 w 10000"/>
                  <a:gd name="connsiteY55" fmla="*/ 5696 h 10000"/>
                  <a:gd name="connsiteX56" fmla="*/ 3704 w 10000"/>
                  <a:gd name="connsiteY56" fmla="*/ 5603 h 10000"/>
                  <a:gd name="connsiteX57" fmla="*/ 3780 w 10000"/>
                  <a:gd name="connsiteY57" fmla="*/ 5532 h 10000"/>
                  <a:gd name="connsiteX58" fmla="*/ 3930 w 10000"/>
                  <a:gd name="connsiteY58" fmla="*/ 5414 h 10000"/>
                  <a:gd name="connsiteX59" fmla="*/ 3968 w 10000"/>
                  <a:gd name="connsiteY59" fmla="*/ 5389 h 10000"/>
                  <a:gd name="connsiteX60" fmla="*/ 4082 w 10000"/>
                  <a:gd name="connsiteY60" fmla="*/ 5343 h 10000"/>
                  <a:gd name="connsiteX61" fmla="*/ 4169 w 10000"/>
                  <a:gd name="connsiteY61" fmla="*/ 5271 h 10000"/>
                  <a:gd name="connsiteX62" fmla="*/ 4207 w 10000"/>
                  <a:gd name="connsiteY62" fmla="*/ 5246 h 10000"/>
                  <a:gd name="connsiteX63" fmla="*/ 4245 w 10000"/>
                  <a:gd name="connsiteY63" fmla="*/ 5200 h 10000"/>
                  <a:gd name="connsiteX64" fmla="*/ 4283 w 10000"/>
                  <a:gd name="connsiteY64" fmla="*/ 5179 h 10000"/>
                  <a:gd name="connsiteX65" fmla="*/ 4384 w 10000"/>
                  <a:gd name="connsiteY65" fmla="*/ 5082 h 10000"/>
                  <a:gd name="connsiteX66" fmla="*/ 4433 w 10000"/>
                  <a:gd name="connsiteY66" fmla="*/ 5057 h 10000"/>
                  <a:gd name="connsiteX67" fmla="*/ 4559 w 10000"/>
                  <a:gd name="connsiteY67" fmla="*/ 4918 h 10000"/>
                  <a:gd name="connsiteX68" fmla="*/ 4610 w 10000"/>
                  <a:gd name="connsiteY68" fmla="*/ 4868 h 10000"/>
                  <a:gd name="connsiteX69" fmla="*/ 4660 w 10000"/>
                  <a:gd name="connsiteY69" fmla="*/ 4800 h 10000"/>
                  <a:gd name="connsiteX70" fmla="*/ 4698 w 10000"/>
                  <a:gd name="connsiteY70" fmla="*/ 4775 h 10000"/>
                  <a:gd name="connsiteX71" fmla="*/ 4760 w 10000"/>
                  <a:gd name="connsiteY71" fmla="*/ 4729 h 10000"/>
                  <a:gd name="connsiteX72" fmla="*/ 4837 w 10000"/>
                  <a:gd name="connsiteY72" fmla="*/ 4632 h 10000"/>
                  <a:gd name="connsiteX73" fmla="*/ 4899 w 10000"/>
                  <a:gd name="connsiteY73" fmla="*/ 4586 h 10000"/>
                  <a:gd name="connsiteX74" fmla="*/ 4937 w 10000"/>
                  <a:gd name="connsiteY74" fmla="*/ 4540 h 10000"/>
                  <a:gd name="connsiteX75" fmla="*/ 5038 w 10000"/>
                  <a:gd name="connsiteY75" fmla="*/ 4443 h 10000"/>
                  <a:gd name="connsiteX76" fmla="*/ 5139 w 10000"/>
                  <a:gd name="connsiteY76" fmla="*/ 4325 h 10000"/>
                  <a:gd name="connsiteX77" fmla="*/ 5240 w 10000"/>
                  <a:gd name="connsiteY77" fmla="*/ 4233 h 10000"/>
                  <a:gd name="connsiteX78" fmla="*/ 5316 w 10000"/>
                  <a:gd name="connsiteY78" fmla="*/ 4182 h 10000"/>
                  <a:gd name="connsiteX79" fmla="*/ 5428 w 10000"/>
                  <a:gd name="connsiteY79" fmla="*/ 4065 h 10000"/>
                  <a:gd name="connsiteX80" fmla="*/ 5466 w 10000"/>
                  <a:gd name="connsiteY80" fmla="*/ 4044 h 10000"/>
                  <a:gd name="connsiteX81" fmla="*/ 5542 w 10000"/>
                  <a:gd name="connsiteY81" fmla="*/ 3947 h 10000"/>
                  <a:gd name="connsiteX82" fmla="*/ 5593 w 10000"/>
                  <a:gd name="connsiteY82" fmla="*/ 3901 h 10000"/>
                  <a:gd name="connsiteX83" fmla="*/ 5629 w 10000"/>
                  <a:gd name="connsiteY83" fmla="*/ 3829 h 10000"/>
                  <a:gd name="connsiteX84" fmla="*/ 5656 w 10000"/>
                  <a:gd name="connsiteY84" fmla="*/ 3758 h 10000"/>
                  <a:gd name="connsiteX85" fmla="*/ 5806 w 10000"/>
                  <a:gd name="connsiteY85" fmla="*/ 3426 h 10000"/>
                  <a:gd name="connsiteX86" fmla="*/ 5858 w 10000"/>
                  <a:gd name="connsiteY86" fmla="*/ 3144 h 10000"/>
                  <a:gd name="connsiteX87" fmla="*/ 5907 w 10000"/>
                  <a:gd name="connsiteY87" fmla="*/ 3001 h 10000"/>
                  <a:gd name="connsiteX88" fmla="*/ 5931 w 10000"/>
                  <a:gd name="connsiteY88" fmla="*/ 2930 h 10000"/>
                  <a:gd name="connsiteX89" fmla="*/ 5958 w 10000"/>
                  <a:gd name="connsiteY89" fmla="*/ 2858 h 10000"/>
                  <a:gd name="connsiteX90" fmla="*/ 6171 w 10000"/>
                  <a:gd name="connsiteY90" fmla="*/ 2388 h 10000"/>
                  <a:gd name="connsiteX91" fmla="*/ 6274 w 10000"/>
                  <a:gd name="connsiteY91" fmla="*/ 2266 h 10000"/>
                  <a:gd name="connsiteX92" fmla="*/ 6373 w 10000"/>
                  <a:gd name="connsiteY92" fmla="*/ 2148 h 10000"/>
                  <a:gd name="connsiteX93" fmla="*/ 6511 w 10000"/>
                  <a:gd name="connsiteY93" fmla="*/ 2102 h 10000"/>
                  <a:gd name="connsiteX94" fmla="*/ 6563 w 10000"/>
                  <a:gd name="connsiteY94" fmla="*/ 2081 h 10000"/>
                  <a:gd name="connsiteX95" fmla="*/ 6939 w 10000"/>
                  <a:gd name="connsiteY95" fmla="*/ 2009 h 10000"/>
                  <a:gd name="connsiteX96" fmla="*/ 7105 w 10000"/>
                  <a:gd name="connsiteY96" fmla="*/ 1984 h 10000"/>
                  <a:gd name="connsiteX97" fmla="*/ 7326 w 10000"/>
                  <a:gd name="connsiteY97" fmla="*/ 1971 h 10000"/>
                  <a:gd name="connsiteX98" fmla="*/ 7682 w 10000"/>
                  <a:gd name="connsiteY98" fmla="*/ 1652 h 10000"/>
                  <a:gd name="connsiteX99" fmla="*/ 7936 w 10000"/>
                  <a:gd name="connsiteY99" fmla="*/ 1442 h 10000"/>
                  <a:gd name="connsiteX100" fmla="*/ 7974 w 10000"/>
                  <a:gd name="connsiteY100" fmla="*/ 1396 h 10000"/>
                  <a:gd name="connsiteX101" fmla="*/ 8200 w 10000"/>
                  <a:gd name="connsiteY101" fmla="*/ 1206 h 10000"/>
                  <a:gd name="connsiteX102" fmla="*/ 8238 w 10000"/>
                  <a:gd name="connsiteY102" fmla="*/ 1181 h 10000"/>
                  <a:gd name="connsiteX103" fmla="*/ 8276 w 10000"/>
                  <a:gd name="connsiteY103" fmla="*/ 1135 h 10000"/>
                  <a:gd name="connsiteX104" fmla="*/ 8325 w 10000"/>
                  <a:gd name="connsiteY104" fmla="*/ 1110 h 10000"/>
                  <a:gd name="connsiteX105" fmla="*/ 8363 w 10000"/>
                  <a:gd name="connsiteY105" fmla="*/ 1084 h 10000"/>
                  <a:gd name="connsiteX106" fmla="*/ 8415 w 10000"/>
                  <a:gd name="connsiteY106" fmla="*/ 1063 h 10000"/>
                  <a:gd name="connsiteX107" fmla="*/ 8464 w 10000"/>
                  <a:gd name="connsiteY107" fmla="*/ 1017 h 10000"/>
                  <a:gd name="connsiteX108" fmla="*/ 8616 w 10000"/>
                  <a:gd name="connsiteY108" fmla="*/ 895 h 10000"/>
                  <a:gd name="connsiteX109" fmla="*/ 8652 w 10000"/>
                  <a:gd name="connsiteY109" fmla="*/ 874 h 10000"/>
                  <a:gd name="connsiteX110" fmla="*/ 8753 w 10000"/>
                  <a:gd name="connsiteY110" fmla="*/ 828 h 10000"/>
                  <a:gd name="connsiteX111" fmla="*/ 8892 w 10000"/>
                  <a:gd name="connsiteY111" fmla="*/ 731 h 10000"/>
                  <a:gd name="connsiteX112" fmla="*/ 8981 w 10000"/>
                  <a:gd name="connsiteY112" fmla="*/ 685 h 10000"/>
                  <a:gd name="connsiteX113" fmla="*/ 9232 w 10000"/>
                  <a:gd name="connsiteY113" fmla="*/ 517 h 10000"/>
                  <a:gd name="connsiteX114" fmla="*/ 9322 w 10000"/>
                  <a:gd name="connsiteY114" fmla="*/ 450 h 10000"/>
                  <a:gd name="connsiteX115" fmla="*/ 9384 w 10000"/>
                  <a:gd name="connsiteY115" fmla="*/ 399 h 10000"/>
                  <a:gd name="connsiteX116" fmla="*/ 9433 w 10000"/>
                  <a:gd name="connsiteY116" fmla="*/ 378 h 10000"/>
                  <a:gd name="connsiteX117" fmla="*/ 9523 w 10000"/>
                  <a:gd name="connsiteY117" fmla="*/ 307 h 10000"/>
                  <a:gd name="connsiteX118" fmla="*/ 9572 w 10000"/>
                  <a:gd name="connsiteY118" fmla="*/ 282 h 10000"/>
                  <a:gd name="connsiteX119" fmla="*/ 9711 w 10000"/>
                  <a:gd name="connsiteY119" fmla="*/ 189 h 10000"/>
                  <a:gd name="connsiteX120" fmla="*/ 9812 w 10000"/>
                  <a:gd name="connsiteY120" fmla="*/ 118 h 10000"/>
                  <a:gd name="connsiteX121" fmla="*/ 9899 w 10000"/>
                  <a:gd name="connsiteY121" fmla="*/ 71 h 10000"/>
                  <a:gd name="connsiteX122" fmla="*/ 9962 w 10000"/>
                  <a:gd name="connsiteY122" fmla="*/ 21 h 10000"/>
                  <a:gd name="connsiteX123" fmla="*/ 10000 w 10000"/>
                  <a:gd name="connsiteY12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06 w 10000"/>
                  <a:gd name="connsiteY10" fmla="*/ 8180 h 10000"/>
                  <a:gd name="connsiteX11" fmla="*/ 882 w 10000"/>
                  <a:gd name="connsiteY11" fmla="*/ 8155 h 10000"/>
                  <a:gd name="connsiteX12" fmla="*/ 920 w 10000"/>
                  <a:gd name="connsiteY12" fmla="*/ 8108 h 10000"/>
                  <a:gd name="connsiteX13" fmla="*/ 970 w 10000"/>
                  <a:gd name="connsiteY13" fmla="*/ 8083 h 10000"/>
                  <a:gd name="connsiteX14" fmla="*/ 1008 w 10000"/>
                  <a:gd name="connsiteY14" fmla="*/ 8037 h 10000"/>
                  <a:gd name="connsiteX15" fmla="*/ 1185 w 10000"/>
                  <a:gd name="connsiteY15" fmla="*/ 7802 h 10000"/>
                  <a:gd name="connsiteX16" fmla="*/ 1223 w 10000"/>
                  <a:gd name="connsiteY16" fmla="*/ 7776 h 10000"/>
                  <a:gd name="connsiteX17" fmla="*/ 1296 w 10000"/>
                  <a:gd name="connsiteY17" fmla="*/ 7684 h 10000"/>
                  <a:gd name="connsiteX18" fmla="*/ 1386 w 10000"/>
                  <a:gd name="connsiteY18" fmla="*/ 7612 h 10000"/>
                  <a:gd name="connsiteX19" fmla="*/ 1424 w 10000"/>
                  <a:gd name="connsiteY19" fmla="*/ 7566 h 10000"/>
                  <a:gd name="connsiteX20" fmla="*/ 1473 w 10000"/>
                  <a:gd name="connsiteY20" fmla="*/ 7541 h 10000"/>
                  <a:gd name="connsiteX21" fmla="*/ 1574 w 10000"/>
                  <a:gd name="connsiteY21" fmla="*/ 7423 h 10000"/>
                  <a:gd name="connsiteX22" fmla="*/ 1612 w 10000"/>
                  <a:gd name="connsiteY22" fmla="*/ 7398 h 10000"/>
                  <a:gd name="connsiteX23" fmla="*/ 1637 w 10000"/>
                  <a:gd name="connsiteY23" fmla="*/ 7327 h 10000"/>
                  <a:gd name="connsiteX24" fmla="*/ 1688 w 10000"/>
                  <a:gd name="connsiteY24" fmla="*/ 7306 h 10000"/>
                  <a:gd name="connsiteX25" fmla="*/ 1726 w 10000"/>
                  <a:gd name="connsiteY25" fmla="*/ 7280 h 10000"/>
                  <a:gd name="connsiteX26" fmla="*/ 1800 w 10000"/>
                  <a:gd name="connsiteY26" fmla="*/ 7188 h 10000"/>
                  <a:gd name="connsiteX27" fmla="*/ 1838 w 10000"/>
                  <a:gd name="connsiteY27" fmla="*/ 7137 h 10000"/>
                  <a:gd name="connsiteX28" fmla="*/ 1928 w 10000"/>
                  <a:gd name="connsiteY28" fmla="*/ 7091 h 10000"/>
                  <a:gd name="connsiteX29" fmla="*/ 1966 w 10000"/>
                  <a:gd name="connsiteY29" fmla="*/ 7045 h 10000"/>
                  <a:gd name="connsiteX30" fmla="*/ 2091 w 10000"/>
                  <a:gd name="connsiteY30" fmla="*/ 6999 h 10000"/>
                  <a:gd name="connsiteX31" fmla="*/ 2129 w 10000"/>
                  <a:gd name="connsiteY31" fmla="*/ 6948 h 10000"/>
                  <a:gd name="connsiteX32" fmla="*/ 2167 w 10000"/>
                  <a:gd name="connsiteY32" fmla="*/ 6927 h 10000"/>
                  <a:gd name="connsiteX33" fmla="*/ 2230 w 10000"/>
                  <a:gd name="connsiteY33" fmla="*/ 6881 h 10000"/>
                  <a:gd name="connsiteX34" fmla="*/ 2304 w 10000"/>
                  <a:gd name="connsiteY34" fmla="*/ 6831 h 10000"/>
                  <a:gd name="connsiteX35" fmla="*/ 2418 w 10000"/>
                  <a:gd name="connsiteY35" fmla="*/ 6738 h 10000"/>
                  <a:gd name="connsiteX36" fmla="*/ 2456 w 10000"/>
                  <a:gd name="connsiteY36" fmla="*/ 6713 h 10000"/>
                  <a:gd name="connsiteX37" fmla="*/ 2494 w 10000"/>
                  <a:gd name="connsiteY37" fmla="*/ 6692 h 10000"/>
                  <a:gd name="connsiteX38" fmla="*/ 2532 w 10000"/>
                  <a:gd name="connsiteY38" fmla="*/ 6620 h 10000"/>
                  <a:gd name="connsiteX39" fmla="*/ 2582 w 10000"/>
                  <a:gd name="connsiteY39" fmla="*/ 6570 h 10000"/>
                  <a:gd name="connsiteX40" fmla="*/ 2620 w 10000"/>
                  <a:gd name="connsiteY40" fmla="*/ 6524 h 10000"/>
                  <a:gd name="connsiteX41" fmla="*/ 2721 w 10000"/>
                  <a:gd name="connsiteY41" fmla="*/ 6452 h 10000"/>
                  <a:gd name="connsiteX42" fmla="*/ 2759 w 10000"/>
                  <a:gd name="connsiteY42" fmla="*/ 6406 h 10000"/>
                  <a:gd name="connsiteX43" fmla="*/ 2808 w 10000"/>
                  <a:gd name="connsiteY43" fmla="*/ 6381 h 10000"/>
                  <a:gd name="connsiteX44" fmla="*/ 2884 w 10000"/>
                  <a:gd name="connsiteY44" fmla="*/ 6335 h 10000"/>
                  <a:gd name="connsiteX45" fmla="*/ 2922 w 10000"/>
                  <a:gd name="connsiteY45" fmla="*/ 6314 h 10000"/>
                  <a:gd name="connsiteX46" fmla="*/ 3023 w 10000"/>
                  <a:gd name="connsiteY46" fmla="*/ 6217 h 10000"/>
                  <a:gd name="connsiteX47" fmla="*/ 3148 w 10000"/>
                  <a:gd name="connsiteY47" fmla="*/ 6053 h 10000"/>
                  <a:gd name="connsiteX48" fmla="*/ 3200 w 10000"/>
                  <a:gd name="connsiteY48" fmla="*/ 6028 h 10000"/>
                  <a:gd name="connsiteX49" fmla="*/ 3238 w 10000"/>
                  <a:gd name="connsiteY49" fmla="*/ 5982 h 10000"/>
                  <a:gd name="connsiteX50" fmla="*/ 3350 w 10000"/>
                  <a:gd name="connsiteY50" fmla="*/ 5935 h 10000"/>
                  <a:gd name="connsiteX51" fmla="*/ 3388 w 10000"/>
                  <a:gd name="connsiteY51" fmla="*/ 5910 h 10000"/>
                  <a:gd name="connsiteX52" fmla="*/ 3439 w 10000"/>
                  <a:gd name="connsiteY52" fmla="*/ 5885 h 10000"/>
                  <a:gd name="connsiteX53" fmla="*/ 3527 w 10000"/>
                  <a:gd name="connsiteY53" fmla="*/ 5792 h 10000"/>
                  <a:gd name="connsiteX54" fmla="*/ 3641 w 10000"/>
                  <a:gd name="connsiteY54" fmla="*/ 5696 h 10000"/>
                  <a:gd name="connsiteX55" fmla="*/ 3704 w 10000"/>
                  <a:gd name="connsiteY55" fmla="*/ 5603 h 10000"/>
                  <a:gd name="connsiteX56" fmla="*/ 3780 w 10000"/>
                  <a:gd name="connsiteY56" fmla="*/ 5532 h 10000"/>
                  <a:gd name="connsiteX57" fmla="*/ 3930 w 10000"/>
                  <a:gd name="connsiteY57" fmla="*/ 5414 h 10000"/>
                  <a:gd name="connsiteX58" fmla="*/ 3968 w 10000"/>
                  <a:gd name="connsiteY58" fmla="*/ 5389 h 10000"/>
                  <a:gd name="connsiteX59" fmla="*/ 4082 w 10000"/>
                  <a:gd name="connsiteY59" fmla="*/ 5343 h 10000"/>
                  <a:gd name="connsiteX60" fmla="*/ 4169 w 10000"/>
                  <a:gd name="connsiteY60" fmla="*/ 5271 h 10000"/>
                  <a:gd name="connsiteX61" fmla="*/ 4207 w 10000"/>
                  <a:gd name="connsiteY61" fmla="*/ 5246 h 10000"/>
                  <a:gd name="connsiteX62" fmla="*/ 4245 w 10000"/>
                  <a:gd name="connsiteY62" fmla="*/ 5200 h 10000"/>
                  <a:gd name="connsiteX63" fmla="*/ 4283 w 10000"/>
                  <a:gd name="connsiteY63" fmla="*/ 5179 h 10000"/>
                  <a:gd name="connsiteX64" fmla="*/ 4384 w 10000"/>
                  <a:gd name="connsiteY64" fmla="*/ 5082 h 10000"/>
                  <a:gd name="connsiteX65" fmla="*/ 4433 w 10000"/>
                  <a:gd name="connsiteY65" fmla="*/ 5057 h 10000"/>
                  <a:gd name="connsiteX66" fmla="*/ 4559 w 10000"/>
                  <a:gd name="connsiteY66" fmla="*/ 4918 h 10000"/>
                  <a:gd name="connsiteX67" fmla="*/ 4610 w 10000"/>
                  <a:gd name="connsiteY67" fmla="*/ 4868 h 10000"/>
                  <a:gd name="connsiteX68" fmla="*/ 4660 w 10000"/>
                  <a:gd name="connsiteY68" fmla="*/ 4800 h 10000"/>
                  <a:gd name="connsiteX69" fmla="*/ 4698 w 10000"/>
                  <a:gd name="connsiteY69" fmla="*/ 4775 h 10000"/>
                  <a:gd name="connsiteX70" fmla="*/ 4760 w 10000"/>
                  <a:gd name="connsiteY70" fmla="*/ 4729 h 10000"/>
                  <a:gd name="connsiteX71" fmla="*/ 4837 w 10000"/>
                  <a:gd name="connsiteY71" fmla="*/ 4632 h 10000"/>
                  <a:gd name="connsiteX72" fmla="*/ 4899 w 10000"/>
                  <a:gd name="connsiteY72" fmla="*/ 4586 h 10000"/>
                  <a:gd name="connsiteX73" fmla="*/ 4937 w 10000"/>
                  <a:gd name="connsiteY73" fmla="*/ 4540 h 10000"/>
                  <a:gd name="connsiteX74" fmla="*/ 5038 w 10000"/>
                  <a:gd name="connsiteY74" fmla="*/ 4443 h 10000"/>
                  <a:gd name="connsiteX75" fmla="*/ 5139 w 10000"/>
                  <a:gd name="connsiteY75" fmla="*/ 4325 h 10000"/>
                  <a:gd name="connsiteX76" fmla="*/ 5240 w 10000"/>
                  <a:gd name="connsiteY76" fmla="*/ 4233 h 10000"/>
                  <a:gd name="connsiteX77" fmla="*/ 5316 w 10000"/>
                  <a:gd name="connsiteY77" fmla="*/ 4182 h 10000"/>
                  <a:gd name="connsiteX78" fmla="*/ 5428 w 10000"/>
                  <a:gd name="connsiteY78" fmla="*/ 4065 h 10000"/>
                  <a:gd name="connsiteX79" fmla="*/ 5466 w 10000"/>
                  <a:gd name="connsiteY79" fmla="*/ 4044 h 10000"/>
                  <a:gd name="connsiteX80" fmla="*/ 5542 w 10000"/>
                  <a:gd name="connsiteY80" fmla="*/ 3947 h 10000"/>
                  <a:gd name="connsiteX81" fmla="*/ 5593 w 10000"/>
                  <a:gd name="connsiteY81" fmla="*/ 3901 h 10000"/>
                  <a:gd name="connsiteX82" fmla="*/ 5629 w 10000"/>
                  <a:gd name="connsiteY82" fmla="*/ 3829 h 10000"/>
                  <a:gd name="connsiteX83" fmla="*/ 5656 w 10000"/>
                  <a:gd name="connsiteY83" fmla="*/ 3758 h 10000"/>
                  <a:gd name="connsiteX84" fmla="*/ 5806 w 10000"/>
                  <a:gd name="connsiteY84" fmla="*/ 3426 h 10000"/>
                  <a:gd name="connsiteX85" fmla="*/ 5858 w 10000"/>
                  <a:gd name="connsiteY85" fmla="*/ 3144 h 10000"/>
                  <a:gd name="connsiteX86" fmla="*/ 5907 w 10000"/>
                  <a:gd name="connsiteY86" fmla="*/ 3001 h 10000"/>
                  <a:gd name="connsiteX87" fmla="*/ 5931 w 10000"/>
                  <a:gd name="connsiteY87" fmla="*/ 2930 h 10000"/>
                  <a:gd name="connsiteX88" fmla="*/ 5958 w 10000"/>
                  <a:gd name="connsiteY88" fmla="*/ 2858 h 10000"/>
                  <a:gd name="connsiteX89" fmla="*/ 6171 w 10000"/>
                  <a:gd name="connsiteY89" fmla="*/ 2388 h 10000"/>
                  <a:gd name="connsiteX90" fmla="*/ 6274 w 10000"/>
                  <a:gd name="connsiteY90" fmla="*/ 2266 h 10000"/>
                  <a:gd name="connsiteX91" fmla="*/ 6373 w 10000"/>
                  <a:gd name="connsiteY91" fmla="*/ 2148 h 10000"/>
                  <a:gd name="connsiteX92" fmla="*/ 6511 w 10000"/>
                  <a:gd name="connsiteY92" fmla="*/ 2102 h 10000"/>
                  <a:gd name="connsiteX93" fmla="*/ 6563 w 10000"/>
                  <a:gd name="connsiteY93" fmla="*/ 2081 h 10000"/>
                  <a:gd name="connsiteX94" fmla="*/ 6939 w 10000"/>
                  <a:gd name="connsiteY94" fmla="*/ 2009 h 10000"/>
                  <a:gd name="connsiteX95" fmla="*/ 7105 w 10000"/>
                  <a:gd name="connsiteY95" fmla="*/ 1984 h 10000"/>
                  <a:gd name="connsiteX96" fmla="*/ 7326 w 10000"/>
                  <a:gd name="connsiteY96" fmla="*/ 1971 h 10000"/>
                  <a:gd name="connsiteX97" fmla="*/ 7682 w 10000"/>
                  <a:gd name="connsiteY97" fmla="*/ 1652 h 10000"/>
                  <a:gd name="connsiteX98" fmla="*/ 7936 w 10000"/>
                  <a:gd name="connsiteY98" fmla="*/ 1442 h 10000"/>
                  <a:gd name="connsiteX99" fmla="*/ 7974 w 10000"/>
                  <a:gd name="connsiteY99" fmla="*/ 1396 h 10000"/>
                  <a:gd name="connsiteX100" fmla="*/ 8200 w 10000"/>
                  <a:gd name="connsiteY100" fmla="*/ 1206 h 10000"/>
                  <a:gd name="connsiteX101" fmla="*/ 8238 w 10000"/>
                  <a:gd name="connsiteY101" fmla="*/ 1181 h 10000"/>
                  <a:gd name="connsiteX102" fmla="*/ 8276 w 10000"/>
                  <a:gd name="connsiteY102" fmla="*/ 1135 h 10000"/>
                  <a:gd name="connsiteX103" fmla="*/ 8325 w 10000"/>
                  <a:gd name="connsiteY103" fmla="*/ 1110 h 10000"/>
                  <a:gd name="connsiteX104" fmla="*/ 8363 w 10000"/>
                  <a:gd name="connsiteY104" fmla="*/ 1084 h 10000"/>
                  <a:gd name="connsiteX105" fmla="*/ 8415 w 10000"/>
                  <a:gd name="connsiteY105" fmla="*/ 1063 h 10000"/>
                  <a:gd name="connsiteX106" fmla="*/ 8464 w 10000"/>
                  <a:gd name="connsiteY106" fmla="*/ 1017 h 10000"/>
                  <a:gd name="connsiteX107" fmla="*/ 8616 w 10000"/>
                  <a:gd name="connsiteY107" fmla="*/ 895 h 10000"/>
                  <a:gd name="connsiteX108" fmla="*/ 8652 w 10000"/>
                  <a:gd name="connsiteY108" fmla="*/ 874 h 10000"/>
                  <a:gd name="connsiteX109" fmla="*/ 8753 w 10000"/>
                  <a:gd name="connsiteY109" fmla="*/ 828 h 10000"/>
                  <a:gd name="connsiteX110" fmla="*/ 8892 w 10000"/>
                  <a:gd name="connsiteY110" fmla="*/ 731 h 10000"/>
                  <a:gd name="connsiteX111" fmla="*/ 8981 w 10000"/>
                  <a:gd name="connsiteY111" fmla="*/ 685 h 10000"/>
                  <a:gd name="connsiteX112" fmla="*/ 9232 w 10000"/>
                  <a:gd name="connsiteY112" fmla="*/ 517 h 10000"/>
                  <a:gd name="connsiteX113" fmla="*/ 9322 w 10000"/>
                  <a:gd name="connsiteY113" fmla="*/ 450 h 10000"/>
                  <a:gd name="connsiteX114" fmla="*/ 9384 w 10000"/>
                  <a:gd name="connsiteY114" fmla="*/ 399 h 10000"/>
                  <a:gd name="connsiteX115" fmla="*/ 9433 w 10000"/>
                  <a:gd name="connsiteY115" fmla="*/ 378 h 10000"/>
                  <a:gd name="connsiteX116" fmla="*/ 9523 w 10000"/>
                  <a:gd name="connsiteY116" fmla="*/ 307 h 10000"/>
                  <a:gd name="connsiteX117" fmla="*/ 9572 w 10000"/>
                  <a:gd name="connsiteY117" fmla="*/ 282 h 10000"/>
                  <a:gd name="connsiteX118" fmla="*/ 9711 w 10000"/>
                  <a:gd name="connsiteY118" fmla="*/ 189 h 10000"/>
                  <a:gd name="connsiteX119" fmla="*/ 9812 w 10000"/>
                  <a:gd name="connsiteY119" fmla="*/ 118 h 10000"/>
                  <a:gd name="connsiteX120" fmla="*/ 9899 w 10000"/>
                  <a:gd name="connsiteY120" fmla="*/ 71 h 10000"/>
                  <a:gd name="connsiteX121" fmla="*/ 9962 w 10000"/>
                  <a:gd name="connsiteY121" fmla="*/ 21 h 10000"/>
                  <a:gd name="connsiteX122" fmla="*/ 10000 w 10000"/>
                  <a:gd name="connsiteY12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479 w 10000"/>
                  <a:gd name="connsiteY8" fmla="*/ 8583 h 10000"/>
                  <a:gd name="connsiteX9" fmla="*/ 605 w 10000"/>
                  <a:gd name="connsiteY9" fmla="*/ 8462 h 10000"/>
                  <a:gd name="connsiteX10" fmla="*/ 882 w 10000"/>
                  <a:gd name="connsiteY10" fmla="*/ 8155 h 10000"/>
                  <a:gd name="connsiteX11" fmla="*/ 920 w 10000"/>
                  <a:gd name="connsiteY11" fmla="*/ 8108 h 10000"/>
                  <a:gd name="connsiteX12" fmla="*/ 970 w 10000"/>
                  <a:gd name="connsiteY12" fmla="*/ 8083 h 10000"/>
                  <a:gd name="connsiteX13" fmla="*/ 1008 w 10000"/>
                  <a:gd name="connsiteY13" fmla="*/ 8037 h 10000"/>
                  <a:gd name="connsiteX14" fmla="*/ 1185 w 10000"/>
                  <a:gd name="connsiteY14" fmla="*/ 7802 h 10000"/>
                  <a:gd name="connsiteX15" fmla="*/ 1223 w 10000"/>
                  <a:gd name="connsiteY15" fmla="*/ 7776 h 10000"/>
                  <a:gd name="connsiteX16" fmla="*/ 1296 w 10000"/>
                  <a:gd name="connsiteY16" fmla="*/ 7684 h 10000"/>
                  <a:gd name="connsiteX17" fmla="*/ 1386 w 10000"/>
                  <a:gd name="connsiteY17" fmla="*/ 7612 h 10000"/>
                  <a:gd name="connsiteX18" fmla="*/ 1424 w 10000"/>
                  <a:gd name="connsiteY18" fmla="*/ 7566 h 10000"/>
                  <a:gd name="connsiteX19" fmla="*/ 1473 w 10000"/>
                  <a:gd name="connsiteY19" fmla="*/ 7541 h 10000"/>
                  <a:gd name="connsiteX20" fmla="*/ 1574 w 10000"/>
                  <a:gd name="connsiteY20" fmla="*/ 7423 h 10000"/>
                  <a:gd name="connsiteX21" fmla="*/ 1612 w 10000"/>
                  <a:gd name="connsiteY21" fmla="*/ 7398 h 10000"/>
                  <a:gd name="connsiteX22" fmla="*/ 1637 w 10000"/>
                  <a:gd name="connsiteY22" fmla="*/ 7327 h 10000"/>
                  <a:gd name="connsiteX23" fmla="*/ 1688 w 10000"/>
                  <a:gd name="connsiteY23" fmla="*/ 7306 h 10000"/>
                  <a:gd name="connsiteX24" fmla="*/ 1726 w 10000"/>
                  <a:gd name="connsiteY24" fmla="*/ 7280 h 10000"/>
                  <a:gd name="connsiteX25" fmla="*/ 1800 w 10000"/>
                  <a:gd name="connsiteY25" fmla="*/ 7188 h 10000"/>
                  <a:gd name="connsiteX26" fmla="*/ 1838 w 10000"/>
                  <a:gd name="connsiteY26" fmla="*/ 7137 h 10000"/>
                  <a:gd name="connsiteX27" fmla="*/ 1928 w 10000"/>
                  <a:gd name="connsiteY27" fmla="*/ 7091 h 10000"/>
                  <a:gd name="connsiteX28" fmla="*/ 1966 w 10000"/>
                  <a:gd name="connsiteY28" fmla="*/ 7045 h 10000"/>
                  <a:gd name="connsiteX29" fmla="*/ 2091 w 10000"/>
                  <a:gd name="connsiteY29" fmla="*/ 6999 h 10000"/>
                  <a:gd name="connsiteX30" fmla="*/ 2129 w 10000"/>
                  <a:gd name="connsiteY30" fmla="*/ 6948 h 10000"/>
                  <a:gd name="connsiteX31" fmla="*/ 2167 w 10000"/>
                  <a:gd name="connsiteY31" fmla="*/ 6927 h 10000"/>
                  <a:gd name="connsiteX32" fmla="*/ 2230 w 10000"/>
                  <a:gd name="connsiteY32" fmla="*/ 6881 h 10000"/>
                  <a:gd name="connsiteX33" fmla="*/ 2304 w 10000"/>
                  <a:gd name="connsiteY33" fmla="*/ 6831 h 10000"/>
                  <a:gd name="connsiteX34" fmla="*/ 2418 w 10000"/>
                  <a:gd name="connsiteY34" fmla="*/ 6738 h 10000"/>
                  <a:gd name="connsiteX35" fmla="*/ 2456 w 10000"/>
                  <a:gd name="connsiteY35" fmla="*/ 6713 h 10000"/>
                  <a:gd name="connsiteX36" fmla="*/ 2494 w 10000"/>
                  <a:gd name="connsiteY36" fmla="*/ 6692 h 10000"/>
                  <a:gd name="connsiteX37" fmla="*/ 2532 w 10000"/>
                  <a:gd name="connsiteY37" fmla="*/ 6620 h 10000"/>
                  <a:gd name="connsiteX38" fmla="*/ 2582 w 10000"/>
                  <a:gd name="connsiteY38" fmla="*/ 6570 h 10000"/>
                  <a:gd name="connsiteX39" fmla="*/ 2620 w 10000"/>
                  <a:gd name="connsiteY39" fmla="*/ 6524 h 10000"/>
                  <a:gd name="connsiteX40" fmla="*/ 2721 w 10000"/>
                  <a:gd name="connsiteY40" fmla="*/ 6452 h 10000"/>
                  <a:gd name="connsiteX41" fmla="*/ 2759 w 10000"/>
                  <a:gd name="connsiteY41" fmla="*/ 6406 h 10000"/>
                  <a:gd name="connsiteX42" fmla="*/ 2808 w 10000"/>
                  <a:gd name="connsiteY42" fmla="*/ 6381 h 10000"/>
                  <a:gd name="connsiteX43" fmla="*/ 2884 w 10000"/>
                  <a:gd name="connsiteY43" fmla="*/ 6335 h 10000"/>
                  <a:gd name="connsiteX44" fmla="*/ 2922 w 10000"/>
                  <a:gd name="connsiteY44" fmla="*/ 6314 h 10000"/>
                  <a:gd name="connsiteX45" fmla="*/ 3023 w 10000"/>
                  <a:gd name="connsiteY45" fmla="*/ 6217 h 10000"/>
                  <a:gd name="connsiteX46" fmla="*/ 3148 w 10000"/>
                  <a:gd name="connsiteY46" fmla="*/ 6053 h 10000"/>
                  <a:gd name="connsiteX47" fmla="*/ 3200 w 10000"/>
                  <a:gd name="connsiteY47" fmla="*/ 6028 h 10000"/>
                  <a:gd name="connsiteX48" fmla="*/ 3238 w 10000"/>
                  <a:gd name="connsiteY48" fmla="*/ 5982 h 10000"/>
                  <a:gd name="connsiteX49" fmla="*/ 3350 w 10000"/>
                  <a:gd name="connsiteY49" fmla="*/ 5935 h 10000"/>
                  <a:gd name="connsiteX50" fmla="*/ 3388 w 10000"/>
                  <a:gd name="connsiteY50" fmla="*/ 5910 h 10000"/>
                  <a:gd name="connsiteX51" fmla="*/ 3439 w 10000"/>
                  <a:gd name="connsiteY51" fmla="*/ 5885 h 10000"/>
                  <a:gd name="connsiteX52" fmla="*/ 3527 w 10000"/>
                  <a:gd name="connsiteY52" fmla="*/ 5792 h 10000"/>
                  <a:gd name="connsiteX53" fmla="*/ 3641 w 10000"/>
                  <a:gd name="connsiteY53" fmla="*/ 5696 h 10000"/>
                  <a:gd name="connsiteX54" fmla="*/ 3704 w 10000"/>
                  <a:gd name="connsiteY54" fmla="*/ 5603 h 10000"/>
                  <a:gd name="connsiteX55" fmla="*/ 3780 w 10000"/>
                  <a:gd name="connsiteY55" fmla="*/ 5532 h 10000"/>
                  <a:gd name="connsiteX56" fmla="*/ 3930 w 10000"/>
                  <a:gd name="connsiteY56" fmla="*/ 5414 h 10000"/>
                  <a:gd name="connsiteX57" fmla="*/ 3968 w 10000"/>
                  <a:gd name="connsiteY57" fmla="*/ 5389 h 10000"/>
                  <a:gd name="connsiteX58" fmla="*/ 4082 w 10000"/>
                  <a:gd name="connsiteY58" fmla="*/ 5343 h 10000"/>
                  <a:gd name="connsiteX59" fmla="*/ 4169 w 10000"/>
                  <a:gd name="connsiteY59" fmla="*/ 5271 h 10000"/>
                  <a:gd name="connsiteX60" fmla="*/ 4207 w 10000"/>
                  <a:gd name="connsiteY60" fmla="*/ 5246 h 10000"/>
                  <a:gd name="connsiteX61" fmla="*/ 4245 w 10000"/>
                  <a:gd name="connsiteY61" fmla="*/ 5200 h 10000"/>
                  <a:gd name="connsiteX62" fmla="*/ 4283 w 10000"/>
                  <a:gd name="connsiteY62" fmla="*/ 5179 h 10000"/>
                  <a:gd name="connsiteX63" fmla="*/ 4384 w 10000"/>
                  <a:gd name="connsiteY63" fmla="*/ 5082 h 10000"/>
                  <a:gd name="connsiteX64" fmla="*/ 4433 w 10000"/>
                  <a:gd name="connsiteY64" fmla="*/ 5057 h 10000"/>
                  <a:gd name="connsiteX65" fmla="*/ 4559 w 10000"/>
                  <a:gd name="connsiteY65" fmla="*/ 4918 h 10000"/>
                  <a:gd name="connsiteX66" fmla="*/ 4610 w 10000"/>
                  <a:gd name="connsiteY66" fmla="*/ 4868 h 10000"/>
                  <a:gd name="connsiteX67" fmla="*/ 4660 w 10000"/>
                  <a:gd name="connsiteY67" fmla="*/ 4800 h 10000"/>
                  <a:gd name="connsiteX68" fmla="*/ 4698 w 10000"/>
                  <a:gd name="connsiteY68" fmla="*/ 4775 h 10000"/>
                  <a:gd name="connsiteX69" fmla="*/ 4760 w 10000"/>
                  <a:gd name="connsiteY69" fmla="*/ 4729 h 10000"/>
                  <a:gd name="connsiteX70" fmla="*/ 4837 w 10000"/>
                  <a:gd name="connsiteY70" fmla="*/ 4632 h 10000"/>
                  <a:gd name="connsiteX71" fmla="*/ 4899 w 10000"/>
                  <a:gd name="connsiteY71" fmla="*/ 4586 h 10000"/>
                  <a:gd name="connsiteX72" fmla="*/ 4937 w 10000"/>
                  <a:gd name="connsiteY72" fmla="*/ 4540 h 10000"/>
                  <a:gd name="connsiteX73" fmla="*/ 5038 w 10000"/>
                  <a:gd name="connsiteY73" fmla="*/ 4443 h 10000"/>
                  <a:gd name="connsiteX74" fmla="*/ 5139 w 10000"/>
                  <a:gd name="connsiteY74" fmla="*/ 4325 h 10000"/>
                  <a:gd name="connsiteX75" fmla="*/ 5240 w 10000"/>
                  <a:gd name="connsiteY75" fmla="*/ 4233 h 10000"/>
                  <a:gd name="connsiteX76" fmla="*/ 5316 w 10000"/>
                  <a:gd name="connsiteY76" fmla="*/ 4182 h 10000"/>
                  <a:gd name="connsiteX77" fmla="*/ 5428 w 10000"/>
                  <a:gd name="connsiteY77" fmla="*/ 4065 h 10000"/>
                  <a:gd name="connsiteX78" fmla="*/ 5466 w 10000"/>
                  <a:gd name="connsiteY78" fmla="*/ 4044 h 10000"/>
                  <a:gd name="connsiteX79" fmla="*/ 5542 w 10000"/>
                  <a:gd name="connsiteY79" fmla="*/ 3947 h 10000"/>
                  <a:gd name="connsiteX80" fmla="*/ 5593 w 10000"/>
                  <a:gd name="connsiteY80" fmla="*/ 3901 h 10000"/>
                  <a:gd name="connsiteX81" fmla="*/ 5629 w 10000"/>
                  <a:gd name="connsiteY81" fmla="*/ 3829 h 10000"/>
                  <a:gd name="connsiteX82" fmla="*/ 5656 w 10000"/>
                  <a:gd name="connsiteY82" fmla="*/ 3758 h 10000"/>
                  <a:gd name="connsiteX83" fmla="*/ 5806 w 10000"/>
                  <a:gd name="connsiteY83" fmla="*/ 3426 h 10000"/>
                  <a:gd name="connsiteX84" fmla="*/ 5858 w 10000"/>
                  <a:gd name="connsiteY84" fmla="*/ 3144 h 10000"/>
                  <a:gd name="connsiteX85" fmla="*/ 5907 w 10000"/>
                  <a:gd name="connsiteY85" fmla="*/ 3001 h 10000"/>
                  <a:gd name="connsiteX86" fmla="*/ 5931 w 10000"/>
                  <a:gd name="connsiteY86" fmla="*/ 2930 h 10000"/>
                  <a:gd name="connsiteX87" fmla="*/ 5958 w 10000"/>
                  <a:gd name="connsiteY87" fmla="*/ 2858 h 10000"/>
                  <a:gd name="connsiteX88" fmla="*/ 6171 w 10000"/>
                  <a:gd name="connsiteY88" fmla="*/ 2388 h 10000"/>
                  <a:gd name="connsiteX89" fmla="*/ 6274 w 10000"/>
                  <a:gd name="connsiteY89" fmla="*/ 2266 h 10000"/>
                  <a:gd name="connsiteX90" fmla="*/ 6373 w 10000"/>
                  <a:gd name="connsiteY90" fmla="*/ 2148 h 10000"/>
                  <a:gd name="connsiteX91" fmla="*/ 6511 w 10000"/>
                  <a:gd name="connsiteY91" fmla="*/ 2102 h 10000"/>
                  <a:gd name="connsiteX92" fmla="*/ 6563 w 10000"/>
                  <a:gd name="connsiteY92" fmla="*/ 2081 h 10000"/>
                  <a:gd name="connsiteX93" fmla="*/ 6939 w 10000"/>
                  <a:gd name="connsiteY93" fmla="*/ 2009 h 10000"/>
                  <a:gd name="connsiteX94" fmla="*/ 7105 w 10000"/>
                  <a:gd name="connsiteY94" fmla="*/ 1984 h 10000"/>
                  <a:gd name="connsiteX95" fmla="*/ 7326 w 10000"/>
                  <a:gd name="connsiteY95" fmla="*/ 1971 h 10000"/>
                  <a:gd name="connsiteX96" fmla="*/ 7682 w 10000"/>
                  <a:gd name="connsiteY96" fmla="*/ 1652 h 10000"/>
                  <a:gd name="connsiteX97" fmla="*/ 7936 w 10000"/>
                  <a:gd name="connsiteY97" fmla="*/ 1442 h 10000"/>
                  <a:gd name="connsiteX98" fmla="*/ 7974 w 10000"/>
                  <a:gd name="connsiteY98" fmla="*/ 1396 h 10000"/>
                  <a:gd name="connsiteX99" fmla="*/ 8200 w 10000"/>
                  <a:gd name="connsiteY99" fmla="*/ 1206 h 10000"/>
                  <a:gd name="connsiteX100" fmla="*/ 8238 w 10000"/>
                  <a:gd name="connsiteY100" fmla="*/ 1181 h 10000"/>
                  <a:gd name="connsiteX101" fmla="*/ 8276 w 10000"/>
                  <a:gd name="connsiteY101" fmla="*/ 1135 h 10000"/>
                  <a:gd name="connsiteX102" fmla="*/ 8325 w 10000"/>
                  <a:gd name="connsiteY102" fmla="*/ 1110 h 10000"/>
                  <a:gd name="connsiteX103" fmla="*/ 8363 w 10000"/>
                  <a:gd name="connsiteY103" fmla="*/ 1084 h 10000"/>
                  <a:gd name="connsiteX104" fmla="*/ 8415 w 10000"/>
                  <a:gd name="connsiteY104" fmla="*/ 1063 h 10000"/>
                  <a:gd name="connsiteX105" fmla="*/ 8464 w 10000"/>
                  <a:gd name="connsiteY105" fmla="*/ 1017 h 10000"/>
                  <a:gd name="connsiteX106" fmla="*/ 8616 w 10000"/>
                  <a:gd name="connsiteY106" fmla="*/ 895 h 10000"/>
                  <a:gd name="connsiteX107" fmla="*/ 8652 w 10000"/>
                  <a:gd name="connsiteY107" fmla="*/ 874 h 10000"/>
                  <a:gd name="connsiteX108" fmla="*/ 8753 w 10000"/>
                  <a:gd name="connsiteY108" fmla="*/ 828 h 10000"/>
                  <a:gd name="connsiteX109" fmla="*/ 8892 w 10000"/>
                  <a:gd name="connsiteY109" fmla="*/ 731 h 10000"/>
                  <a:gd name="connsiteX110" fmla="*/ 8981 w 10000"/>
                  <a:gd name="connsiteY110" fmla="*/ 685 h 10000"/>
                  <a:gd name="connsiteX111" fmla="*/ 9232 w 10000"/>
                  <a:gd name="connsiteY111" fmla="*/ 517 h 10000"/>
                  <a:gd name="connsiteX112" fmla="*/ 9322 w 10000"/>
                  <a:gd name="connsiteY112" fmla="*/ 450 h 10000"/>
                  <a:gd name="connsiteX113" fmla="*/ 9384 w 10000"/>
                  <a:gd name="connsiteY113" fmla="*/ 399 h 10000"/>
                  <a:gd name="connsiteX114" fmla="*/ 9433 w 10000"/>
                  <a:gd name="connsiteY114" fmla="*/ 378 h 10000"/>
                  <a:gd name="connsiteX115" fmla="*/ 9523 w 10000"/>
                  <a:gd name="connsiteY115" fmla="*/ 307 h 10000"/>
                  <a:gd name="connsiteX116" fmla="*/ 9572 w 10000"/>
                  <a:gd name="connsiteY116" fmla="*/ 282 h 10000"/>
                  <a:gd name="connsiteX117" fmla="*/ 9711 w 10000"/>
                  <a:gd name="connsiteY117" fmla="*/ 189 h 10000"/>
                  <a:gd name="connsiteX118" fmla="*/ 9812 w 10000"/>
                  <a:gd name="connsiteY118" fmla="*/ 118 h 10000"/>
                  <a:gd name="connsiteX119" fmla="*/ 9899 w 10000"/>
                  <a:gd name="connsiteY119" fmla="*/ 71 h 10000"/>
                  <a:gd name="connsiteX120" fmla="*/ 9962 w 10000"/>
                  <a:gd name="connsiteY120" fmla="*/ 21 h 10000"/>
                  <a:gd name="connsiteX121" fmla="*/ 10000 w 10000"/>
                  <a:gd name="connsiteY12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296 w 10000"/>
                  <a:gd name="connsiteY15" fmla="*/ 7684 h 10000"/>
                  <a:gd name="connsiteX16" fmla="*/ 1386 w 10000"/>
                  <a:gd name="connsiteY16" fmla="*/ 7612 h 10000"/>
                  <a:gd name="connsiteX17" fmla="*/ 1424 w 10000"/>
                  <a:gd name="connsiteY17" fmla="*/ 7566 h 10000"/>
                  <a:gd name="connsiteX18" fmla="*/ 1473 w 10000"/>
                  <a:gd name="connsiteY18" fmla="*/ 7541 h 10000"/>
                  <a:gd name="connsiteX19" fmla="*/ 1574 w 10000"/>
                  <a:gd name="connsiteY19" fmla="*/ 7423 h 10000"/>
                  <a:gd name="connsiteX20" fmla="*/ 1612 w 10000"/>
                  <a:gd name="connsiteY20" fmla="*/ 7398 h 10000"/>
                  <a:gd name="connsiteX21" fmla="*/ 1637 w 10000"/>
                  <a:gd name="connsiteY21" fmla="*/ 7327 h 10000"/>
                  <a:gd name="connsiteX22" fmla="*/ 1688 w 10000"/>
                  <a:gd name="connsiteY22" fmla="*/ 7306 h 10000"/>
                  <a:gd name="connsiteX23" fmla="*/ 1726 w 10000"/>
                  <a:gd name="connsiteY23" fmla="*/ 7280 h 10000"/>
                  <a:gd name="connsiteX24" fmla="*/ 1800 w 10000"/>
                  <a:gd name="connsiteY24" fmla="*/ 7188 h 10000"/>
                  <a:gd name="connsiteX25" fmla="*/ 1838 w 10000"/>
                  <a:gd name="connsiteY25" fmla="*/ 7137 h 10000"/>
                  <a:gd name="connsiteX26" fmla="*/ 1928 w 10000"/>
                  <a:gd name="connsiteY26" fmla="*/ 7091 h 10000"/>
                  <a:gd name="connsiteX27" fmla="*/ 1966 w 10000"/>
                  <a:gd name="connsiteY27" fmla="*/ 7045 h 10000"/>
                  <a:gd name="connsiteX28" fmla="*/ 2091 w 10000"/>
                  <a:gd name="connsiteY28" fmla="*/ 6999 h 10000"/>
                  <a:gd name="connsiteX29" fmla="*/ 2129 w 10000"/>
                  <a:gd name="connsiteY29" fmla="*/ 6948 h 10000"/>
                  <a:gd name="connsiteX30" fmla="*/ 2167 w 10000"/>
                  <a:gd name="connsiteY30" fmla="*/ 6927 h 10000"/>
                  <a:gd name="connsiteX31" fmla="*/ 2230 w 10000"/>
                  <a:gd name="connsiteY31" fmla="*/ 6881 h 10000"/>
                  <a:gd name="connsiteX32" fmla="*/ 2304 w 10000"/>
                  <a:gd name="connsiteY32" fmla="*/ 6831 h 10000"/>
                  <a:gd name="connsiteX33" fmla="*/ 2418 w 10000"/>
                  <a:gd name="connsiteY33" fmla="*/ 6738 h 10000"/>
                  <a:gd name="connsiteX34" fmla="*/ 2456 w 10000"/>
                  <a:gd name="connsiteY34" fmla="*/ 6713 h 10000"/>
                  <a:gd name="connsiteX35" fmla="*/ 2494 w 10000"/>
                  <a:gd name="connsiteY35" fmla="*/ 6692 h 10000"/>
                  <a:gd name="connsiteX36" fmla="*/ 2532 w 10000"/>
                  <a:gd name="connsiteY36" fmla="*/ 6620 h 10000"/>
                  <a:gd name="connsiteX37" fmla="*/ 2582 w 10000"/>
                  <a:gd name="connsiteY37" fmla="*/ 6570 h 10000"/>
                  <a:gd name="connsiteX38" fmla="*/ 2620 w 10000"/>
                  <a:gd name="connsiteY38" fmla="*/ 6524 h 10000"/>
                  <a:gd name="connsiteX39" fmla="*/ 2721 w 10000"/>
                  <a:gd name="connsiteY39" fmla="*/ 6452 h 10000"/>
                  <a:gd name="connsiteX40" fmla="*/ 2759 w 10000"/>
                  <a:gd name="connsiteY40" fmla="*/ 6406 h 10000"/>
                  <a:gd name="connsiteX41" fmla="*/ 2808 w 10000"/>
                  <a:gd name="connsiteY41" fmla="*/ 6381 h 10000"/>
                  <a:gd name="connsiteX42" fmla="*/ 2884 w 10000"/>
                  <a:gd name="connsiteY42" fmla="*/ 6335 h 10000"/>
                  <a:gd name="connsiteX43" fmla="*/ 2922 w 10000"/>
                  <a:gd name="connsiteY43" fmla="*/ 6314 h 10000"/>
                  <a:gd name="connsiteX44" fmla="*/ 3023 w 10000"/>
                  <a:gd name="connsiteY44" fmla="*/ 6217 h 10000"/>
                  <a:gd name="connsiteX45" fmla="*/ 3148 w 10000"/>
                  <a:gd name="connsiteY45" fmla="*/ 6053 h 10000"/>
                  <a:gd name="connsiteX46" fmla="*/ 3200 w 10000"/>
                  <a:gd name="connsiteY46" fmla="*/ 6028 h 10000"/>
                  <a:gd name="connsiteX47" fmla="*/ 3238 w 10000"/>
                  <a:gd name="connsiteY47" fmla="*/ 5982 h 10000"/>
                  <a:gd name="connsiteX48" fmla="*/ 3350 w 10000"/>
                  <a:gd name="connsiteY48" fmla="*/ 5935 h 10000"/>
                  <a:gd name="connsiteX49" fmla="*/ 3388 w 10000"/>
                  <a:gd name="connsiteY49" fmla="*/ 5910 h 10000"/>
                  <a:gd name="connsiteX50" fmla="*/ 3439 w 10000"/>
                  <a:gd name="connsiteY50" fmla="*/ 5885 h 10000"/>
                  <a:gd name="connsiteX51" fmla="*/ 3527 w 10000"/>
                  <a:gd name="connsiteY51" fmla="*/ 5792 h 10000"/>
                  <a:gd name="connsiteX52" fmla="*/ 3641 w 10000"/>
                  <a:gd name="connsiteY52" fmla="*/ 5696 h 10000"/>
                  <a:gd name="connsiteX53" fmla="*/ 3704 w 10000"/>
                  <a:gd name="connsiteY53" fmla="*/ 5603 h 10000"/>
                  <a:gd name="connsiteX54" fmla="*/ 3780 w 10000"/>
                  <a:gd name="connsiteY54" fmla="*/ 5532 h 10000"/>
                  <a:gd name="connsiteX55" fmla="*/ 3930 w 10000"/>
                  <a:gd name="connsiteY55" fmla="*/ 5414 h 10000"/>
                  <a:gd name="connsiteX56" fmla="*/ 3968 w 10000"/>
                  <a:gd name="connsiteY56" fmla="*/ 5389 h 10000"/>
                  <a:gd name="connsiteX57" fmla="*/ 4082 w 10000"/>
                  <a:gd name="connsiteY57" fmla="*/ 5343 h 10000"/>
                  <a:gd name="connsiteX58" fmla="*/ 4169 w 10000"/>
                  <a:gd name="connsiteY58" fmla="*/ 5271 h 10000"/>
                  <a:gd name="connsiteX59" fmla="*/ 4207 w 10000"/>
                  <a:gd name="connsiteY59" fmla="*/ 5246 h 10000"/>
                  <a:gd name="connsiteX60" fmla="*/ 4245 w 10000"/>
                  <a:gd name="connsiteY60" fmla="*/ 5200 h 10000"/>
                  <a:gd name="connsiteX61" fmla="*/ 4283 w 10000"/>
                  <a:gd name="connsiteY61" fmla="*/ 5179 h 10000"/>
                  <a:gd name="connsiteX62" fmla="*/ 4384 w 10000"/>
                  <a:gd name="connsiteY62" fmla="*/ 5082 h 10000"/>
                  <a:gd name="connsiteX63" fmla="*/ 4433 w 10000"/>
                  <a:gd name="connsiteY63" fmla="*/ 5057 h 10000"/>
                  <a:gd name="connsiteX64" fmla="*/ 4559 w 10000"/>
                  <a:gd name="connsiteY64" fmla="*/ 4918 h 10000"/>
                  <a:gd name="connsiteX65" fmla="*/ 4610 w 10000"/>
                  <a:gd name="connsiteY65" fmla="*/ 4868 h 10000"/>
                  <a:gd name="connsiteX66" fmla="*/ 4660 w 10000"/>
                  <a:gd name="connsiteY66" fmla="*/ 4800 h 10000"/>
                  <a:gd name="connsiteX67" fmla="*/ 4698 w 10000"/>
                  <a:gd name="connsiteY67" fmla="*/ 4775 h 10000"/>
                  <a:gd name="connsiteX68" fmla="*/ 4760 w 10000"/>
                  <a:gd name="connsiteY68" fmla="*/ 4729 h 10000"/>
                  <a:gd name="connsiteX69" fmla="*/ 4837 w 10000"/>
                  <a:gd name="connsiteY69" fmla="*/ 4632 h 10000"/>
                  <a:gd name="connsiteX70" fmla="*/ 4899 w 10000"/>
                  <a:gd name="connsiteY70" fmla="*/ 4586 h 10000"/>
                  <a:gd name="connsiteX71" fmla="*/ 4937 w 10000"/>
                  <a:gd name="connsiteY71" fmla="*/ 4540 h 10000"/>
                  <a:gd name="connsiteX72" fmla="*/ 5038 w 10000"/>
                  <a:gd name="connsiteY72" fmla="*/ 4443 h 10000"/>
                  <a:gd name="connsiteX73" fmla="*/ 5139 w 10000"/>
                  <a:gd name="connsiteY73" fmla="*/ 4325 h 10000"/>
                  <a:gd name="connsiteX74" fmla="*/ 5240 w 10000"/>
                  <a:gd name="connsiteY74" fmla="*/ 4233 h 10000"/>
                  <a:gd name="connsiteX75" fmla="*/ 5316 w 10000"/>
                  <a:gd name="connsiteY75" fmla="*/ 4182 h 10000"/>
                  <a:gd name="connsiteX76" fmla="*/ 5428 w 10000"/>
                  <a:gd name="connsiteY76" fmla="*/ 4065 h 10000"/>
                  <a:gd name="connsiteX77" fmla="*/ 5466 w 10000"/>
                  <a:gd name="connsiteY77" fmla="*/ 4044 h 10000"/>
                  <a:gd name="connsiteX78" fmla="*/ 5542 w 10000"/>
                  <a:gd name="connsiteY78" fmla="*/ 3947 h 10000"/>
                  <a:gd name="connsiteX79" fmla="*/ 5593 w 10000"/>
                  <a:gd name="connsiteY79" fmla="*/ 3901 h 10000"/>
                  <a:gd name="connsiteX80" fmla="*/ 5629 w 10000"/>
                  <a:gd name="connsiteY80" fmla="*/ 3829 h 10000"/>
                  <a:gd name="connsiteX81" fmla="*/ 5656 w 10000"/>
                  <a:gd name="connsiteY81" fmla="*/ 3758 h 10000"/>
                  <a:gd name="connsiteX82" fmla="*/ 5806 w 10000"/>
                  <a:gd name="connsiteY82" fmla="*/ 3426 h 10000"/>
                  <a:gd name="connsiteX83" fmla="*/ 5858 w 10000"/>
                  <a:gd name="connsiteY83" fmla="*/ 3144 h 10000"/>
                  <a:gd name="connsiteX84" fmla="*/ 5907 w 10000"/>
                  <a:gd name="connsiteY84" fmla="*/ 3001 h 10000"/>
                  <a:gd name="connsiteX85" fmla="*/ 5931 w 10000"/>
                  <a:gd name="connsiteY85" fmla="*/ 2930 h 10000"/>
                  <a:gd name="connsiteX86" fmla="*/ 5958 w 10000"/>
                  <a:gd name="connsiteY86" fmla="*/ 2858 h 10000"/>
                  <a:gd name="connsiteX87" fmla="*/ 6171 w 10000"/>
                  <a:gd name="connsiteY87" fmla="*/ 2388 h 10000"/>
                  <a:gd name="connsiteX88" fmla="*/ 6274 w 10000"/>
                  <a:gd name="connsiteY88" fmla="*/ 2266 h 10000"/>
                  <a:gd name="connsiteX89" fmla="*/ 6373 w 10000"/>
                  <a:gd name="connsiteY89" fmla="*/ 2148 h 10000"/>
                  <a:gd name="connsiteX90" fmla="*/ 6511 w 10000"/>
                  <a:gd name="connsiteY90" fmla="*/ 2102 h 10000"/>
                  <a:gd name="connsiteX91" fmla="*/ 6563 w 10000"/>
                  <a:gd name="connsiteY91" fmla="*/ 2081 h 10000"/>
                  <a:gd name="connsiteX92" fmla="*/ 6939 w 10000"/>
                  <a:gd name="connsiteY92" fmla="*/ 2009 h 10000"/>
                  <a:gd name="connsiteX93" fmla="*/ 7105 w 10000"/>
                  <a:gd name="connsiteY93" fmla="*/ 1984 h 10000"/>
                  <a:gd name="connsiteX94" fmla="*/ 7326 w 10000"/>
                  <a:gd name="connsiteY94" fmla="*/ 1971 h 10000"/>
                  <a:gd name="connsiteX95" fmla="*/ 7682 w 10000"/>
                  <a:gd name="connsiteY95" fmla="*/ 1652 h 10000"/>
                  <a:gd name="connsiteX96" fmla="*/ 7936 w 10000"/>
                  <a:gd name="connsiteY96" fmla="*/ 1442 h 10000"/>
                  <a:gd name="connsiteX97" fmla="*/ 7974 w 10000"/>
                  <a:gd name="connsiteY97" fmla="*/ 1396 h 10000"/>
                  <a:gd name="connsiteX98" fmla="*/ 8200 w 10000"/>
                  <a:gd name="connsiteY98" fmla="*/ 1206 h 10000"/>
                  <a:gd name="connsiteX99" fmla="*/ 8238 w 10000"/>
                  <a:gd name="connsiteY99" fmla="*/ 1181 h 10000"/>
                  <a:gd name="connsiteX100" fmla="*/ 8276 w 10000"/>
                  <a:gd name="connsiteY100" fmla="*/ 1135 h 10000"/>
                  <a:gd name="connsiteX101" fmla="*/ 8325 w 10000"/>
                  <a:gd name="connsiteY101" fmla="*/ 1110 h 10000"/>
                  <a:gd name="connsiteX102" fmla="*/ 8363 w 10000"/>
                  <a:gd name="connsiteY102" fmla="*/ 1084 h 10000"/>
                  <a:gd name="connsiteX103" fmla="*/ 8415 w 10000"/>
                  <a:gd name="connsiteY103" fmla="*/ 1063 h 10000"/>
                  <a:gd name="connsiteX104" fmla="*/ 8464 w 10000"/>
                  <a:gd name="connsiteY104" fmla="*/ 1017 h 10000"/>
                  <a:gd name="connsiteX105" fmla="*/ 8616 w 10000"/>
                  <a:gd name="connsiteY105" fmla="*/ 895 h 10000"/>
                  <a:gd name="connsiteX106" fmla="*/ 8652 w 10000"/>
                  <a:gd name="connsiteY106" fmla="*/ 874 h 10000"/>
                  <a:gd name="connsiteX107" fmla="*/ 8753 w 10000"/>
                  <a:gd name="connsiteY107" fmla="*/ 828 h 10000"/>
                  <a:gd name="connsiteX108" fmla="*/ 8892 w 10000"/>
                  <a:gd name="connsiteY108" fmla="*/ 731 h 10000"/>
                  <a:gd name="connsiteX109" fmla="*/ 8981 w 10000"/>
                  <a:gd name="connsiteY109" fmla="*/ 685 h 10000"/>
                  <a:gd name="connsiteX110" fmla="*/ 9232 w 10000"/>
                  <a:gd name="connsiteY110" fmla="*/ 517 h 10000"/>
                  <a:gd name="connsiteX111" fmla="*/ 9322 w 10000"/>
                  <a:gd name="connsiteY111" fmla="*/ 450 h 10000"/>
                  <a:gd name="connsiteX112" fmla="*/ 9384 w 10000"/>
                  <a:gd name="connsiteY112" fmla="*/ 399 h 10000"/>
                  <a:gd name="connsiteX113" fmla="*/ 9433 w 10000"/>
                  <a:gd name="connsiteY113" fmla="*/ 378 h 10000"/>
                  <a:gd name="connsiteX114" fmla="*/ 9523 w 10000"/>
                  <a:gd name="connsiteY114" fmla="*/ 307 h 10000"/>
                  <a:gd name="connsiteX115" fmla="*/ 9572 w 10000"/>
                  <a:gd name="connsiteY115" fmla="*/ 282 h 10000"/>
                  <a:gd name="connsiteX116" fmla="*/ 9711 w 10000"/>
                  <a:gd name="connsiteY116" fmla="*/ 189 h 10000"/>
                  <a:gd name="connsiteX117" fmla="*/ 9812 w 10000"/>
                  <a:gd name="connsiteY117" fmla="*/ 118 h 10000"/>
                  <a:gd name="connsiteX118" fmla="*/ 9899 w 10000"/>
                  <a:gd name="connsiteY118" fmla="*/ 71 h 10000"/>
                  <a:gd name="connsiteX119" fmla="*/ 9962 w 10000"/>
                  <a:gd name="connsiteY119" fmla="*/ 21 h 10000"/>
                  <a:gd name="connsiteX120" fmla="*/ 10000 w 10000"/>
                  <a:gd name="connsiteY12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296 w 10000"/>
                  <a:gd name="connsiteY15" fmla="*/ 7684 h 10000"/>
                  <a:gd name="connsiteX16" fmla="*/ 1386 w 10000"/>
                  <a:gd name="connsiteY16" fmla="*/ 7612 h 10000"/>
                  <a:gd name="connsiteX17" fmla="*/ 1424 w 10000"/>
                  <a:gd name="connsiteY17" fmla="*/ 7566 h 10000"/>
                  <a:gd name="connsiteX18" fmla="*/ 1473 w 10000"/>
                  <a:gd name="connsiteY18" fmla="*/ 7541 h 10000"/>
                  <a:gd name="connsiteX19" fmla="*/ 1574 w 10000"/>
                  <a:gd name="connsiteY19" fmla="*/ 7423 h 10000"/>
                  <a:gd name="connsiteX20" fmla="*/ 1612 w 10000"/>
                  <a:gd name="connsiteY20" fmla="*/ 7398 h 10000"/>
                  <a:gd name="connsiteX21" fmla="*/ 1688 w 10000"/>
                  <a:gd name="connsiteY21" fmla="*/ 7306 h 10000"/>
                  <a:gd name="connsiteX22" fmla="*/ 1726 w 10000"/>
                  <a:gd name="connsiteY22" fmla="*/ 7280 h 10000"/>
                  <a:gd name="connsiteX23" fmla="*/ 1800 w 10000"/>
                  <a:gd name="connsiteY23" fmla="*/ 7188 h 10000"/>
                  <a:gd name="connsiteX24" fmla="*/ 1838 w 10000"/>
                  <a:gd name="connsiteY24" fmla="*/ 7137 h 10000"/>
                  <a:gd name="connsiteX25" fmla="*/ 1928 w 10000"/>
                  <a:gd name="connsiteY25" fmla="*/ 7091 h 10000"/>
                  <a:gd name="connsiteX26" fmla="*/ 1966 w 10000"/>
                  <a:gd name="connsiteY26" fmla="*/ 7045 h 10000"/>
                  <a:gd name="connsiteX27" fmla="*/ 2091 w 10000"/>
                  <a:gd name="connsiteY27" fmla="*/ 6999 h 10000"/>
                  <a:gd name="connsiteX28" fmla="*/ 2129 w 10000"/>
                  <a:gd name="connsiteY28" fmla="*/ 6948 h 10000"/>
                  <a:gd name="connsiteX29" fmla="*/ 2167 w 10000"/>
                  <a:gd name="connsiteY29" fmla="*/ 6927 h 10000"/>
                  <a:gd name="connsiteX30" fmla="*/ 2230 w 10000"/>
                  <a:gd name="connsiteY30" fmla="*/ 6881 h 10000"/>
                  <a:gd name="connsiteX31" fmla="*/ 2304 w 10000"/>
                  <a:gd name="connsiteY31" fmla="*/ 6831 h 10000"/>
                  <a:gd name="connsiteX32" fmla="*/ 2418 w 10000"/>
                  <a:gd name="connsiteY32" fmla="*/ 6738 h 10000"/>
                  <a:gd name="connsiteX33" fmla="*/ 2456 w 10000"/>
                  <a:gd name="connsiteY33" fmla="*/ 6713 h 10000"/>
                  <a:gd name="connsiteX34" fmla="*/ 2494 w 10000"/>
                  <a:gd name="connsiteY34" fmla="*/ 6692 h 10000"/>
                  <a:gd name="connsiteX35" fmla="*/ 2532 w 10000"/>
                  <a:gd name="connsiteY35" fmla="*/ 6620 h 10000"/>
                  <a:gd name="connsiteX36" fmla="*/ 2582 w 10000"/>
                  <a:gd name="connsiteY36" fmla="*/ 6570 h 10000"/>
                  <a:gd name="connsiteX37" fmla="*/ 2620 w 10000"/>
                  <a:gd name="connsiteY37" fmla="*/ 6524 h 10000"/>
                  <a:gd name="connsiteX38" fmla="*/ 2721 w 10000"/>
                  <a:gd name="connsiteY38" fmla="*/ 6452 h 10000"/>
                  <a:gd name="connsiteX39" fmla="*/ 2759 w 10000"/>
                  <a:gd name="connsiteY39" fmla="*/ 6406 h 10000"/>
                  <a:gd name="connsiteX40" fmla="*/ 2808 w 10000"/>
                  <a:gd name="connsiteY40" fmla="*/ 6381 h 10000"/>
                  <a:gd name="connsiteX41" fmla="*/ 2884 w 10000"/>
                  <a:gd name="connsiteY41" fmla="*/ 6335 h 10000"/>
                  <a:gd name="connsiteX42" fmla="*/ 2922 w 10000"/>
                  <a:gd name="connsiteY42" fmla="*/ 6314 h 10000"/>
                  <a:gd name="connsiteX43" fmla="*/ 3023 w 10000"/>
                  <a:gd name="connsiteY43" fmla="*/ 6217 h 10000"/>
                  <a:gd name="connsiteX44" fmla="*/ 3148 w 10000"/>
                  <a:gd name="connsiteY44" fmla="*/ 6053 h 10000"/>
                  <a:gd name="connsiteX45" fmla="*/ 3200 w 10000"/>
                  <a:gd name="connsiteY45" fmla="*/ 6028 h 10000"/>
                  <a:gd name="connsiteX46" fmla="*/ 3238 w 10000"/>
                  <a:gd name="connsiteY46" fmla="*/ 5982 h 10000"/>
                  <a:gd name="connsiteX47" fmla="*/ 3350 w 10000"/>
                  <a:gd name="connsiteY47" fmla="*/ 5935 h 10000"/>
                  <a:gd name="connsiteX48" fmla="*/ 3388 w 10000"/>
                  <a:gd name="connsiteY48" fmla="*/ 5910 h 10000"/>
                  <a:gd name="connsiteX49" fmla="*/ 3439 w 10000"/>
                  <a:gd name="connsiteY49" fmla="*/ 5885 h 10000"/>
                  <a:gd name="connsiteX50" fmla="*/ 3527 w 10000"/>
                  <a:gd name="connsiteY50" fmla="*/ 5792 h 10000"/>
                  <a:gd name="connsiteX51" fmla="*/ 3641 w 10000"/>
                  <a:gd name="connsiteY51" fmla="*/ 5696 h 10000"/>
                  <a:gd name="connsiteX52" fmla="*/ 3704 w 10000"/>
                  <a:gd name="connsiteY52" fmla="*/ 5603 h 10000"/>
                  <a:gd name="connsiteX53" fmla="*/ 3780 w 10000"/>
                  <a:gd name="connsiteY53" fmla="*/ 5532 h 10000"/>
                  <a:gd name="connsiteX54" fmla="*/ 3930 w 10000"/>
                  <a:gd name="connsiteY54" fmla="*/ 5414 h 10000"/>
                  <a:gd name="connsiteX55" fmla="*/ 3968 w 10000"/>
                  <a:gd name="connsiteY55" fmla="*/ 5389 h 10000"/>
                  <a:gd name="connsiteX56" fmla="*/ 4082 w 10000"/>
                  <a:gd name="connsiteY56" fmla="*/ 5343 h 10000"/>
                  <a:gd name="connsiteX57" fmla="*/ 4169 w 10000"/>
                  <a:gd name="connsiteY57" fmla="*/ 5271 h 10000"/>
                  <a:gd name="connsiteX58" fmla="*/ 4207 w 10000"/>
                  <a:gd name="connsiteY58" fmla="*/ 5246 h 10000"/>
                  <a:gd name="connsiteX59" fmla="*/ 4245 w 10000"/>
                  <a:gd name="connsiteY59" fmla="*/ 5200 h 10000"/>
                  <a:gd name="connsiteX60" fmla="*/ 4283 w 10000"/>
                  <a:gd name="connsiteY60" fmla="*/ 5179 h 10000"/>
                  <a:gd name="connsiteX61" fmla="*/ 4384 w 10000"/>
                  <a:gd name="connsiteY61" fmla="*/ 5082 h 10000"/>
                  <a:gd name="connsiteX62" fmla="*/ 4433 w 10000"/>
                  <a:gd name="connsiteY62" fmla="*/ 5057 h 10000"/>
                  <a:gd name="connsiteX63" fmla="*/ 4559 w 10000"/>
                  <a:gd name="connsiteY63" fmla="*/ 4918 h 10000"/>
                  <a:gd name="connsiteX64" fmla="*/ 4610 w 10000"/>
                  <a:gd name="connsiteY64" fmla="*/ 4868 h 10000"/>
                  <a:gd name="connsiteX65" fmla="*/ 4660 w 10000"/>
                  <a:gd name="connsiteY65" fmla="*/ 4800 h 10000"/>
                  <a:gd name="connsiteX66" fmla="*/ 4698 w 10000"/>
                  <a:gd name="connsiteY66" fmla="*/ 4775 h 10000"/>
                  <a:gd name="connsiteX67" fmla="*/ 4760 w 10000"/>
                  <a:gd name="connsiteY67" fmla="*/ 4729 h 10000"/>
                  <a:gd name="connsiteX68" fmla="*/ 4837 w 10000"/>
                  <a:gd name="connsiteY68" fmla="*/ 4632 h 10000"/>
                  <a:gd name="connsiteX69" fmla="*/ 4899 w 10000"/>
                  <a:gd name="connsiteY69" fmla="*/ 4586 h 10000"/>
                  <a:gd name="connsiteX70" fmla="*/ 4937 w 10000"/>
                  <a:gd name="connsiteY70" fmla="*/ 4540 h 10000"/>
                  <a:gd name="connsiteX71" fmla="*/ 5038 w 10000"/>
                  <a:gd name="connsiteY71" fmla="*/ 4443 h 10000"/>
                  <a:gd name="connsiteX72" fmla="*/ 5139 w 10000"/>
                  <a:gd name="connsiteY72" fmla="*/ 4325 h 10000"/>
                  <a:gd name="connsiteX73" fmla="*/ 5240 w 10000"/>
                  <a:gd name="connsiteY73" fmla="*/ 4233 h 10000"/>
                  <a:gd name="connsiteX74" fmla="*/ 5316 w 10000"/>
                  <a:gd name="connsiteY74" fmla="*/ 4182 h 10000"/>
                  <a:gd name="connsiteX75" fmla="*/ 5428 w 10000"/>
                  <a:gd name="connsiteY75" fmla="*/ 4065 h 10000"/>
                  <a:gd name="connsiteX76" fmla="*/ 5466 w 10000"/>
                  <a:gd name="connsiteY76" fmla="*/ 4044 h 10000"/>
                  <a:gd name="connsiteX77" fmla="*/ 5542 w 10000"/>
                  <a:gd name="connsiteY77" fmla="*/ 3947 h 10000"/>
                  <a:gd name="connsiteX78" fmla="*/ 5593 w 10000"/>
                  <a:gd name="connsiteY78" fmla="*/ 3901 h 10000"/>
                  <a:gd name="connsiteX79" fmla="*/ 5629 w 10000"/>
                  <a:gd name="connsiteY79" fmla="*/ 3829 h 10000"/>
                  <a:gd name="connsiteX80" fmla="*/ 5656 w 10000"/>
                  <a:gd name="connsiteY80" fmla="*/ 3758 h 10000"/>
                  <a:gd name="connsiteX81" fmla="*/ 5806 w 10000"/>
                  <a:gd name="connsiteY81" fmla="*/ 3426 h 10000"/>
                  <a:gd name="connsiteX82" fmla="*/ 5858 w 10000"/>
                  <a:gd name="connsiteY82" fmla="*/ 3144 h 10000"/>
                  <a:gd name="connsiteX83" fmla="*/ 5907 w 10000"/>
                  <a:gd name="connsiteY83" fmla="*/ 3001 h 10000"/>
                  <a:gd name="connsiteX84" fmla="*/ 5931 w 10000"/>
                  <a:gd name="connsiteY84" fmla="*/ 2930 h 10000"/>
                  <a:gd name="connsiteX85" fmla="*/ 5958 w 10000"/>
                  <a:gd name="connsiteY85" fmla="*/ 2858 h 10000"/>
                  <a:gd name="connsiteX86" fmla="*/ 6171 w 10000"/>
                  <a:gd name="connsiteY86" fmla="*/ 2388 h 10000"/>
                  <a:gd name="connsiteX87" fmla="*/ 6274 w 10000"/>
                  <a:gd name="connsiteY87" fmla="*/ 2266 h 10000"/>
                  <a:gd name="connsiteX88" fmla="*/ 6373 w 10000"/>
                  <a:gd name="connsiteY88" fmla="*/ 2148 h 10000"/>
                  <a:gd name="connsiteX89" fmla="*/ 6511 w 10000"/>
                  <a:gd name="connsiteY89" fmla="*/ 2102 h 10000"/>
                  <a:gd name="connsiteX90" fmla="*/ 6563 w 10000"/>
                  <a:gd name="connsiteY90" fmla="*/ 2081 h 10000"/>
                  <a:gd name="connsiteX91" fmla="*/ 6939 w 10000"/>
                  <a:gd name="connsiteY91" fmla="*/ 2009 h 10000"/>
                  <a:gd name="connsiteX92" fmla="*/ 7105 w 10000"/>
                  <a:gd name="connsiteY92" fmla="*/ 1984 h 10000"/>
                  <a:gd name="connsiteX93" fmla="*/ 7326 w 10000"/>
                  <a:gd name="connsiteY93" fmla="*/ 1971 h 10000"/>
                  <a:gd name="connsiteX94" fmla="*/ 7682 w 10000"/>
                  <a:gd name="connsiteY94" fmla="*/ 1652 h 10000"/>
                  <a:gd name="connsiteX95" fmla="*/ 7936 w 10000"/>
                  <a:gd name="connsiteY95" fmla="*/ 1442 h 10000"/>
                  <a:gd name="connsiteX96" fmla="*/ 7974 w 10000"/>
                  <a:gd name="connsiteY96" fmla="*/ 1396 h 10000"/>
                  <a:gd name="connsiteX97" fmla="*/ 8200 w 10000"/>
                  <a:gd name="connsiteY97" fmla="*/ 1206 h 10000"/>
                  <a:gd name="connsiteX98" fmla="*/ 8238 w 10000"/>
                  <a:gd name="connsiteY98" fmla="*/ 1181 h 10000"/>
                  <a:gd name="connsiteX99" fmla="*/ 8276 w 10000"/>
                  <a:gd name="connsiteY99" fmla="*/ 1135 h 10000"/>
                  <a:gd name="connsiteX100" fmla="*/ 8325 w 10000"/>
                  <a:gd name="connsiteY100" fmla="*/ 1110 h 10000"/>
                  <a:gd name="connsiteX101" fmla="*/ 8363 w 10000"/>
                  <a:gd name="connsiteY101" fmla="*/ 1084 h 10000"/>
                  <a:gd name="connsiteX102" fmla="*/ 8415 w 10000"/>
                  <a:gd name="connsiteY102" fmla="*/ 1063 h 10000"/>
                  <a:gd name="connsiteX103" fmla="*/ 8464 w 10000"/>
                  <a:gd name="connsiteY103" fmla="*/ 1017 h 10000"/>
                  <a:gd name="connsiteX104" fmla="*/ 8616 w 10000"/>
                  <a:gd name="connsiteY104" fmla="*/ 895 h 10000"/>
                  <a:gd name="connsiteX105" fmla="*/ 8652 w 10000"/>
                  <a:gd name="connsiteY105" fmla="*/ 874 h 10000"/>
                  <a:gd name="connsiteX106" fmla="*/ 8753 w 10000"/>
                  <a:gd name="connsiteY106" fmla="*/ 828 h 10000"/>
                  <a:gd name="connsiteX107" fmla="*/ 8892 w 10000"/>
                  <a:gd name="connsiteY107" fmla="*/ 731 h 10000"/>
                  <a:gd name="connsiteX108" fmla="*/ 8981 w 10000"/>
                  <a:gd name="connsiteY108" fmla="*/ 685 h 10000"/>
                  <a:gd name="connsiteX109" fmla="*/ 9232 w 10000"/>
                  <a:gd name="connsiteY109" fmla="*/ 517 h 10000"/>
                  <a:gd name="connsiteX110" fmla="*/ 9322 w 10000"/>
                  <a:gd name="connsiteY110" fmla="*/ 450 h 10000"/>
                  <a:gd name="connsiteX111" fmla="*/ 9384 w 10000"/>
                  <a:gd name="connsiteY111" fmla="*/ 399 h 10000"/>
                  <a:gd name="connsiteX112" fmla="*/ 9433 w 10000"/>
                  <a:gd name="connsiteY112" fmla="*/ 378 h 10000"/>
                  <a:gd name="connsiteX113" fmla="*/ 9523 w 10000"/>
                  <a:gd name="connsiteY113" fmla="*/ 307 h 10000"/>
                  <a:gd name="connsiteX114" fmla="*/ 9572 w 10000"/>
                  <a:gd name="connsiteY114" fmla="*/ 282 h 10000"/>
                  <a:gd name="connsiteX115" fmla="*/ 9711 w 10000"/>
                  <a:gd name="connsiteY115" fmla="*/ 189 h 10000"/>
                  <a:gd name="connsiteX116" fmla="*/ 9812 w 10000"/>
                  <a:gd name="connsiteY116" fmla="*/ 118 h 10000"/>
                  <a:gd name="connsiteX117" fmla="*/ 9899 w 10000"/>
                  <a:gd name="connsiteY117" fmla="*/ 71 h 10000"/>
                  <a:gd name="connsiteX118" fmla="*/ 9962 w 10000"/>
                  <a:gd name="connsiteY118" fmla="*/ 21 h 10000"/>
                  <a:gd name="connsiteX119" fmla="*/ 10000 w 10000"/>
                  <a:gd name="connsiteY11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296 w 10000"/>
                  <a:gd name="connsiteY15" fmla="*/ 7684 h 10000"/>
                  <a:gd name="connsiteX16" fmla="*/ 1386 w 10000"/>
                  <a:gd name="connsiteY16" fmla="*/ 7612 h 10000"/>
                  <a:gd name="connsiteX17" fmla="*/ 1473 w 10000"/>
                  <a:gd name="connsiteY17" fmla="*/ 7541 h 10000"/>
                  <a:gd name="connsiteX18" fmla="*/ 1574 w 10000"/>
                  <a:gd name="connsiteY18" fmla="*/ 7423 h 10000"/>
                  <a:gd name="connsiteX19" fmla="*/ 1612 w 10000"/>
                  <a:gd name="connsiteY19" fmla="*/ 7398 h 10000"/>
                  <a:gd name="connsiteX20" fmla="*/ 1688 w 10000"/>
                  <a:gd name="connsiteY20" fmla="*/ 7306 h 10000"/>
                  <a:gd name="connsiteX21" fmla="*/ 1726 w 10000"/>
                  <a:gd name="connsiteY21" fmla="*/ 7280 h 10000"/>
                  <a:gd name="connsiteX22" fmla="*/ 1800 w 10000"/>
                  <a:gd name="connsiteY22" fmla="*/ 7188 h 10000"/>
                  <a:gd name="connsiteX23" fmla="*/ 1838 w 10000"/>
                  <a:gd name="connsiteY23" fmla="*/ 7137 h 10000"/>
                  <a:gd name="connsiteX24" fmla="*/ 1928 w 10000"/>
                  <a:gd name="connsiteY24" fmla="*/ 7091 h 10000"/>
                  <a:gd name="connsiteX25" fmla="*/ 1966 w 10000"/>
                  <a:gd name="connsiteY25" fmla="*/ 7045 h 10000"/>
                  <a:gd name="connsiteX26" fmla="*/ 2091 w 10000"/>
                  <a:gd name="connsiteY26" fmla="*/ 6999 h 10000"/>
                  <a:gd name="connsiteX27" fmla="*/ 2129 w 10000"/>
                  <a:gd name="connsiteY27" fmla="*/ 6948 h 10000"/>
                  <a:gd name="connsiteX28" fmla="*/ 2167 w 10000"/>
                  <a:gd name="connsiteY28" fmla="*/ 6927 h 10000"/>
                  <a:gd name="connsiteX29" fmla="*/ 2230 w 10000"/>
                  <a:gd name="connsiteY29" fmla="*/ 6881 h 10000"/>
                  <a:gd name="connsiteX30" fmla="*/ 2304 w 10000"/>
                  <a:gd name="connsiteY30" fmla="*/ 6831 h 10000"/>
                  <a:gd name="connsiteX31" fmla="*/ 2418 w 10000"/>
                  <a:gd name="connsiteY31" fmla="*/ 6738 h 10000"/>
                  <a:gd name="connsiteX32" fmla="*/ 2456 w 10000"/>
                  <a:gd name="connsiteY32" fmla="*/ 6713 h 10000"/>
                  <a:gd name="connsiteX33" fmla="*/ 2494 w 10000"/>
                  <a:gd name="connsiteY33" fmla="*/ 6692 h 10000"/>
                  <a:gd name="connsiteX34" fmla="*/ 2532 w 10000"/>
                  <a:gd name="connsiteY34" fmla="*/ 6620 h 10000"/>
                  <a:gd name="connsiteX35" fmla="*/ 2582 w 10000"/>
                  <a:gd name="connsiteY35" fmla="*/ 6570 h 10000"/>
                  <a:gd name="connsiteX36" fmla="*/ 2620 w 10000"/>
                  <a:gd name="connsiteY36" fmla="*/ 6524 h 10000"/>
                  <a:gd name="connsiteX37" fmla="*/ 2721 w 10000"/>
                  <a:gd name="connsiteY37" fmla="*/ 6452 h 10000"/>
                  <a:gd name="connsiteX38" fmla="*/ 2759 w 10000"/>
                  <a:gd name="connsiteY38" fmla="*/ 6406 h 10000"/>
                  <a:gd name="connsiteX39" fmla="*/ 2808 w 10000"/>
                  <a:gd name="connsiteY39" fmla="*/ 6381 h 10000"/>
                  <a:gd name="connsiteX40" fmla="*/ 2884 w 10000"/>
                  <a:gd name="connsiteY40" fmla="*/ 6335 h 10000"/>
                  <a:gd name="connsiteX41" fmla="*/ 2922 w 10000"/>
                  <a:gd name="connsiteY41" fmla="*/ 6314 h 10000"/>
                  <a:gd name="connsiteX42" fmla="*/ 3023 w 10000"/>
                  <a:gd name="connsiteY42" fmla="*/ 6217 h 10000"/>
                  <a:gd name="connsiteX43" fmla="*/ 3148 w 10000"/>
                  <a:gd name="connsiteY43" fmla="*/ 6053 h 10000"/>
                  <a:gd name="connsiteX44" fmla="*/ 3200 w 10000"/>
                  <a:gd name="connsiteY44" fmla="*/ 6028 h 10000"/>
                  <a:gd name="connsiteX45" fmla="*/ 3238 w 10000"/>
                  <a:gd name="connsiteY45" fmla="*/ 5982 h 10000"/>
                  <a:gd name="connsiteX46" fmla="*/ 3350 w 10000"/>
                  <a:gd name="connsiteY46" fmla="*/ 5935 h 10000"/>
                  <a:gd name="connsiteX47" fmla="*/ 3388 w 10000"/>
                  <a:gd name="connsiteY47" fmla="*/ 5910 h 10000"/>
                  <a:gd name="connsiteX48" fmla="*/ 3439 w 10000"/>
                  <a:gd name="connsiteY48" fmla="*/ 5885 h 10000"/>
                  <a:gd name="connsiteX49" fmla="*/ 3527 w 10000"/>
                  <a:gd name="connsiteY49" fmla="*/ 5792 h 10000"/>
                  <a:gd name="connsiteX50" fmla="*/ 3641 w 10000"/>
                  <a:gd name="connsiteY50" fmla="*/ 5696 h 10000"/>
                  <a:gd name="connsiteX51" fmla="*/ 3704 w 10000"/>
                  <a:gd name="connsiteY51" fmla="*/ 5603 h 10000"/>
                  <a:gd name="connsiteX52" fmla="*/ 3780 w 10000"/>
                  <a:gd name="connsiteY52" fmla="*/ 5532 h 10000"/>
                  <a:gd name="connsiteX53" fmla="*/ 3930 w 10000"/>
                  <a:gd name="connsiteY53" fmla="*/ 5414 h 10000"/>
                  <a:gd name="connsiteX54" fmla="*/ 3968 w 10000"/>
                  <a:gd name="connsiteY54" fmla="*/ 5389 h 10000"/>
                  <a:gd name="connsiteX55" fmla="*/ 4082 w 10000"/>
                  <a:gd name="connsiteY55" fmla="*/ 5343 h 10000"/>
                  <a:gd name="connsiteX56" fmla="*/ 4169 w 10000"/>
                  <a:gd name="connsiteY56" fmla="*/ 5271 h 10000"/>
                  <a:gd name="connsiteX57" fmla="*/ 4207 w 10000"/>
                  <a:gd name="connsiteY57" fmla="*/ 5246 h 10000"/>
                  <a:gd name="connsiteX58" fmla="*/ 4245 w 10000"/>
                  <a:gd name="connsiteY58" fmla="*/ 5200 h 10000"/>
                  <a:gd name="connsiteX59" fmla="*/ 4283 w 10000"/>
                  <a:gd name="connsiteY59" fmla="*/ 5179 h 10000"/>
                  <a:gd name="connsiteX60" fmla="*/ 4384 w 10000"/>
                  <a:gd name="connsiteY60" fmla="*/ 5082 h 10000"/>
                  <a:gd name="connsiteX61" fmla="*/ 4433 w 10000"/>
                  <a:gd name="connsiteY61" fmla="*/ 5057 h 10000"/>
                  <a:gd name="connsiteX62" fmla="*/ 4559 w 10000"/>
                  <a:gd name="connsiteY62" fmla="*/ 4918 h 10000"/>
                  <a:gd name="connsiteX63" fmla="*/ 4610 w 10000"/>
                  <a:gd name="connsiteY63" fmla="*/ 4868 h 10000"/>
                  <a:gd name="connsiteX64" fmla="*/ 4660 w 10000"/>
                  <a:gd name="connsiteY64" fmla="*/ 4800 h 10000"/>
                  <a:gd name="connsiteX65" fmla="*/ 4698 w 10000"/>
                  <a:gd name="connsiteY65" fmla="*/ 4775 h 10000"/>
                  <a:gd name="connsiteX66" fmla="*/ 4760 w 10000"/>
                  <a:gd name="connsiteY66" fmla="*/ 4729 h 10000"/>
                  <a:gd name="connsiteX67" fmla="*/ 4837 w 10000"/>
                  <a:gd name="connsiteY67" fmla="*/ 4632 h 10000"/>
                  <a:gd name="connsiteX68" fmla="*/ 4899 w 10000"/>
                  <a:gd name="connsiteY68" fmla="*/ 4586 h 10000"/>
                  <a:gd name="connsiteX69" fmla="*/ 4937 w 10000"/>
                  <a:gd name="connsiteY69" fmla="*/ 4540 h 10000"/>
                  <a:gd name="connsiteX70" fmla="*/ 5038 w 10000"/>
                  <a:gd name="connsiteY70" fmla="*/ 4443 h 10000"/>
                  <a:gd name="connsiteX71" fmla="*/ 5139 w 10000"/>
                  <a:gd name="connsiteY71" fmla="*/ 4325 h 10000"/>
                  <a:gd name="connsiteX72" fmla="*/ 5240 w 10000"/>
                  <a:gd name="connsiteY72" fmla="*/ 4233 h 10000"/>
                  <a:gd name="connsiteX73" fmla="*/ 5316 w 10000"/>
                  <a:gd name="connsiteY73" fmla="*/ 4182 h 10000"/>
                  <a:gd name="connsiteX74" fmla="*/ 5428 w 10000"/>
                  <a:gd name="connsiteY74" fmla="*/ 4065 h 10000"/>
                  <a:gd name="connsiteX75" fmla="*/ 5466 w 10000"/>
                  <a:gd name="connsiteY75" fmla="*/ 4044 h 10000"/>
                  <a:gd name="connsiteX76" fmla="*/ 5542 w 10000"/>
                  <a:gd name="connsiteY76" fmla="*/ 3947 h 10000"/>
                  <a:gd name="connsiteX77" fmla="*/ 5593 w 10000"/>
                  <a:gd name="connsiteY77" fmla="*/ 3901 h 10000"/>
                  <a:gd name="connsiteX78" fmla="*/ 5629 w 10000"/>
                  <a:gd name="connsiteY78" fmla="*/ 3829 h 10000"/>
                  <a:gd name="connsiteX79" fmla="*/ 5656 w 10000"/>
                  <a:gd name="connsiteY79" fmla="*/ 3758 h 10000"/>
                  <a:gd name="connsiteX80" fmla="*/ 5806 w 10000"/>
                  <a:gd name="connsiteY80" fmla="*/ 3426 h 10000"/>
                  <a:gd name="connsiteX81" fmla="*/ 5858 w 10000"/>
                  <a:gd name="connsiteY81" fmla="*/ 3144 h 10000"/>
                  <a:gd name="connsiteX82" fmla="*/ 5907 w 10000"/>
                  <a:gd name="connsiteY82" fmla="*/ 3001 h 10000"/>
                  <a:gd name="connsiteX83" fmla="*/ 5931 w 10000"/>
                  <a:gd name="connsiteY83" fmla="*/ 2930 h 10000"/>
                  <a:gd name="connsiteX84" fmla="*/ 5958 w 10000"/>
                  <a:gd name="connsiteY84" fmla="*/ 2858 h 10000"/>
                  <a:gd name="connsiteX85" fmla="*/ 6171 w 10000"/>
                  <a:gd name="connsiteY85" fmla="*/ 2388 h 10000"/>
                  <a:gd name="connsiteX86" fmla="*/ 6274 w 10000"/>
                  <a:gd name="connsiteY86" fmla="*/ 2266 h 10000"/>
                  <a:gd name="connsiteX87" fmla="*/ 6373 w 10000"/>
                  <a:gd name="connsiteY87" fmla="*/ 2148 h 10000"/>
                  <a:gd name="connsiteX88" fmla="*/ 6511 w 10000"/>
                  <a:gd name="connsiteY88" fmla="*/ 2102 h 10000"/>
                  <a:gd name="connsiteX89" fmla="*/ 6563 w 10000"/>
                  <a:gd name="connsiteY89" fmla="*/ 2081 h 10000"/>
                  <a:gd name="connsiteX90" fmla="*/ 6939 w 10000"/>
                  <a:gd name="connsiteY90" fmla="*/ 2009 h 10000"/>
                  <a:gd name="connsiteX91" fmla="*/ 7105 w 10000"/>
                  <a:gd name="connsiteY91" fmla="*/ 1984 h 10000"/>
                  <a:gd name="connsiteX92" fmla="*/ 7326 w 10000"/>
                  <a:gd name="connsiteY92" fmla="*/ 1971 h 10000"/>
                  <a:gd name="connsiteX93" fmla="*/ 7682 w 10000"/>
                  <a:gd name="connsiteY93" fmla="*/ 1652 h 10000"/>
                  <a:gd name="connsiteX94" fmla="*/ 7936 w 10000"/>
                  <a:gd name="connsiteY94" fmla="*/ 1442 h 10000"/>
                  <a:gd name="connsiteX95" fmla="*/ 7974 w 10000"/>
                  <a:gd name="connsiteY95" fmla="*/ 1396 h 10000"/>
                  <a:gd name="connsiteX96" fmla="*/ 8200 w 10000"/>
                  <a:gd name="connsiteY96" fmla="*/ 1206 h 10000"/>
                  <a:gd name="connsiteX97" fmla="*/ 8238 w 10000"/>
                  <a:gd name="connsiteY97" fmla="*/ 1181 h 10000"/>
                  <a:gd name="connsiteX98" fmla="*/ 8276 w 10000"/>
                  <a:gd name="connsiteY98" fmla="*/ 1135 h 10000"/>
                  <a:gd name="connsiteX99" fmla="*/ 8325 w 10000"/>
                  <a:gd name="connsiteY99" fmla="*/ 1110 h 10000"/>
                  <a:gd name="connsiteX100" fmla="*/ 8363 w 10000"/>
                  <a:gd name="connsiteY100" fmla="*/ 1084 h 10000"/>
                  <a:gd name="connsiteX101" fmla="*/ 8415 w 10000"/>
                  <a:gd name="connsiteY101" fmla="*/ 1063 h 10000"/>
                  <a:gd name="connsiteX102" fmla="*/ 8464 w 10000"/>
                  <a:gd name="connsiteY102" fmla="*/ 1017 h 10000"/>
                  <a:gd name="connsiteX103" fmla="*/ 8616 w 10000"/>
                  <a:gd name="connsiteY103" fmla="*/ 895 h 10000"/>
                  <a:gd name="connsiteX104" fmla="*/ 8652 w 10000"/>
                  <a:gd name="connsiteY104" fmla="*/ 874 h 10000"/>
                  <a:gd name="connsiteX105" fmla="*/ 8753 w 10000"/>
                  <a:gd name="connsiteY105" fmla="*/ 828 h 10000"/>
                  <a:gd name="connsiteX106" fmla="*/ 8892 w 10000"/>
                  <a:gd name="connsiteY106" fmla="*/ 731 h 10000"/>
                  <a:gd name="connsiteX107" fmla="*/ 8981 w 10000"/>
                  <a:gd name="connsiteY107" fmla="*/ 685 h 10000"/>
                  <a:gd name="connsiteX108" fmla="*/ 9232 w 10000"/>
                  <a:gd name="connsiteY108" fmla="*/ 517 h 10000"/>
                  <a:gd name="connsiteX109" fmla="*/ 9322 w 10000"/>
                  <a:gd name="connsiteY109" fmla="*/ 450 h 10000"/>
                  <a:gd name="connsiteX110" fmla="*/ 9384 w 10000"/>
                  <a:gd name="connsiteY110" fmla="*/ 399 h 10000"/>
                  <a:gd name="connsiteX111" fmla="*/ 9433 w 10000"/>
                  <a:gd name="connsiteY111" fmla="*/ 378 h 10000"/>
                  <a:gd name="connsiteX112" fmla="*/ 9523 w 10000"/>
                  <a:gd name="connsiteY112" fmla="*/ 307 h 10000"/>
                  <a:gd name="connsiteX113" fmla="*/ 9572 w 10000"/>
                  <a:gd name="connsiteY113" fmla="*/ 282 h 10000"/>
                  <a:gd name="connsiteX114" fmla="*/ 9711 w 10000"/>
                  <a:gd name="connsiteY114" fmla="*/ 189 h 10000"/>
                  <a:gd name="connsiteX115" fmla="*/ 9812 w 10000"/>
                  <a:gd name="connsiteY115" fmla="*/ 118 h 10000"/>
                  <a:gd name="connsiteX116" fmla="*/ 9899 w 10000"/>
                  <a:gd name="connsiteY116" fmla="*/ 71 h 10000"/>
                  <a:gd name="connsiteX117" fmla="*/ 9962 w 10000"/>
                  <a:gd name="connsiteY117" fmla="*/ 21 h 10000"/>
                  <a:gd name="connsiteX118" fmla="*/ 10000 w 10000"/>
                  <a:gd name="connsiteY11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838 w 10000"/>
                  <a:gd name="connsiteY22" fmla="*/ 7137 h 10000"/>
                  <a:gd name="connsiteX23" fmla="*/ 1928 w 10000"/>
                  <a:gd name="connsiteY23" fmla="*/ 7091 h 10000"/>
                  <a:gd name="connsiteX24" fmla="*/ 1966 w 10000"/>
                  <a:gd name="connsiteY24" fmla="*/ 7045 h 10000"/>
                  <a:gd name="connsiteX25" fmla="*/ 2091 w 10000"/>
                  <a:gd name="connsiteY25" fmla="*/ 6999 h 10000"/>
                  <a:gd name="connsiteX26" fmla="*/ 2129 w 10000"/>
                  <a:gd name="connsiteY26" fmla="*/ 6948 h 10000"/>
                  <a:gd name="connsiteX27" fmla="*/ 2167 w 10000"/>
                  <a:gd name="connsiteY27" fmla="*/ 6927 h 10000"/>
                  <a:gd name="connsiteX28" fmla="*/ 2230 w 10000"/>
                  <a:gd name="connsiteY28" fmla="*/ 6881 h 10000"/>
                  <a:gd name="connsiteX29" fmla="*/ 2304 w 10000"/>
                  <a:gd name="connsiteY29" fmla="*/ 6831 h 10000"/>
                  <a:gd name="connsiteX30" fmla="*/ 2418 w 10000"/>
                  <a:gd name="connsiteY30" fmla="*/ 6738 h 10000"/>
                  <a:gd name="connsiteX31" fmla="*/ 2456 w 10000"/>
                  <a:gd name="connsiteY31" fmla="*/ 6713 h 10000"/>
                  <a:gd name="connsiteX32" fmla="*/ 2494 w 10000"/>
                  <a:gd name="connsiteY32" fmla="*/ 6692 h 10000"/>
                  <a:gd name="connsiteX33" fmla="*/ 2532 w 10000"/>
                  <a:gd name="connsiteY33" fmla="*/ 6620 h 10000"/>
                  <a:gd name="connsiteX34" fmla="*/ 2582 w 10000"/>
                  <a:gd name="connsiteY34" fmla="*/ 6570 h 10000"/>
                  <a:gd name="connsiteX35" fmla="*/ 2620 w 10000"/>
                  <a:gd name="connsiteY35" fmla="*/ 6524 h 10000"/>
                  <a:gd name="connsiteX36" fmla="*/ 2721 w 10000"/>
                  <a:gd name="connsiteY36" fmla="*/ 6452 h 10000"/>
                  <a:gd name="connsiteX37" fmla="*/ 2759 w 10000"/>
                  <a:gd name="connsiteY37" fmla="*/ 6406 h 10000"/>
                  <a:gd name="connsiteX38" fmla="*/ 2808 w 10000"/>
                  <a:gd name="connsiteY38" fmla="*/ 6381 h 10000"/>
                  <a:gd name="connsiteX39" fmla="*/ 2884 w 10000"/>
                  <a:gd name="connsiteY39" fmla="*/ 6335 h 10000"/>
                  <a:gd name="connsiteX40" fmla="*/ 2922 w 10000"/>
                  <a:gd name="connsiteY40" fmla="*/ 6314 h 10000"/>
                  <a:gd name="connsiteX41" fmla="*/ 3023 w 10000"/>
                  <a:gd name="connsiteY41" fmla="*/ 6217 h 10000"/>
                  <a:gd name="connsiteX42" fmla="*/ 3148 w 10000"/>
                  <a:gd name="connsiteY42" fmla="*/ 6053 h 10000"/>
                  <a:gd name="connsiteX43" fmla="*/ 3200 w 10000"/>
                  <a:gd name="connsiteY43" fmla="*/ 6028 h 10000"/>
                  <a:gd name="connsiteX44" fmla="*/ 3238 w 10000"/>
                  <a:gd name="connsiteY44" fmla="*/ 5982 h 10000"/>
                  <a:gd name="connsiteX45" fmla="*/ 3350 w 10000"/>
                  <a:gd name="connsiteY45" fmla="*/ 5935 h 10000"/>
                  <a:gd name="connsiteX46" fmla="*/ 3388 w 10000"/>
                  <a:gd name="connsiteY46" fmla="*/ 5910 h 10000"/>
                  <a:gd name="connsiteX47" fmla="*/ 3439 w 10000"/>
                  <a:gd name="connsiteY47" fmla="*/ 5885 h 10000"/>
                  <a:gd name="connsiteX48" fmla="*/ 3527 w 10000"/>
                  <a:gd name="connsiteY48" fmla="*/ 5792 h 10000"/>
                  <a:gd name="connsiteX49" fmla="*/ 3641 w 10000"/>
                  <a:gd name="connsiteY49" fmla="*/ 5696 h 10000"/>
                  <a:gd name="connsiteX50" fmla="*/ 3704 w 10000"/>
                  <a:gd name="connsiteY50" fmla="*/ 5603 h 10000"/>
                  <a:gd name="connsiteX51" fmla="*/ 3780 w 10000"/>
                  <a:gd name="connsiteY51" fmla="*/ 5532 h 10000"/>
                  <a:gd name="connsiteX52" fmla="*/ 3930 w 10000"/>
                  <a:gd name="connsiteY52" fmla="*/ 5414 h 10000"/>
                  <a:gd name="connsiteX53" fmla="*/ 3968 w 10000"/>
                  <a:gd name="connsiteY53" fmla="*/ 5389 h 10000"/>
                  <a:gd name="connsiteX54" fmla="*/ 4082 w 10000"/>
                  <a:gd name="connsiteY54" fmla="*/ 5343 h 10000"/>
                  <a:gd name="connsiteX55" fmla="*/ 4169 w 10000"/>
                  <a:gd name="connsiteY55" fmla="*/ 5271 h 10000"/>
                  <a:gd name="connsiteX56" fmla="*/ 4207 w 10000"/>
                  <a:gd name="connsiteY56" fmla="*/ 5246 h 10000"/>
                  <a:gd name="connsiteX57" fmla="*/ 4245 w 10000"/>
                  <a:gd name="connsiteY57" fmla="*/ 5200 h 10000"/>
                  <a:gd name="connsiteX58" fmla="*/ 4283 w 10000"/>
                  <a:gd name="connsiteY58" fmla="*/ 5179 h 10000"/>
                  <a:gd name="connsiteX59" fmla="*/ 4384 w 10000"/>
                  <a:gd name="connsiteY59" fmla="*/ 5082 h 10000"/>
                  <a:gd name="connsiteX60" fmla="*/ 4433 w 10000"/>
                  <a:gd name="connsiteY60" fmla="*/ 5057 h 10000"/>
                  <a:gd name="connsiteX61" fmla="*/ 4559 w 10000"/>
                  <a:gd name="connsiteY61" fmla="*/ 4918 h 10000"/>
                  <a:gd name="connsiteX62" fmla="*/ 4610 w 10000"/>
                  <a:gd name="connsiteY62" fmla="*/ 4868 h 10000"/>
                  <a:gd name="connsiteX63" fmla="*/ 4660 w 10000"/>
                  <a:gd name="connsiteY63" fmla="*/ 4800 h 10000"/>
                  <a:gd name="connsiteX64" fmla="*/ 4698 w 10000"/>
                  <a:gd name="connsiteY64" fmla="*/ 4775 h 10000"/>
                  <a:gd name="connsiteX65" fmla="*/ 4760 w 10000"/>
                  <a:gd name="connsiteY65" fmla="*/ 4729 h 10000"/>
                  <a:gd name="connsiteX66" fmla="*/ 4837 w 10000"/>
                  <a:gd name="connsiteY66" fmla="*/ 4632 h 10000"/>
                  <a:gd name="connsiteX67" fmla="*/ 4899 w 10000"/>
                  <a:gd name="connsiteY67" fmla="*/ 4586 h 10000"/>
                  <a:gd name="connsiteX68" fmla="*/ 4937 w 10000"/>
                  <a:gd name="connsiteY68" fmla="*/ 4540 h 10000"/>
                  <a:gd name="connsiteX69" fmla="*/ 5038 w 10000"/>
                  <a:gd name="connsiteY69" fmla="*/ 4443 h 10000"/>
                  <a:gd name="connsiteX70" fmla="*/ 5139 w 10000"/>
                  <a:gd name="connsiteY70" fmla="*/ 4325 h 10000"/>
                  <a:gd name="connsiteX71" fmla="*/ 5240 w 10000"/>
                  <a:gd name="connsiteY71" fmla="*/ 4233 h 10000"/>
                  <a:gd name="connsiteX72" fmla="*/ 5316 w 10000"/>
                  <a:gd name="connsiteY72" fmla="*/ 4182 h 10000"/>
                  <a:gd name="connsiteX73" fmla="*/ 5428 w 10000"/>
                  <a:gd name="connsiteY73" fmla="*/ 4065 h 10000"/>
                  <a:gd name="connsiteX74" fmla="*/ 5466 w 10000"/>
                  <a:gd name="connsiteY74" fmla="*/ 4044 h 10000"/>
                  <a:gd name="connsiteX75" fmla="*/ 5542 w 10000"/>
                  <a:gd name="connsiteY75" fmla="*/ 3947 h 10000"/>
                  <a:gd name="connsiteX76" fmla="*/ 5593 w 10000"/>
                  <a:gd name="connsiteY76" fmla="*/ 3901 h 10000"/>
                  <a:gd name="connsiteX77" fmla="*/ 5629 w 10000"/>
                  <a:gd name="connsiteY77" fmla="*/ 3829 h 10000"/>
                  <a:gd name="connsiteX78" fmla="*/ 5656 w 10000"/>
                  <a:gd name="connsiteY78" fmla="*/ 3758 h 10000"/>
                  <a:gd name="connsiteX79" fmla="*/ 5806 w 10000"/>
                  <a:gd name="connsiteY79" fmla="*/ 3426 h 10000"/>
                  <a:gd name="connsiteX80" fmla="*/ 5858 w 10000"/>
                  <a:gd name="connsiteY80" fmla="*/ 3144 h 10000"/>
                  <a:gd name="connsiteX81" fmla="*/ 5907 w 10000"/>
                  <a:gd name="connsiteY81" fmla="*/ 3001 h 10000"/>
                  <a:gd name="connsiteX82" fmla="*/ 5931 w 10000"/>
                  <a:gd name="connsiteY82" fmla="*/ 2930 h 10000"/>
                  <a:gd name="connsiteX83" fmla="*/ 5958 w 10000"/>
                  <a:gd name="connsiteY83" fmla="*/ 2858 h 10000"/>
                  <a:gd name="connsiteX84" fmla="*/ 6171 w 10000"/>
                  <a:gd name="connsiteY84" fmla="*/ 2388 h 10000"/>
                  <a:gd name="connsiteX85" fmla="*/ 6274 w 10000"/>
                  <a:gd name="connsiteY85" fmla="*/ 2266 h 10000"/>
                  <a:gd name="connsiteX86" fmla="*/ 6373 w 10000"/>
                  <a:gd name="connsiteY86" fmla="*/ 2148 h 10000"/>
                  <a:gd name="connsiteX87" fmla="*/ 6511 w 10000"/>
                  <a:gd name="connsiteY87" fmla="*/ 2102 h 10000"/>
                  <a:gd name="connsiteX88" fmla="*/ 6563 w 10000"/>
                  <a:gd name="connsiteY88" fmla="*/ 2081 h 10000"/>
                  <a:gd name="connsiteX89" fmla="*/ 6939 w 10000"/>
                  <a:gd name="connsiteY89" fmla="*/ 2009 h 10000"/>
                  <a:gd name="connsiteX90" fmla="*/ 7105 w 10000"/>
                  <a:gd name="connsiteY90" fmla="*/ 1984 h 10000"/>
                  <a:gd name="connsiteX91" fmla="*/ 7326 w 10000"/>
                  <a:gd name="connsiteY91" fmla="*/ 1971 h 10000"/>
                  <a:gd name="connsiteX92" fmla="*/ 7682 w 10000"/>
                  <a:gd name="connsiteY92" fmla="*/ 1652 h 10000"/>
                  <a:gd name="connsiteX93" fmla="*/ 7936 w 10000"/>
                  <a:gd name="connsiteY93" fmla="*/ 1442 h 10000"/>
                  <a:gd name="connsiteX94" fmla="*/ 7974 w 10000"/>
                  <a:gd name="connsiteY94" fmla="*/ 1396 h 10000"/>
                  <a:gd name="connsiteX95" fmla="*/ 8200 w 10000"/>
                  <a:gd name="connsiteY95" fmla="*/ 1206 h 10000"/>
                  <a:gd name="connsiteX96" fmla="*/ 8238 w 10000"/>
                  <a:gd name="connsiteY96" fmla="*/ 1181 h 10000"/>
                  <a:gd name="connsiteX97" fmla="*/ 8276 w 10000"/>
                  <a:gd name="connsiteY97" fmla="*/ 1135 h 10000"/>
                  <a:gd name="connsiteX98" fmla="*/ 8325 w 10000"/>
                  <a:gd name="connsiteY98" fmla="*/ 1110 h 10000"/>
                  <a:gd name="connsiteX99" fmla="*/ 8363 w 10000"/>
                  <a:gd name="connsiteY99" fmla="*/ 1084 h 10000"/>
                  <a:gd name="connsiteX100" fmla="*/ 8415 w 10000"/>
                  <a:gd name="connsiteY100" fmla="*/ 1063 h 10000"/>
                  <a:gd name="connsiteX101" fmla="*/ 8464 w 10000"/>
                  <a:gd name="connsiteY101" fmla="*/ 1017 h 10000"/>
                  <a:gd name="connsiteX102" fmla="*/ 8616 w 10000"/>
                  <a:gd name="connsiteY102" fmla="*/ 895 h 10000"/>
                  <a:gd name="connsiteX103" fmla="*/ 8652 w 10000"/>
                  <a:gd name="connsiteY103" fmla="*/ 874 h 10000"/>
                  <a:gd name="connsiteX104" fmla="*/ 8753 w 10000"/>
                  <a:gd name="connsiteY104" fmla="*/ 828 h 10000"/>
                  <a:gd name="connsiteX105" fmla="*/ 8892 w 10000"/>
                  <a:gd name="connsiteY105" fmla="*/ 731 h 10000"/>
                  <a:gd name="connsiteX106" fmla="*/ 8981 w 10000"/>
                  <a:gd name="connsiteY106" fmla="*/ 685 h 10000"/>
                  <a:gd name="connsiteX107" fmla="*/ 9232 w 10000"/>
                  <a:gd name="connsiteY107" fmla="*/ 517 h 10000"/>
                  <a:gd name="connsiteX108" fmla="*/ 9322 w 10000"/>
                  <a:gd name="connsiteY108" fmla="*/ 450 h 10000"/>
                  <a:gd name="connsiteX109" fmla="*/ 9384 w 10000"/>
                  <a:gd name="connsiteY109" fmla="*/ 399 h 10000"/>
                  <a:gd name="connsiteX110" fmla="*/ 9433 w 10000"/>
                  <a:gd name="connsiteY110" fmla="*/ 378 h 10000"/>
                  <a:gd name="connsiteX111" fmla="*/ 9523 w 10000"/>
                  <a:gd name="connsiteY111" fmla="*/ 307 h 10000"/>
                  <a:gd name="connsiteX112" fmla="*/ 9572 w 10000"/>
                  <a:gd name="connsiteY112" fmla="*/ 282 h 10000"/>
                  <a:gd name="connsiteX113" fmla="*/ 9711 w 10000"/>
                  <a:gd name="connsiteY113" fmla="*/ 189 h 10000"/>
                  <a:gd name="connsiteX114" fmla="*/ 9812 w 10000"/>
                  <a:gd name="connsiteY114" fmla="*/ 118 h 10000"/>
                  <a:gd name="connsiteX115" fmla="*/ 9899 w 10000"/>
                  <a:gd name="connsiteY115" fmla="*/ 71 h 10000"/>
                  <a:gd name="connsiteX116" fmla="*/ 9962 w 10000"/>
                  <a:gd name="connsiteY116" fmla="*/ 21 h 10000"/>
                  <a:gd name="connsiteX117" fmla="*/ 10000 w 10000"/>
                  <a:gd name="connsiteY11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418 w 10000"/>
                  <a:gd name="connsiteY29" fmla="*/ 6738 h 10000"/>
                  <a:gd name="connsiteX30" fmla="*/ 2456 w 10000"/>
                  <a:gd name="connsiteY30" fmla="*/ 6713 h 10000"/>
                  <a:gd name="connsiteX31" fmla="*/ 2494 w 10000"/>
                  <a:gd name="connsiteY31" fmla="*/ 6692 h 10000"/>
                  <a:gd name="connsiteX32" fmla="*/ 2532 w 10000"/>
                  <a:gd name="connsiteY32" fmla="*/ 6620 h 10000"/>
                  <a:gd name="connsiteX33" fmla="*/ 2582 w 10000"/>
                  <a:gd name="connsiteY33" fmla="*/ 6570 h 10000"/>
                  <a:gd name="connsiteX34" fmla="*/ 2620 w 10000"/>
                  <a:gd name="connsiteY34" fmla="*/ 6524 h 10000"/>
                  <a:gd name="connsiteX35" fmla="*/ 2721 w 10000"/>
                  <a:gd name="connsiteY35" fmla="*/ 6452 h 10000"/>
                  <a:gd name="connsiteX36" fmla="*/ 2759 w 10000"/>
                  <a:gd name="connsiteY36" fmla="*/ 6406 h 10000"/>
                  <a:gd name="connsiteX37" fmla="*/ 2808 w 10000"/>
                  <a:gd name="connsiteY37" fmla="*/ 6381 h 10000"/>
                  <a:gd name="connsiteX38" fmla="*/ 2884 w 10000"/>
                  <a:gd name="connsiteY38" fmla="*/ 6335 h 10000"/>
                  <a:gd name="connsiteX39" fmla="*/ 2922 w 10000"/>
                  <a:gd name="connsiteY39" fmla="*/ 6314 h 10000"/>
                  <a:gd name="connsiteX40" fmla="*/ 3023 w 10000"/>
                  <a:gd name="connsiteY40" fmla="*/ 6217 h 10000"/>
                  <a:gd name="connsiteX41" fmla="*/ 3148 w 10000"/>
                  <a:gd name="connsiteY41" fmla="*/ 6053 h 10000"/>
                  <a:gd name="connsiteX42" fmla="*/ 3200 w 10000"/>
                  <a:gd name="connsiteY42" fmla="*/ 6028 h 10000"/>
                  <a:gd name="connsiteX43" fmla="*/ 3238 w 10000"/>
                  <a:gd name="connsiteY43" fmla="*/ 5982 h 10000"/>
                  <a:gd name="connsiteX44" fmla="*/ 3350 w 10000"/>
                  <a:gd name="connsiteY44" fmla="*/ 5935 h 10000"/>
                  <a:gd name="connsiteX45" fmla="*/ 3388 w 10000"/>
                  <a:gd name="connsiteY45" fmla="*/ 5910 h 10000"/>
                  <a:gd name="connsiteX46" fmla="*/ 3439 w 10000"/>
                  <a:gd name="connsiteY46" fmla="*/ 5885 h 10000"/>
                  <a:gd name="connsiteX47" fmla="*/ 3527 w 10000"/>
                  <a:gd name="connsiteY47" fmla="*/ 5792 h 10000"/>
                  <a:gd name="connsiteX48" fmla="*/ 3641 w 10000"/>
                  <a:gd name="connsiteY48" fmla="*/ 5696 h 10000"/>
                  <a:gd name="connsiteX49" fmla="*/ 3704 w 10000"/>
                  <a:gd name="connsiteY49" fmla="*/ 5603 h 10000"/>
                  <a:gd name="connsiteX50" fmla="*/ 3780 w 10000"/>
                  <a:gd name="connsiteY50" fmla="*/ 5532 h 10000"/>
                  <a:gd name="connsiteX51" fmla="*/ 3930 w 10000"/>
                  <a:gd name="connsiteY51" fmla="*/ 5414 h 10000"/>
                  <a:gd name="connsiteX52" fmla="*/ 3968 w 10000"/>
                  <a:gd name="connsiteY52" fmla="*/ 5389 h 10000"/>
                  <a:gd name="connsiteX53" fmla="*/ 4082 w 10000"/>
                  <a:gd name="connsiteY53" fmla="*/ 5343 h 10000"/>
                  <a:gd name="connsiteX54" fmla="*/ 4169 w 10000"/>
                  <a:gd name="connsiteY54" fmla="*/ 5271 h 10000"/>
                  <a:gd name="connsiteX55" fmla="*/ 4207 w 10000"/>
                  <a:gd name="connsiteY55" fmla="*/ 5246 h 10000"/>
                  <a:gd name="connsiteX56" fmla="*/ 4245 w 10000"/>
                  <a:gd name="connsiteY56" fmla="*/ 5200 h 10000"/>
                  <a:gd name="connsiteX57" fmla="*/ 4283 w 10000"/>
                  <a:gd name="connsiteY57" fmla="*/ 5179 h 10000"/>
                  <a:gd name="connsiteX58" fmla="*/ 4384 w 10000"/>
                  <a:gd name="connsiteY58" fmla="*/ 5082 h 10000"/>
                  <a:gd name="connsiteX59" fmla="*/ 4433 w 10000"/>
                  <a:gd name="connsiteY59" fmla="*/ 5057 h 10000"/>
                  <a:gd name="connsiteX60" fmla="*/ 4559 w 10000"/>
                  <a:gd name="connsiteY60" fmla="*/ 4918 h 10000"/>
                  <a:gd name="connsiteX61" fmla="*/ 4610 w 10000"/>
                  <a:gd name="connsiteY61" fmla="*/ 4868 h 10000"/>
                  <a:gd name="connsiteX62" fmla="*/ 4660 w 10000"/>
                  <a:gd name="connsiteY62" fmla="*/ 4800 h 10000"/>
                  <a:gd name="connsiteX63" fmla="*/ 4698 w 10000"/>
                  <a:gd name="connsiteY63" fmla="*/ 4775 h 10000"/>
                  <a:gd name="connsiteX64" fmla="*/ 4760 w 10000"/>
                  <a:gd name="connsiteY64" fmla="*/ 4729 h 10000"/>
                  <a:gd name="connsiteX65" fmla="*/ 4837 w 10000"/>
                  <a:gd name="connsiteY65" fmla="*/ 4632 h 10000"/>
                  <a:gd name="connsiteX66" fmla="*/ 4899 w 10000"/>
                  <a:gd name="connsiteY66" fmla="*/ 4586 h 10000"/>
                  <a:gd name="connsiteX67" fmla="*/ 4937 w 10000"/>
                  <a:gd name="connsiteY67" fmla="*/ 4540 h 10000"/>
                  <a:gd name="connsiteX68" fmla="*/ 5038 w 10000"/>
                  <a:gd name="connsiteY68" fmla="*/ 4443 h 10000"/>
                  <a:gd name="connsiteX69" fmla="*/ 5139 w 10000"/>
                  <a:gd name="connsiteY69" fmla="*/ 4325 h 10000"/>
                  <a:gd name="connsiteX70" fmla="*/ 5240 w 10000"/>
                  <a:gd name="connsiteY70" fmla="*/ 4233 h 10000"/>
                  <a:gd name="connsiteX71" fmla="*/ 5316 w 10000"/>
                  <a:gd name="connsiteY71" fmla="*/ 4182 h 10000"/>
                  <a:gd name="connsiteX72" fmla="*/ 5428 w 10000"/>
                  <a:gd name="connsiteY72" fmla="*/ 4065 h 10000"/>
                  <a:gd name="connsiteX73" fmla="*/ 5466 w 10000"/>
                  <a:gd name="connsiteY73" fmla="*/ 4044 h 10000"/>
                  <a:gd name="connsiteX74" fmla="*/ 5542 w 10000"/>
                  <a:gd name="connsiteY74" fmla="*/ 3947 h 10000"/>
                  <a:gd name="connsiteX75" fmla="*/ 5593 w 10000"/>
                  <a:gd name="connsiteY75" fmla="*/ 3901 h 10000"/>
                  <a:gd name="connsiteX76" fmla="*/ 5629 w 10000"/>
                  <a:gd name="connsiteY76" fmla="*/ 3829 h 10000"/>
                  <a:gd name="connsiteX77" fmla="*/ 5656 w 10000"/>
                  <a:gd name="connsiteY77" fmla="*/ 3758 h 10000"/>
                  <a:gd name="connsiteX78" fmla="*/ 5806 w 10000"/>
                  <a:gd name="connsiteY78" fmla="*/ 3426 h 10000"/>
                  <a:gd name="connsiteX79" fmla="*/ 5858 w 10000"/>
                  <a:gd name="connsiteY79" fmla="*/ 3144 h 10000"/>
                  <a:gd name="connsiteX80" fmla="*/ 5907 w 10000"/>
                  <a:gd name="connsiteY80" fmla="*/ 3001 h 10000"/>
                  <a:gd name="connsiteX81" fmla="*/ 5931 w 10000"/>
                  <a:gd name="connsiteY81" fmla="*/ 2930 h 10000"/>
                  <a:gd name="connsiteX82" fmla="*/ 5958 w 10000"/>
                  <a:gd name="connsiteY82" fmla="*/ 2858 h 10000"/>
                  <a:gd name="connsiteX83" fmla="*/ 6171 w 10000"/>
                  <a:gd name="connsiteY83" fmla="*/ 2388 h 10000"/>
                  <a:gd name="connsiteX84" fmla="*/ 6274 w 10000"/>
                  <a:gd name="connsiteY84" fmla="*/ 2266 h 10000"/>
                  <a:gd name="connsiteX85" fmla="*/ 6373 w 10000"/>
                  <a:gd name="connsiteY85" fmla="*/ 2148 h 10000"/>
                  <a:gd name="connsiteX86" fmla="*/ 6511 w 10000"/>
                  <a:gd name="connsiteY86" fmla="*/ 2102 h 10000"/>
                  <a:gd name="connsiteX87" fmla="*/ 6563 w 10000"/>
                  <a:gd name="connsiteY87" fmla="*/ 2081 h 10000"/>
                  <a:gd name="connsiteX88" fmla="*/ 6939 w 10000"/>
                  <a:gd name="connsiteY88" fmla="*/ 2009 h 10000"/>
                  <a:gd name="connsiteX89" fmla="*/ 7105 w 10000"/>
                  <a:gd name="connsiteY89" fmla="*/ 1984 h 10000"/>
                  <a:gd name="connsiteX90" fmla="*/ 7326 w 10000"/>
                  <a:gd name="connsiteY90" fmla="*/ 1971 h 10000"/>
                  <a:gd name="connsiteX91" fmla="*/ 7682 w 10000"/>
                  <a:gd name="connsiteY91" fmla="*/ 1652 h 10000"/>
                  <a:gd name="connsiteX92" fmla="*/ 7936 w 10000"/>
                  <a:gd name="connsiteY92" fmla="*/ 1442 h 10000"/>
                  <a:gd name="connsiteX93" fmla="*/ 7974 w 10000"/>
                  <a:gd name="connsiteY93" fmla="*/ 1396 h 10000"/>
                  <a:gd name="connsiteX94" fmla="*/ 8200 w 10000"/>
                  <a:gd name="connsiteY94" fmla="*/ 1206 h 10000"/>
                  <a:gd name="connsiteX95" fmla="*/ 8238 w 10000"/>
                  <a:gd name="connsiteY95" fmla="*/ 1181 h 10000"/>
                  <a:gd name="connsiteX96" fmla="*/ 8276 w 10000"/>
                  <a:gd name="connsiteY96" fmla="*/ 1135 h 10000"/>
                  <a:gd name="connsiteX97" fmla="*/ 8325 w 10000"/>
                  <a:gd name="connsiteY97" fmla="*/ 1110 h 10000"/>
                  <a:gd name="connsiteX98" fmla="*/ 8363 w 10000"/>
                  <a:gd name="connsiteY98" fmla="*/ 1084 h 10000"/>
                  <a:gd name="connsiteX99" fmla="*/ 8415 w 10000"/>
                  <a:gd name="connsiteY99" fmla="*/ 1063 h 10000"/>
                  <a:gd name="connsiteX100" fmla="*/ 8464 w 10000"/>
                  <a:gd name="connsiteY100" fmla="*/ 1017 h 10000"/>
                  <a:gd name="connsiteX101" fmla="*/ 8616 w 10000"/>
                  <a:gd name="connsiteY101" fmla="*/ 895 h 10000"/>
                  <a:gd name="connsiteX102" fmla="*/ 8652 w 10000"/>
                  <a:gd name="connsiteY102" fmla="*/ 874 h 10000"/>
                  <a:gd name="connsiteX103" fmla="*/ 8753 w 10000"/>
                  <a:gd name="connsiteY103" fmla="*/ 828 h 10000"/>
                  <a:gd name="connsiteX104" fmla="*/ 8892 w 10000"/>
                  <a:gd name="connsiteY104" fmla="*/ 731 h 10000"/>
                  <a:gd name="connsiteX105" fmla="*/ 8981 w 10000"/>
                  <a:gd name="connsiteY105" fmla="*/ 685 h 10000"/>
                  <a:gd name="connsiteX106" fmla="*/ 9232 w 10000"/>
                  <a:gd name="connsiteY106" fmla="*/ 517 h 10000"/>
                  <a:gd name="connsiteX107" fmla="*/ 9322 w 10000"/>
                  <a:gd name="connsiteY107" fmla="*/ 450 h 10000"/>
                  <a:gd name="connsiteX108" fmla="*/ 9384 w 10000"/>
                  <a:gd name="connsiteY108" fmla="*/ 399 h 10000"/>
                  <a:gd name="connsiteX109" fmla="*/ 9433 w 10000"/>
                  <a:gd name="connsiteY109" fmla="*/ 378 h 10000"/>
                  <a:gd name="connsiteX110" fmla="*/ 9523 w 10000"/>
                  <a:gd name="connsiteY110" fmla="*/ 307 h 10000"/>
                  <a:gd name="connsiteX111" fmla="*/ 9572 w 10000"/>
                  <a:gd name="connsiteY111" fmla="*/ 282 h 10000"/>
                  <a:gd name="connsiteX112" fmla="*/ 9711 w 10000"/>
                  <a:gd name="connsiteY112" fmla="*/ 189 h 10000"/>
                  <a:gd name="connsiteX113" fmla="*/ 9812 w 10000"/>
                  <a:gd name="connsiteY113" fmla="*/ 118 h 10000"/>
                  <a:gd name="connsiteX114" fmla="*/ 9899 w 10000"/>
                  <a:gd name="connsiteY114" fmla="*/ 71 h 10000"/>
                  <a:gd name="connsiteX115" fmla="*/ 9962 w 10000"/>
                  <a:gd name="connsiteY115" fmla="*/ 21 h 10000"/>
                  <a:gd name="connsiteX116" fmla="*/ 10000 w 10000"/>
                  <a:gd name="connsiteY11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418 w 10000"/>
                  <a:gd name="connsiteY29" fmla="*/ 6738 h 10000"/>
                  <a:gd name="connsiteX30" fmla="*/ 2456 w 10000"/>
                  <a:gd name="connsiteY30" fmla="*/ 6713 h 10000"/>
                  <a:gd name="connsiteX31" fmla="*/ 2532 w 10000"/>
                  <a:gd name="connsiteY31" fmla="*/ 6620 h 10000"/>
                  <a:gd name="connsiteX32" fmla="*/ 2582 w 10000"/>
                  <a:gd name="connsiteY32" fmla="*/ 6570 h 10000"/>
                  <a:gd name="connsiteX33" fmla="*/ 2620 w 10000"/>
                  <a:gd name="connsiteY33" fmla="*/ 6524 h 10000"/>
                  <a:gd name="connsiteX34" fmla="*/ 2721 w 10000"/>
                  <a:gd name="connsiteY34" fmla="*/ 6452 h 10000"/>
                  <a:gd name="connsiteX35" fmla="*/ 2759 w 10000"/>
                  <a:gd name="connsiteY35" fmla="*/ 6406 h 10000"/>
                  <a:gd name="connsiteX36" fmla="*/ 2808 w 10000"/>
                  <a:gd name="connsiteY36" fmla="*/ 6381 h 10000"/>
                  <a:gd name="connsiteX37" fmla="*/ 2884 w 10000"/>
                  <a:gd name="connsiteY37" fmla="*/ 6335 h 10000"/>
                  <a:gd name="connsiteX38" fmla="*/ 2922 w 10000"/>
                  <a:gd name="connsiteY38" fmla="*/ 6314 h 10000"/>
                  <a:gd name="connsiteX39" fmla="*/ 3023 w 10000"/>
                  <a:gd name="connsiteY39" fmla="*/ 6217 h 10000"/>
                  <a:gd name="connsiteX40" fmla="*/ 3148 w 10000"/>
                  <a:gd name="connsiteY40" fmla="*/ 6053 h 10000"/>
                  <a:gd name="connsiteX41" fmla="*/ 3200 w 10000"/>
                  <a:gd name="connsiteY41" fmla="*/ 6028 h 10000"/>
                  <a:gd name="connsiteX42" fmla="*/ 3238 w 10000"/>
                  <a:gd name="connsiteY42" fmla="*/ 5982 h 10000"/>
                  <a:gd name="connsiteX43" fmla="*/ 3350 w 10000"/>
                  <a:gd name="connsiteY43" fmla="*/ 5935 h 10000"/>
                  <a:gd name="connsiteX44" fmla="*/ 3388 w 10000"/>
                  <a:gd name="connsiteY44" fmla="*/ 5910 h 10000"/>
                  <a:gd name="connsiteX45" fmla="*/ 3439 w 10000"/>
                  <a:gd name="connsiteY45" fmla="*/ 5885 h 10000"/>
                  <a:gd name="connsiteX46" fmla="*/ 3527 w 10000"/>
                  <a:gd name="connsiteY46" fmla="*/ 5792 h 10000"/>
                  <a:gd name="connsiteX47" fmla="*/ 3641 w 10000"/>
                  <a:gd name="connsiteY47" fmla="*/ 5696 h 10000"/>
                  <a:gd name="connsiteX48" fmla="*/ 3704 w 10000"/>
                  <a:gd name="connsiteY48" fmla="*/ 5603 h 10000"/>
                  <a:gd name="connsiteX49" fmla="*/ 3780 w 10000"/>
                  <a:gd name="connsiteY49" fmla="*/ 5532 h 10000"/>
                  <a:gd name="connsiteX50" fmla="*/ 3930 w 10000"/>
                  <a:gd name="connsiteY50" fmla="*/ 5414 h 10000"/>
                  <a:gd name="connsiteX51" fmla="*/ 3968 w 10000"/>
                  <a:gd name="connsiteY51" fmla="*/ 5389 h 10000"/>
                  <a:gd name="connsiteX52" fmla="*/ 4082 w 10000"/>
                  <a:gd name="connsiteY52" fmla="*/ 5343 h 10000"/>
                  <a:gd name="connsiteX53" fmla="*/ 4169 w 10000"/>
                  <a:gd name="connsiteY53" fmla="*/ 5271 h 10000"/>
                  <a:gd name="connsiteX54" fmla="*/ 4207 w 10000"/>
                  <a:gd name="connsiteY54" fmla="*/ 5246 h 10000"/>
                  <a:gd name="connsiteX55" fmla="*/ 4245 w 10000"/>
                  <a:gd name="connsiteY55" fmla="*/ 5200 h 10000"/>
                  <a:gd name="connsiteX56" fmla="*/ 4283 w 10000"/>
                  <a:gd name="connsiteY56" fmla="*/ 5179 h 10000"/>
                  <a:gd name="connsiteX57" fmla="*/ 4384 w 10000"/>
                  <a:gd name="connsiteY57" fmla="*/ 5082 h 10000"/>
                  <a:gd name="connsiteX58" fmla="*/ 4433 w 10000"/>
                  <a:gd name="connsiteY58" fmla="*/ 5057 h 10000"/>
                  <a:gd name="connsiteX59" fmla="*/ 4559 w 10000"/>
                  <a:gd name="connsiteY59" fmla="*/ 4918 h 10000"/>
                  <a:gd name="connsiteX60" fmla="*/ 4610 w 10000"/>
                  <a:gd name="connsiteY60" fmla="*/ 4868 h 10000"/>
                  <a:gd name="connsiteX61" fmla="*/ 4660 w 10000"/>
                  <a:gd name="connsiteY61" fmla="*/ 4800 h 10000"/>
                  <a:gd name="connsiteX62" fmla="*/ 4698 w 10000"/>
                  <a:gd name="connsiteY62" fmla="*/ 4775 h 10000"/>
                  <a:gd name="connsiteX63" fmla="*/ 4760 w 10000"/>
                  <a:gd name="connsiteY63" fmla="*/ 4729 h 10000"/>
                  <a:gd name="connsiteX64" fmla="*/ 4837 w 10000"/>
                  <a:gd name="connsiteY64" fmla="*/ 4632 h 10000"/>
                  <a:gd name="connsiteX65" fmla="*/ 4899 w 10000"/>
                  <a:gd name="connsiteY65" fmla="*/ 4586 h 10000"/>
                  <a:gd name="connsiteX66" fmla="*/ 4937 w 10000"/>
                  <a:gd name="connsiteY66" fmla="*/ 4540 h 10000"/>
                  <a:gd name="connsiteX67" fmla="*/ 5038 w 10000"/>
                  <a:gd name="connsiteY67" fmla="*/ 4443 h 10000"/>
                  <a:gd name="connsiteX68" fmla="*/ 5139 w 10000"/>
                  <a:gd name="connsiteY68" fmla="*/ 4325 h 10000"/>
                  <a:gd name="connsiteX69" fmla="*/ 5240 w 10000"/>
                  <a:gd name="connsiteY69" fmla="*/ 4233 h 10000"/>
                  <a:gd name="connsiteX70" fmla="*/ 5316 w 10000"/>
                  <a:gd name="connsiteY70" fmla="*/ 4182 h 10000"/>
                  <a:gd name="connsiteX71" fmla="*/ 5428 w 10000"/>
                  <a:gd name="connsiteY71" fmla="*/ 4065 h 10000"/>
                  <a:gd name="connsiteX72" fmla="*/ 5466 w 10000"/>
                  <a:gd name="connsiteY72" fmla="*/ 4044 h 10000"/>
                  <a:gd name="connsiteX73" fmla="*/ 5542 w 10000"/>
                  <a:gd name="connsiteY73" fmla="*/ 3947 h 10000"/>
                  <a:gd name="connsiteX74" fmla="*/ 5593 w 10000"/>
                  <a:gd name="connsiteY74" fmla="*/ 3901 h 10000"/>
                  <a:gd name="connsiteX75" fmla="*/ 5629 w 10000"/>
                  <a:gd name="connsiteY75" fmla="*/ 3829 h 10000"/>
                  <a:gd name="connsiteX76" fmla="*/ 5656 w 10000"/>
                  <a:gd name="connsiteY76" fmla="*/ 3758 h 10000"/>
                  <a:gd name="connsiteX77" fmla="*/ 5806 w 10000"/>
                  <a:gd name="connsiteY77" fmla="*/ 3426 h 10000"/>
                  <a:gd name="connsiteX78" fmla="*/ 5858 w 10000"/>
                  <a:gd name="connsiteY78" fmla="*/ 3144 h 10000"/>
                  <a:gd name="connsiteX79" fmla="*/ 5907 w 10000"/>
                  <a:gd name="connsiteY79" fmla="*/ 3001 h 10000"/>
                  <a:gd name="connsiteX80" fmla="*/ 5931 w 10000"/>
                  <a:gd name="connsiteY80" fmla="*/ 2930 h 10000"/>
                  <a:gd name="connsiteX81" fmla="*/ 5958 w 10000"/>
                  <a:gd name="connsiteY81" fmla="*/ 2858 h 10000"/>
                  <a:gd name="connsiteX82" fmla="*/ 6171 w 10000"/>
                  <a:gd name="connsiteY82" fmla="*/ 2388 h 10000"/>
                  <a:gd name="connsiteX83" fmla="*/ 6274 w 10000"/>
                  <a:gd name="connsiteY83" fmla="*/ 2266 h 10000"/>
                  <a:gd name="connsiteX84" fmla="*/ 6373 w 10000"/>
                  <a:gd name="connsiteY84" fmla="*/ 2148 h 10000"/>
                  <a:gd name="connsiteX85" fmla="*/ 6511 w 10000"/>
                  <a:gd name="connsiteY85" fmla="*/ 2102 h 10000"/>
                  <a:gd name="connsiteX86" fmla="*/ 6563 w 10000"/>
                  <a:gd name="connsiteY86" fmla="*/ 2081 h 10000"/>
                  <a:gd name="connsiteX87" fmla="*/ 6939 w 10000"/>
                  <a:gd name="connsiteY87" fmla="*/ 2009 h 10000"/>
                  <a:gd name="connsiteX88" fmla="*/ 7105 w 10000"/>
                  <a:gd name="connsiteY88" fmla="*/ 1984 h 10000"/>
                  <a:gd name="connsiteX89" fmla="*/ 7326 w 10000"/>
                  <a:gd name="connsiteY89" fmla="*/ 1971 h 10000"/>
                  <a:gd name="connsiteX90" fmla="*/ 7682 w 10000"/>
                  <a:gd name="connsiteY90" fmla="*/ 1652 h 10000"/>
                  <a:gd name="connsiteX91" fmla="*/ 7936 w 10000"/>
                  <a:gd name="connsiteY91" fmla="*/ 1442 h 10000"/>
                  <a:gd name="connsiteX92" fmla="*/ 7974 w 10000"/>
                  <a:gd name="connsiteY92" fmla="*/ 1396 h 10000"/>
                  <a:gd name="connsiteX93" fmla="*/ 8200 w 10000"/>
                  <a:gd name="connsiteY93" fmla="*/ 1206 h 10000"/>
                  <a:gd name="connsiteX94" fmla="*/ 8238 w 10000"/>
                  <a:gd name="connsiteY94" fmla="*/ 1181 h 10000"/>
                  <a:gd name="connsiteX95" fmla="*/ 8276 w 10000"/>
                  <a:gd name="connsiteY95" fmla="*/ 1135 h 10000"/>
                  <a:gd name="connsiteX96" fmla="*/ 8325 w 10000"/>
                  <a:gd name="connsiteY96" fmla="*/ 1110 h 10000"/>
                  <a:gd name="connsiteX97" fmla="*/ 8363 w 10000"/>
                  <a:gd name="connsiteY97" fmla="*/ 1084 h 10000"/>
                  <a:gd name="connsiteX98" fmla="*/ 8415 w 10000"/>
                  <a:gd name="connsiteY98" fmla="*/ 1063 h 10000"/>
                  <a:gd name="connsiteX99" fmla="*/ 8464 w 10000"/>
                  <a:gd name="connsiteY99" fmla="*/ 1017 h 10000"/>
                  <a:gd name="connsiteX100" fmla="*/ 8616 w 10000"/>
                  <a:gd name="connsiteY100" fmla="*/ 895 h 10000"/>
                  <a:gd name="connsiteX101" fmla="*/ 8652 w 10000"/>
                  <a:gd name="connsiteY101" fmla="*/ 874 h 10000"/>
                  <a:gd name="connsiteX102" fmla="*/ 8753 w 10000"/>
                  <a:gd name="connsiteY102" fmla="*/ 828 h 10000"/>
                  <a:gd name="connsiteX103" fmla="*/ 8892 w 10000"/>
                  <a:gd name="connsiteY103" fmla="*/ 731 h 10000"/>
                  <a:gd name="connsiteX104" fmla="*/ 8981 w 10000"/>
                  <a:gd name="connsiteY104" fmla="*/ 685 h 10000"/>
                  <a:gd name="connsiteX105" fmla="*/ 9232 w 10000"/>
                  <a:gd name="connsiteY105" fmla="*/ 517 h 10000"/>
                  <a:gd name="connsiteX106" fmla="*/ 9322 w 10000"/>
                  <a:gd name="connsiteY106" fmla="*/ 450 h 10000"/>
                  <a:gd name="connsiteX107" fmla="*/ 9384 w 10000"/>
                  <a:gd name="connsiteY107" fmla="*/ 399 h 10000"/>
                  <a:gd name="connsiteX108" fmla="*/ 9433 w 10000"/>
                  <a:gd name="connsiteY108" fmla="*/ 378 h 10000"/>
                  <a:gd name="connsiteX109" fmla="*/ 9523 w 10000"/>
                  <a:gd name="connsiteY109" fmla="*/ 307 h 10000"/>
                  <a:gd name="connsiteX110" fmla="*/ 9572 w 10000"/>
                  <a:gd name="connsiteY110" fmla="*/ 282 h 10000"/>
                  <a:gd name="connsiteX111" fmla="*/ 9711 w 10000"/>
                  <a:gd name="connsiteY111" fmla="*/ 189 h 10000"/>
                  <a:gd name="connsiteX112" fmla="*/ 9812 w 10000"/>
                  <a:gd name="connsiteY112" fmla="*/ 118 h 10000"/>
                  <a:gd name="connsiteX113" fmla="*/ 9899 w 10000"/>
                  <a:gd name="connsiteY113" fmla="*/ 71 h 10000"/>
                  <a:gd name="connsiteX114" fmla="*/ 9962 w 10000"/>
                  <a:gd name="connsiteY114" fmla="*/ 21 h 10000"/>
                  <a:gd name="connsiteX115" fmla="*/ 10000 w 10000"/>
                  <a:gd name="connsiteY11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418 w 10000"/>
                  <a:gd name="connsiteY29" fmla="*/ 6738 h 10000"/>
                  <a:gd name="connsiteX30" fmla="*/ 2532 w 10000"/>
                  <a:gd name="connsiteY30" fmla="*/ 6620 h 10000"/>
                  <a:gd name="connsiteX31" fmla="*/ 2582 w 10000"/>
                  <a:gd name="connsiteY31" fmla="*/ 6570 h 10000"/>
                  <a:gd name="connsiteX32" fmla="*/ 2620 w 10000"/>
                  <a:gd name="connsiteY32" fmla="*/ 6524 h 10000"/>
                  <a:gd name="connsiteX33" fmla="*/ 2721 w 10000"/>
                  <a:gd name="connsiteY33" fmla="*/ 6452 h 10000"/>
                  <a:gd name="connsiteX34" fmla="*/ 2759 w 10000"/>
                  <a:gd name="connsiteY34" fmla="*/ 6406 h 10000"/>
                  <a:gd name="connsiteX35" fmla="*/ 2808 w 10000"/>
                  <a:gd name="connsiteY35" fmla="*/ 6381 h 10000"/>
                  <a:gd name="connsiteX36" fmla="*/ 2884 w 10000"/>
                  <a:gd name="connsiteY36" fmla="*/ 6335 h 10000"/>
                  <a:gd name="connsiteX37" fmla="*/ 2922 w 10000"/>
                  <a:gd name="connsiteY37" fmla="*/ 6314 h 10000"/>
                  <a:gd name="connsiteX38" fmla="*/ 3023 w 10000"/>
                  <a:gd name="connsiteY38" fmla="*/ 6217 h 10000"/>
                  <a:gd name="connsiteX39" fmla="*/ 3148 w 10000"/>
                  <a:gd name="connsiteY39" fmla="*/ 6053 h 10000"/>
                  <a:gd name="connsiteX40" fmla="*/ 3200 w 10000"/>
                  <a:gd name="connsiteY40" fmla="*/ 6028 h 10000"/>
                  <a:gd name="connsiteX41" fmla="*/ 3238 w 10000"/>
                  <a:gd name="connsiteY41" fmla="*/ 5982 h 10000"/>
                  <a:gd name="connsiteX42" fmla="*/ 3350 w 10000"/>
                  <a:gd name="connsiteY42" fmla="*/ 5935 h 10000"/>
                  <a:gd name="connsiteX43" fmla="*/ 3388 w 10000"/>
                  <a:gd name="connsiteY43" fmla="*/ 5910 h 10000"/>
                  <a:gd name="connsiteX44" fmla="*/ 3439 w 10000"/>
                  <a:gd name="connsiteY44" fmla="*/ 5885 h 10000"/>
                  <a:gd name="connsiteX45" fmla="*/ 3527 w 10000"/>
                  <a:gd name="connsiteY45" fmla="*/ 5792 h 10000"/>
                  <a:gd name="connsiteX46" fmla="*/ 3641 w 10000"/>
                  <a:gd name="connsiteY46" fmla="*/ 5696 h 10000"/>
                  <a:gd name="connsiteX47" fmla="*/ 3704 w 10000"/>
                  <a:gd name="connsiteY47" fmla="*/ 5603 h 10000"/>
                  <a:gd name="connsiteX48" fmla="*/ 3780 w 10000"/>
                  <a:gd name="connsiteY48" fmla="*/ 5532 h 10000"/>
                  <a:gd name="connsiteX49" fmla="*/ 3930 w 10000"/>
                  <a:gd name="connsiteY49" fmla="*/ 5414 h 10000"/>
                  <a:gd name="connsiteX50" fmla="*/ 3968 w 10000"/>
                  <a:gd name="connsiteY50" fmla="*/ 5389 h 10000"/>
                  <a:gd name="connsiteX51" fmla="*/ 4082 w 10000"/>
                  <a:gd name="connsiteY51" fmla="*/ 5343 h 10000"/>
                  <a:gd name="connsiteX52" fmla="*/ 4169 w 10000"/>
                  <a:gd name="connsiteY52" fmla="*/ 5271 h 10000"/>
                  <a:gd name="connsiteX53" fmla="*/ 4207 w 10000"/>
                  <a:gd name="connsiteY53" fmla="*/ 5246 h 10000"/>
                  <a:gd name="connsiteX54" fmla="*/ 4245 w 10000"/>
                  <a:gd name="connsiteY54" fmla="*/ 5200 h 10000"/>
                  <a:gd name="connsiteX55" fmla="*/ 4283 w 10000"/>
                  <a:gd name="connsiteY55" fmla="*/ 5179 h 10000"/>
                  <a:gd name="connsiteX56" fmla="*/ 4384 w 10000"/>
                  <a:gd name="connsiteY56" fmla="*/ 5082 h 10000"/>
                  <a:gd name="connsiteX57" fmla="*/ 4433 w 10000"/>
                  <a:gd name="connsiteY57" fmla="*/ 5057 h 10000"/>
                  <a:gd name="connsiteX58" fmla="*/ 4559 w 10000"/>
                  <a:gd name="connsiteY58" fmla="*/ 4918 h 10000"/>
                  <a:gd name="connsiteX59" fmla="*/ 4610 w 10000"/>
                  <a:gd name="connsiteY59" fmla="*/ 4868 h 10000"/>
                  <a:gd name="connsiteX60" fmla="*/ 4660 w 10000"/>
                  <a:gd name="connsiteY60" fmla="*/ 4800 h 10000"/>
                  <a:gd name="connsiteX61" fmla="*/ 4698 w 10000"/>
                  <a:gd name="connsiteY61" fmla="*/ 4775 h 10000"/>
                  <a:gd name="connsiteX62" fmla="*/ 4760 w 10000"/>
                  <a:gd name="connsiteY62" fmla="*/ 4729 h 10000"/>
                  <a:gd name="connsiteX63" fmla="*/ 4837 w 10000"/>
                  <a:gd name="connsiteY63" fmla="*/ 4632 h 10000"/>
                  <a:gd name="connsiteX64" fmla="*/ 4899 w 10000"/>
                  <a:gd name="connsiteY64" fmla="*/ 4586 h 10000"/>
                  <a:gd name="connsiteX65" fmla="*/ 4937 w 10000"/>
                  <a:gd name="connsiteY65" fmla="*/ 4540 h 10000"/>
                  <a:gd name="connsiteX66" fmla="*/ 5038 w 10000"/>
                  <a:gd name="connsiteY66" fmla="*/ 4443 h 10000"/>
                  <a:gd name="connsiteX67" fmla="*/ 5139 w 10000"/>
                  <a:gd name="connsiteY67" fmla="*/ 4325 h 10000"/>
                  <a:gd name="connsiteX68" fmla="*/ 5240 w 10000"/>
                  <a:gd name="connsiteY68" fmla="*/ 4233 h 10000"/>
                  <a:gd name="connsiteX69" fmla="*/ 5316 w 10000"/>
                  <a:gd name="connsiteY69" fmla="*/ 4182 h 10000"/>
                  <a:gd name="connsiteX70" fmla="*/ 5428 w 10000"/>
                  <a:gd name="connsiteY70" fmla="*/ 4065 h 10000"/>
                  <a:gd name="connsiteX71" fmla="*/ 5466 w 10000"/>
                  <a:gd name="connsiteY71" fmla="*/ 4044 h 10000"/>
                  <a:gd name="connsiteX72" fmla="*/ 5542 w 10000"/>
                  <a:gd name="connsiteY72" fmla="*/ 3947 h 10000"/>
                  <a:gd name="connsiteX73" fmla="*/ 5593 w 10000"/>
                  <a:gd name="connsiteY73" fmla="*/ 3901 h 10000"/>
                  <a:gd name="connsiteX74" fmla="*/ 5629 w 10000"/>
                  <a:gd name="connsiteY74" fmla="*/ 3829 h 10000"/>
                  <a:gd name="connsiteX75" fmla="*/ 5656 w 10000"/>
                  <a:gd name="connsiteY75" fmla="*/ 3758 h 10000"/>
                  <a:gd name="connsiteX76" fmla="*/ 5806 w 10000"/>
                  <a:gd name="connsiteY76" fmla="*/ 3426 h 10000"/>
                  <a:gd name="connsiteX77" fmla="*/ 5858 w 10000"/>
                  <a:gd name="connsiteY77" fmla="*/ 3144 h 10000"/>
                  <a:gd name="connsiteX78" fmla="*/ 5907 w 10000"/>
                  <a:gd name="connsiteY78" fmla="*/ 3001 h 10000"/>
                  <a:gd name="connsiteX79" fmla="*/ 5931 w 10000"/>
                  <a:gd name="connsiteY79" fmla="*/ 2930 h 10000"/>
                  <a:gd name="connsiteX80" fmla="*/ 5958 w 10000"/>
                  <a:gd name="connsiteY80" fmla="*/ 2858 h 10000"/>
                  <a:gd name="connsiteX81" fmla="*/ 6171 w 10000"/>
                  <a:gd name="connsiteY81" fmla="*/ 2388 h 10000"/>
                  <a:gd name="connsiteX82" fmla="*/ 6274 w 10000"/>
                  <a:gd name="connsiteY82" fmla="*/ 2266 h 10000"/>
                  <a:gd name="connsiteX83" fmla="*/ 6373 w 10000"/>
                  <a:gd name="connsiteY83" fmla="*/ 2148 h 10000"/>
                  <a:gd name="connsiteX84" fmla="*/ 6511 w 10000"/>
                  <a:gd name="connsiteY84" fmla="*/ 2102 h 10000"/>
                  <a:gd name="connsiteX85" fmla="*/ 6563 w 10000"/>
                  <a:gd name="connsiteY85" fmla="*/ 2081 h 10000"/>
                  <a:gd name="connsiteX86" fmla="*/ 6939 w 10000"/>
                  <a:gd name="connsiteY86" fmla="*/ 2009 h 10000"/>
                  <a:gd name="connsiteX87" fmla="*/ 7105 w 10000"/>
                  <a:gd name="connsiteY87" fmla="*/ 1984 h 10000"/>
                  <a:gd name="connsiteX88" fmla="*/ 7326 w 10000"/>
                  <a:gd name="connsiteY88" fmla="*/ 1971 h 10000"/>
                  <a:gd name="connsiteX89" fmla="*/ 7682 w 10000"/>
                  <a:gd name="connsiteY89" fmla="*/ 1652 h 10000"/>
                  <a:gd name="connsiteX90" fmla="*/ 7936 w 10000"/>
                  <a:gd name="connsiteY90" fmla="*/ 1442 h 10000"/>
                  <a:gd name="connsiteX91" fmla="*/ 7974 w 10000"/>
                  <a:gd name="connsiteY91" fmla="*/ 1396 h 10000"/>
                  <a:gd name="connsiteX92" fmla="*/ 8200 w 10000"/>
                  <a:gd name="connsiteY92" fmla="*/ 1206 h 10000"/>
                  <a:gd name="connsiteX93" fmla="*/ 8238 w 10000"/>
                  <a:gd name="connsiteY93" fmla="*/ 1181 h 10000"/>
                  <a:gd name="connsiteX94" fmla="*/ 8276 w 10000"/>
                  <a:gd name="connsiteY94" fmla="*/ 1135 h 10000"/>
                  <a:gd name="connsiteX95" fmla="*/ 8325 w 10000"/>
                  <a:gd name="connsiteY95" fmla="*/ 1110 h 10000"/>
                  <a:gd name="connsiteX96" fmla="*/ 8363 w 10000"/>
                  <a:gd name="connsiteY96" fmla="*/ 1084 h 10000"/>
                  <a:gd name="connsiteX97" fmla="*/ 8415 w 10000"/>
                  <a:gd name="connsiteY97" fmla="*/ 1063 h 10000"/>
                  <a:gd name="connsiteX98" fmla="*/ 8464 w 10000"/>
                  <a:gd name="connsiteY98" fmla="*/ 1017 h 10000"/>
                  <a:gd name="connsiteX99" fmla="*/ 8616 w 10000"/>
                  <a:gd name="connsiteY99" fmla="*/ 895 h 10000"/>
                  <a:gd name="connsiteX100" fmla="*/ 8652 w 10000"/>
                  <a:gd name="connsiteY100" fmla="*/ 874 h 10000"/>
                  <a:gd name="connsiteX101" fmla="*/ 8753 w 10000"/>
                  <a:gd name="connsiteY101" fmla="*/ 828 h 10000"/>
                  <a:gd name="connsiteX102" fmla="*/ 8892 w 10000"/>
                  <a:gd name="connsiteY102" fmla="*/ 731 h 10000"/>
                  <a:gd name="connsiteX103" fmla="*/ 8981 w 10000"/>
                  <a:gd name="connsiteY103" fmla="*/ 685 h 10000"/>
                  <a:gd name="connsiteX104" fmla="*/ 9232 w 10000"/>
                  <a:gd name="connsiteY104" fmla="*/ 517 h 10000"/>
                  <a:gd name="connsiteX105" fmla="*/ 9322 w 10000"/>
                  <a:gd name="connsiteY105" fmla="*/ 450 h 10000"/>
                  <a:gd name="connsiteX106" fmla="*/ 9384 w 10000"/>
                  <a:gd name="connsiteY106" fmla="*/ 399 h 10000"/>
                  <a:gd name="connsiteX107" fmla="*/ 9433 w 10000"/>
                  <a:gd name="connsiteY107" fmla="*/ 378 h 10000"/>
                  <a:gd name="connsiteX108" fmla="*/ 9523 w 10000"/>
                  <a:gd name="connsiteY108" fmla="*/ 307 h 10000"/>
                  <a:gd name="connsiteX109" fmla="*/ 9572 w 10000"/>
                  <a:gd name="connsiteY109" fmla="*/ 282 h 10000"/>
                  <a:gd name="connsiteX110" fmla="*/ 9711 w 10000"/>
                  <a:gd name="connsiteY110" fmla="*/ 189 h 10000"/>
                  <a:gd name="connsiteX111" fmla="*/ 9812 w 10000"/>
                  <a:gd name="connsiteY111" fmla="*/ 118 h 10000"/>
                  <a:gd name="connsiteX112" fmla="*/ 9899 w 10000"/>
                  <a:gd name="connsiteY112" fmla="*/ 71 h 10000"/>
                  <a:gd name="connsiteX113" fmla="*/ 9962 w 10000"/>
                  <a:gd name="connsiteY113" fmla="*/ 21 h 10000"/>
                  <a:gd name="connsiteX114" fmla="*/ 10000 w 10000"/>
                  <a:gd name="connsiteY11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532 w 10000"/>
                  <a:gd name="connsiteY29" fmla="*/ 6620 h 10000"/>
                  <a:gd name="connsiteX30" fmla="*/ 2582 w 10000"/>
                  <a:gd name="connsiteY30" fmla="*/ 6570 h 10000"/>
                  <a:gd name="connsiteX31" fmla="*/ 2620 w 10000"/>
                  <a:gd name="connsiteY31" fmla="*/ 6524 h 10000"/>
                  <a:gd name="connsiteX32" fmla="*/ 2721 w 10000"/>
                  <a:gd name="connsiteY32" fmla="*/ 6452 h 10000"/>
                  <a:gd name="connsiteX33" fmla="*/ 2759 w 10000"/>
                  <a:gd name="connsiteY33" fmla="*/ 6406 h 10000"/>
                  <a:gd name="connsiteX34" fmla="*/ 2808 w 10000"/>
                  <a:gd name="connsiteY34" fmla="*/ 6381 h 10000"/>
                  <a:gd name="connsiteX35" fmla="*/ 2884 w 10000"/>
                  <a:gd name="connsiteY35" fmla="*/ 6335 h 10000"/>
                  <a:gd name="connsiteX36" fmla="*/ 2922 w 10000"/>
                  <a:gd name="connsiteY36" fmla="*/ 6314 h 10000"/>
                  <a:gd name="connsiteX37" fmla="*/ 3023 w 10000"/>
                  <a:gd name="connsiteY37" fmla="*/ 6217 h 10000"/>
                  <a:gd name="connsiteX38" fmla="*/ 3148 w 10000"/>
                  <a:gd name="connsiteY38" fmla="*/ 6053 h 10000"/>
                  <a:gd name="connsiteX39" fmla="*/ 3200 w 10000"/>
                  <a:gd name="connsiteY39" fmla="*/ 6028 h 10000"/>
                  <a:gd name="connsiteX40" fmla="*/ 3238 w 10000"/>
                  <a:gd name="connsiteY40" fmla="*/ 5982 h 10000"/>
                  <a:gd name="connsiteX41" fmla="*/ 3350 w 10000"/>
                  <a:gd name="connsiteY41" fmla="*/ 5935 h 10000"/>
                  <a:gd name="connsiteX42" fmla="*/ 3388 w 10000"/>
                  <a:gd name="connsiteY42" fmla="*/ 5910 h 10000"/>
                  <a:gd name="connsiteX43" fmla="*/ 3439 w 10000"/>
                  <a:gd name="connsiteY43" fmla="*/ 5885 h 10000"/>
                  <a:gd name="connsiteX44" fmla="*/ 3527 w 10000"/>
                  <a:gd name="connsiteY44" fmla="*/ 5792 h 10000"/>
                  <a:gd name="connsiteX45" fmla="*/ 3641 w 10000"/>
                  <a:gd name="connsiteY45" fmla="*/ 5696 h 10000"/>
                  <a:gd name="connsiteX46" fmla="*/ 3704 w 10000"/>
                  <a:gd name="connsiteY46" fmla="*/ 5603 h 10000"/>
                  <a:gd name="connsiteX47" fmla="*/ 3780 w 10000"/>
                  <a:gd name="connsiteY47" fmla="*/ 5532 h 10000"/>
                  <a:gd name="connsiteX48" fmla="*/ 3930 w 10000"/>
                  <a:gd name="connsiteY48" fmla="*/ 5414 h 10000"/>
                  <a:gd name="connsiteX49" fmla="*/ 3968 w 10000"/>
                  <a:gd name="connsiteY49" fmla="*/ 5389 h 10000"/>
                  <a:gd name="connsiteX50" fmla="*/ 4082 w 10000"/>
                  <a:gd name="connsiteY50" fmla="*/ 5343 h 10000"/>
                  <a:gd name="connsiteX51" fmla="*/ 4169 w 10000"/>
                  <a:gd name="connsiteY51" fmla="*/ 5271 h 10000"/>
                  <a:gd name="connsiteX52" fmla="*/ 4207 w 10000"/>
                  <a:gd name="connsiteY52" fmla="*/ 5246 h 10000"/>
                  <a:gd name="connsiteX53" fmla="*/ 4245 w 10000"/>
                  <a:gd name="connsiteY53" fmla="*/ 5200 h 10000"/>
                  <a:gd name="connsiteX54" fmla="*/ 4283 w 10000"/>
                  <a:gd name="connsiteY54" fmla="*/ 5179 h 10000"/>
                  <a:gd name="connsiteX55" fmla="*/ 4384 w 10000"/>
                  <a:gd name="connsiteY55" fmla="*/ 5082 h 10000"/>
                  <a:gd name="connsiteX56" fmla="*/ 4433 w 10000"/>
                  <a:gd name="connsiteY56" fmla="*/ 5057 h 10000"/>
                  <a:gd name="connsiteX57" fmla="*/ 4559 w 10000"/>
                  <a:gd name="connsiteY57" fmla="*/ 4918 h 10000"/>
                  <a:gd name="connsiteX58" fmla="*/ 4610 w 10000"/>
                  <a:gd name="connsiteY58" fmla="*/ 4868 h 10000"/>
                  <a:gd name="connsiteX59" fmla="*/ 4660 w 10000"/>
                  <a:gd name="connsiteY59" fmla="*/ 4800 h 10000"/>
                  <a:gd name="connsiteX60" fmla="*/ 4698 w 10000"/>
                  <a:gd name="connsiteY60" fmla="*/ 4775 h 10000"/>
                  <a:gd name="connsiteX61" fmla="*/ 4760 w 10000"/>
                  <a:gd name="connsiteY61" fmla="*/ 4729 h 10000"/>
                  <a:gd name="connsiteX62" fmla="*/ 4837 w 10000"/>
                  <a:gd name="connsiteY62" fmla="*/ 4632 h 10000"/>
                  <a:gd name="connsiteX63" fmla="*/ 4899 w 10000"/>
                  <a:gd name="connsiteY63" fmla="*/ 4586 h 10000"/>
                  <a:gd name="connsiteX64" fmla="*/ 4937 w 10000"/>
                  <a:gd name="connsiteY64" fmla="*/ 4540 h 10000"/>
                  <a:gd name="connsiteX65" fmla="*/ 5038 w 10000"/>
                  <a:gd name="connsiteY65" fmla="*/ 4443 h 10000"/>
                  <a:gd name="connsiteX66" fmla="*/ 5139 w 10000"/>
                  <a:gd name="connsiteY66" fmla="*/ 4325 h 10000"/>
                  <a:gd name="connsiteX67" fmla="*/ 5240 w 10000"/>
                  <a:gd name="connsiteY67" fmla="*/ 4233 h 10000"/>
                  <a:gd name="connsiteX68" fmla="*/ 5316 w 10000"/>
                  <a:gd name="connsiteY68" fmla="*/ 4182 h 10000"/>
                  <a:gd name="connsiteX69" fmla="*/ 5428 w 10000"/>
                  <a:gd name="connsiteY69" fmla="*/ 4065 h 10000"/>
                  <a:gd name="connsiteX70" fmla="*/ 5466 w 10000"/>
                  <a:gd name="connsiteY70" fmla="*/ 4044 h 10000"/>
                  <a:gd name="connsiteX71" fmla="*/ 5542 w 10000"/>
                  <a:gd name="connsiteY71" fmla="*/ 3947 h 10000"/>
                  <a:gd name="connsiteX72" fmla="*/ 5593 w 10000"/>
                  <a:gd name="connsiteY72" fmla="*/ 3901 h 10000"/>
                  <a:gd name="connsiteX73" fmla="*/ 5629 w 10000"/>
                  <a:gd name="connsiteY73" fmla="*/ 3829 h 10000"/>
                  <a:gd name="connsiteX74" fmla="*/ 5656 w 10000"/>
                  <a:gd name="connsiteY74" fmla="*/ 3758 h 10000"/>
                  <a:gd name="connsiteX75" fmla="*/ 5806 w 10000"/>
                  <a:gd name="connsiteY75" fmla="*/ 3426 h 10000"/>
                  <a:gd name="connsiteX76" fmla="*/ 5858 w 10000"/>
                  <a:gd name="connsiteY76" fmla="*/ 3144 h 10000"/>
                  <a:gd name="connsiteX77" fmla="*/ 5907 w 10000"/>
                  <a:gd name="connsiteY77" fmla="*/ 3001 h 10000"/>
                  <a:gd name="connsiteX78" fmla="*/ 5931 w 10000"/>
                  <a:gd name="connsiteY78" fmla="*/ 2930 h 10000"/>
                  <a:gd name="connsiteX79" fmla="*/ 5958 w 10000"/>
                  <a:gd name="connsiteY79" fmla="*/ 2858 h 10000"/>
                  <a:gd name="connsiteX80" fmla="*/ 6171 w 10000"/>
                  <a:gd name="connsiteY80" fmla="*/ 2388 h 10000"/>
                  <a:gd name="connsiteX81" fmla="*/ 6274 w 10000"/>
                  <a:gd name="connsiteY81" fmla="*/ 2266 h 10000"/>
                  <a:gd name="connsiteX82" fmla="*/ 6373 w 10000"/>
                  <a:gd name="connsiteY82" fmla="*/ 2148 h 10000"/>
                  <a:gd name="connsiteX83" fmla="*/ 6511 w 10000"/>
                  <a:gd name="connsiteY83" fmla="*/ 2102 h 10000"/>
                  <a:gd name="connsiteX84" fmla="*/ 6563 w 10000"/>
                  <a:gd name="connsiteY84" fmla="*/ 2081 h 10000"/>
                  <a:gd name="connsiteX85" fmla="*/ 6939 w 10000"/>
                  <a:gd name="connsiteY85" fmla="*/ 2009 h 10000"/>
                  <a:gd name="connsiteX86" fmla="*/ 7105 w 10000"/>
                  <a:gd name="connsiteY86" fmla="*/ 1984 h 10000"/>
                  <a:gd name="connsiteX87" fmla="*/ 7326 w 10000"/>
                  <a:gd name="connsiteY87" fmla="*/ 1971 h 10000"/>
                  <a:gd name="connsiteX88" fmla="*/ 7682 w 10000"/>
                  <a:gd name="connsiteY88" fmla="*/ 1652 h 10000"/>
                  <a:gd name="connsiteX89" fmla="*/ 7936 w 10000"/>
                  <a:gd name="connsiteY89" fmla="*/ 1442 h 10000"/>
                  <a:gd name="connsiteX90" fmla="*/ 7974 w 10000"/>
                  <a:gd name="connsiteY90" fmla="*/ 1396 h 10000"/>
                  <a:gd name="connsiteX91" fmla="*/ 8200 w 10000"/>
                  <a:gd name="connsiteY91" fmla="*/ 1206 h 10000"/>
                  <a:gd name="connsiteX92" fmla="*/ 8238 w 10000"/>
                  <a:gd name="connsiteY92" fmla="*/ 1181 h 10000"/>
                  <a:gd name="connsiteX93" fmla="*/ 8276 w 10000"/>
                  <a:gd name="connsiteY93" fmla="*/ 1135 h 10000"/>
                  <a:gd name="connsiteX94" fmla="*/ 8325 w 10000"/>
                  <a:gd name="connsiteY94" fmla="*/ 1110 h 10000"/>
                  <a:gd name="connsiteX95" fmla="*/ 8363 w 10000"/>
                  <a:gd name="connsiteY95" fmla="*/ 1084 h 10000"/>
                  <a:gd name="connsiteX96" fmla="*/ 8415 w 10000"/>
                  <a:gd name="connsiteY96" fmla="*/ 1063 h 10000"/>
                  <a:gd name="connsiteX97" fmla="*/ 8464 w 10000"/>
                  <a:gd name="connsiteY97" fmla="*/ 1017 h 10000"/>
                  <a:gd name="connsiteX98" fmla="*/ 8616 w 10000"/>
                  <a:gd name="connsiteY98" fmla="*/ 895 h 10000"/>
                  <a:gd name="connsiteX99" fmla="*/ 8652 w 10000"/>
                  <a:gd name="connsiteY99" fmla="*/ 874 h 10000"/>
                  <a:gd name="connsiteX100" fmla="*/ 8753 w 10000"/>
                  <a:gd name="connsiteY100" fmla="*/ 828 h 10000"/>
                  <a:gd name="connsiteX101" fmla="*/ 8892 w 10000"/>
                  <a:gd name="connsiteY101" fmla="*/ 731 h 10000"/>
                  <a:gd name="connsiteX102" fmla="*/ 8981 w 10000"/>
                  <a:gd name="connsiteY102" fmla="*/ 685 h 10000"/>
                  <a:gd name="connsiteX103" fmla="*/ 9232 w 10000"/>
                  <a:gd name="connsiteY103" fmla="*/ 517 h 10000"/>
                  <a:gd name="connsiteX104" fmla="*/ 9322 w 10000"/>
                  <a:gd name="connsiteY104" fmla="*/ 450 h 10000"/>
                  <a:gd name="connsiteX105" fmla="*/ 9384 w 10000"/>
                  <a:gd name="connsiteY105" fmla="*/ 399 h 10000"/>
                  <a:gd name="connsiteX106" fmla="*/ 9433 w 10000"/>
                  <a:gd name="connsiteY106" fmla="*/ 378 h 10000"/>
                  <a:gd name="connsiteX107" fmla="*/ 9523 w 10000"/>
                  <a:gd name="connsiteY107" fmla="*/ 307 h 10000"/>
                  <a:gd name="connsiteX108" fmla="*/ 9572 w 10000"/>
                  <a:gd name="connsiteY108" fmla="*/ 282 h 10000"/>
                  <a:gd name="connsiteX109" fmla="*/ 9711 w 10000"/>
                  <a:gd name="connsiteY109" fmla="*/ 189 h 10000"/>
                  <a:gd name="connsiteX110" fmla="*/ 9812 w 10000"/>
                  <a:gd name="connsiteY110" fmla="*/ 118 h 10000"/>
                  <a:gd name="connsiteX111" fmla="*/ 9899 w 10000"/>
                  <a:gd name="connsiteY111" fmla="*/ 71 h 10000"/>
                  <a:gd name="connsiteX112" fmla="*/ 9962 w 10000"/>
                  <a:gd name="connsiteY112" fmla="*/ 21 h 10000"/>
                  <a:gd name="connsiteX113" fmla="*/ 10000 w 10000"/>
                  <a:gd name="connsiteY11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532 w 10000"/>
                  <a:gd name="connsiteY29" fmla="*/ 6620 h 10000"/>
                  <a:gd name="connsiteX30" fmla="*/ 2582 w 10000"/>
                  <a:gd name="connsiteY30" fmla="*/ 6570 h 10000"/>
                  <a:gd name="connsiteX31" fmla="*/ 2620 w 10000"/>
                  <a:gd name="connsiteY31" fmla="*/ 6524 h 10000"/>
                  <a:gd name="connsiteX32" fmla="*/ 2721 w 10000"/>
                  <a:gd name="connsiteY32" fmla="*/ 6452 h 10000"/>
                  <a:gd name="connsiteX33" fmla="*/ 2759 w 10000"/>
                  <a:gd name="connsiteY33" fmla="*/ 6406 h 10000"/>
                  <a:gd name="connsiteX34" fmla="*/ 2808 w 10000"/>
                  <a:gd name="connsiteY34" fmla="*/ 6381 h 10000"/>
                  <a:gd name="connsiteX35" fmla="*/ 2884 w 10000"/>
                  <a:gd name="connsiteY35" fmla="*/ 6335 h 10000"/>
                  <a:gd name="connsiteX36" fmla="*/ 2922 w 10000"/>
                  <a:gd name="connsiteY36" fmla="*/ 6314 h 10000"/>
                  <a:gd name="connsiteX37" fmla="*/ 3023 w 10000"/>
                  <a:gd name="connsiteY37" fmla="*/ 6217 h 10000"/>
                  <a:gd name="connsiteX38" fmla="*/ 3148 w 10000"/>
                  <a:gd name="connsiteY38" fmla="*/ 6053 h 10000"/>
                  <a:gd name="connsiteX39" fmla="*/ 3238 w 10000"/>
                  <a:gd name="connsiteY39" fmla="*/ 5982 h 10000"/>
                  <a:gd name="connsiteX40" fmla="*/ 3350 w 10000"/>
                  <a:gd name="connsiteY40" fmla="*/ 5935 h 10000"/>
                  <a:gd name="connsiteX41" fmla="*/ 3388 w 10000"/>
                  <a:gd name="connsiteY41" fmla="*/ 5910 h 10000"/>
                  <a:gd name="connsiteX42" fmla="*/ 3439 w 10000"/>
                  <a:gd name="connsiteY42" fmla="*/ 5885 h 10000"/>
                  <a:gd name="connsiteX43" fmla="*/ 3527 w 10000"/>
                  <a:gd name="connsiteY43" fmla="*/ 5792 h 10000"/>
                  <a:gd name="connsiteX44" fmla="*/ 3641 w 10000"/>
                  <a:gd name="connsiteY44" fmla="*/ 5696 h 10000"/>
                  <a:gd name="connsiteX45" fmla="*/ 3704 w 10000"/>
                  <a:gd name="connsiteY45" fmla="*/ 5603 h 10000"/>
                  <a:gd name="connsiteX46" fmla="*/ 3780 w 10000"/>
                  <a:gd name="connsiteY46" fmla="*/ 5532 h 10000"/>
                  <a:gd name="connsiteX47" fmla="*/ 3930 w 10000"/>
                  <a:gd name="connsiteY47" fmla="*/ 5414 h 10000"/>
                  <a:gd name="connsiteX48" fmla="*/ 3968 w 10000"/>
                  <a:gd name="connsiteY48" fmla="*/ 5389 h 10000"/>
                  <a:gd name="connsiteX49" fmla="*/ 4082 w 10000"/>
                  <a:gd name="connsiteY49" fmla="*/ 5343 h 10000"/>
                  <a:gd name="connsiteX50" fmla="*/ 4169 w 10000"/>
                  <a:gd name="connsiteY50" fmla="*/ 5271 h 10000"/>
                  <a:gd name="connsiteX51" fmla="*/ 4207 w 10000"/>
                  <a:gd name="connsiteY51" fmla="*/ 5246 h 10000"/>
                  <a:gd name="connsiteX52" fmla="*/ 4245 w 10000"/>
                  <a:gd name="connsiteY52" fmla="*/ 5200 h 10000"/>
                  <a:gd name="connsiteX53" fmla="*/ 4283 w 10000"/>
                  <a:gd name="connsiteY53" fmla="*/ 5179 h 10000"/>
                  <a:gd name="connsiteX54" fmla="*/ 4384 w 10000"/>
                  <a:gd name="connsiteY54" fmla="*/ 5082 h 10000"/>
                  <a:gd name="connsiteX55" fmla="*/ 4433 w 10000"/>
                  <a:gd name="connsiteY55" fmla="*/ 5057 h 10000"/>
                  <a:gd name="connsiteX56" fmla="*/ 4559 w 10000"/>
                  <a:gd name="connsiteY56" fmla="*/ 4918 h 10000"/>
                  <a:gd name="connsiteX57" fmla="*/ 4610 w 10000"/>
                  <a:gd name="connsiteY57" fmla="*/ 4868 h 10000"/>
                  <a:gd name="connsiteX58" fmla="*/ 4660 w 10000"/>
                  <a:gd name="connsiteY58" fmla="*/ 4800 h 10000"/>
                  <a:gd name="connsiteX59" fmla="*/ 4698 w 10000"/>
                  <a:gd name="connsiteY59" fmla="*/ 4775 h 10000"/>
                  <a:gd name="connsiteX60" fmla="*/ 4760 w 10000"/>
                  <a:gd name="connsiteY60" fmla="*/ 4729 h 10000"/>
                  <a:gd name="connsiteX61" fmla="*/ 4837 w 10000"/>
                  <a:gd name="connsiteY61" fmla="*/ 4632 h 10000"/>
                  <a:gd name="connsiteX62" fmla="*/ 4899 w 10000"/>
                  <a:gd name="connsiteY62" fmla="*/ 4586 h 10000"/>
                  <a:gd name="connsiteX63" fmla="*/ 4937 w 10000"/>
                  <a:gd name="connsiteY63" fmla="*/ 4540 h 10000"/>
                  <a:gd name="connsiteX64" fmla="*/ 5038 w 10000"/>
                  <a:gd name="connsiteY64" fmla="*/ 4443 h 10000"/>
                  <a:gd name="connsiteX65" fmla="*/ 5139 w 10000"/>
                  <a:gd name="connsiteY65" fmla="*/ 4325 h 10000"/>
                  <a:gd name="connsiteX66" fmla="*/ 5240 w 10000"/>
                  <a:gd name="connsiteY66" fmla="*/ 4233 h 10000"/>
                  <a:gd name="connsiteX67" fmla="*/ 5316 w 10000"/>
                  <a:gd name="connsiteY67" fmla="*/ 4182 h 10000"/>
                  <a:gd name="connsiteX68" fmla="*/ 5428 w 10000"/>
                  <a:gd name="connsiteY68" fmla="*/ 4065 h 10000"/>
                  <a:gd name="connsiteX69" fmla="*/ 5466 w 10000"/>
                  <a:gd name="connsiteY69" fmla="*/ 4044 h 10000"/>
                  <a:gd name="connsiteX70" fmla="*/ 5542 w 10000"/>
                  <a:gd name="connsiteY70" fmla="*/ 3947 h 10000"/>
                  <a:gd name="connsiteX71" fmla="*/ 5593 w 10000"/>
                  <a:gd name="connsiteY71" fmla="*/ 3901 h 10000"/>
                  <a:gd name="connsiteX72" fmla="*/ 5629 w 10000"/>
                  <a:gd name="connsiteY72" fmla="*/ 3829 h 10000"/>
                  <a:gd name="connsiteX73" fmla="*/ 5656 w 10000"/>
                  <a:gd name="connsiteY73" fmla="*/ 3758 h 10000"/>
                  <a:gd name="connsiteX74" fmla="*/ 5806 w 10000"/>
                  <a:gd name="connsiteY74" fmla="*/ 3426 h 10000"/>
                  <a:gd name="connsiteX75" fmla="*/ 5858 w 10000"/>
                  <a:gd name="connsiteY75" fmla="*/ 3144 h 10000"/>
                  <a:gd name="connsiteX76" fmla="*/ 5907 w 10000"/>
                  <a:gd name="connsiteY76" fmla="*/ 3001 h 10000"/>
                  <a:gd name="connsiteX77" fmla="*/ 5931 w 10000"/>
                  <a:gd name="connsiteY77" fmla="*/ 2930 h 10000"/>
                  <a:gd name="connsiteX78" fmla="*/ 5958 w 10000"/>
                  <a:gd name="connsiteY78" fmla="*/ 2858 h 10000"/>
                  <a:gd name="connsiteX79" fmla="*/ 6171 w 10000"/>
                  <a:gd name="connsiteY79" fmla="*/ 2388 h 10000"/>
                  <a:gd name="connsiteX80" fmla="*/ 6274 w 10000"/>
                  <a:gd name="connsiteY80" fmla="*/ 2266 h 10000"/>
                  <a:gd name="connsiteX81" fmla="*/ 6373 w 10000"/>
                  <a:gd name="connsiteY81" fmla="*/ 2148 h 10000"/>
                  <a:gd name="connsiteX82" fmla="*/ 6511 w 10000"/>
                  <a:gd name="connsiteY82" fmla="*/ 2102 h 10000"/>
                  <a:gd name="connsiteX83" fmla="*/ 6563 w 10000"/>
                  <a:gd name="connsiteY83" fmla="*/ 2081 h 10000"/>
                  <a:gd name="connsiteX84" fmla="*/ 6939 w 10000"/>
                  <a:gd name="connsiteY84" fmla="*/ 2009 h 10000"/>
                  <a:gd name="connsiteX85" fmla="*/ 7105 w 10000"/>
                  <a:gd name="connsiteY85" fmla="*/ 1984 h 10000"/>
                  <a:gd name="connsiteX86" fmla="*/ 7326 w 10000"/>
                  <a:gd name="connsiteY86" fmla="*/ 1971 h 10000"/>
                  <a:gd name="connsiteX87" fmla="*/ 7682 w 10000"/>
                  <a:gd name="connsiteY87" fmla="*/ 1652 h 10000"/>
                  <a:gd name="connsiteX88" fmla="*/ 7936 w 10000"/>
                  <a:gd name="connsiteY88" fmla="*/ 1442 h 10000"/>
                  <a:gd name="connsiteX89" fmla="*/ 7974 w 10000"/>
                  <a:gd name="connsiteY89" fmla="*/ 1396 h 10000"/>
                  <a:gd name="connsiteX90" fmla="*/ 8200 w 10000"/>
                  <a:gd name="connsiteY90" fmla="*/ 1206 h 10000"/>
                  <a:gd name="connsiteX91" fmla="*/ 8238 w 10000"/>
                  <a:gd name="connsiteY91" fmla="*/ 1181 h 10000"/>
                  <a:gd name="connsiteX92" fmla="*/ 8276 w 10000"/>
                  <a:gd name="connsiteY92" fmla="*/ 1135 h 10000"/>
                  <a:gd name="connsiteX93" fmla="*/ 8325 w 10000"/>
                  <a:gd name="connsiteY93" fmla="*/ 1110 h 10000"/>
                  <a:gd name="connsiteX94" fmla="*/ 8363 w 10000"/>
                  <a:gd name="connsiteY94" fmla="*/ 1084 h 10000"/>
                  <a:gd name="connsiteX95" fmla="*/ 8415 w 10000"/>
                  <a:gd name="connsiteY95" fmla="*/ 1063 h 10000"/>
                  <a:gd name="connsiteX96" fmla="*/ 8464 w 10000"/>
                  <a:gd name="connsiteY96" fmla="*/ 1017 h 10000"/>
                  <a:gd name="connsiteX97" fmla="*/ 8616 w 10000"/>
                  <a:gd name="connsiteY97" fmla="*/ 895 h 10000"/>
                  <a:gd name="connsiteX98" fmla="*/ 8652 w 10000"/>
                  <a:gd name="connsiteY98" fmla="*/ 874 h 10000"/>
                  <a:gd name="connsiteX99" fmla="*/ 8753 w 10000"/>
                  <a:gd name="connsiteY99" fmla="*/ 828 h 10000"/>
                  <a:gd name="connsiteX100" fmla="*/ 8892 w 10000"/>
                  <a:gd name="connsiteY100" fmla="*/ 731 h 10000"/>
                  <a:gd name="connsiteX101" fmla="*/ 8981 w 10000"/>
                  <a:gd name="connsiteY101" fmla="*/ 685 h 10000"/>
                  <a:gd name="connsiteX102" fmla="*/ 9232 w 10000"/>
                  <a:gd name="connsiteY102" fmla="*/ 517 h 10000"/>
                  <a:gd name="connsiteX103" fmla="*/ 9322 w 10000"/>
                  <a:gd name="connsiteY103" fmla="*/ 450 h 10000"/>
                  <a:gd name="connsiteX104" fmla="*/ 9384 w 10000"/>
                  <a:gd name="connsiteY104" fmla="*/ 399 h 10000"/>
                  <a:gd name="connsiteX105" fmla="*/ 9433 w 10000"/>
                  <a:gd name="connsiteY105" fmla="*/ 378 h 10000"/>
                  <a:gd name="connsiteX106" fmla="*/ 9523 w 10000"/>
                  <a:gd name="connsiteY106" fmla="*/ 307 h 10000"/>
                  <a:gd name="connsiteX107" fmla="*/ 9572 w 10000"/>
                  <a:gd name="connsiteY107" fmla="*/ 282 h 10000"/>
                  <a:gd name="connsiteX108" fmla="*/ 9711 w 10000"/>
                  <a:gd name="connsiteY108" fmla="*/ 189 h 10000"/>
                  <a:gd name="connsiteX109" fmla="*/ 9812 w 10000"/>
                  <a:gd name="connsiteY109" fmla="*/ 118 h 10000"/>
                  <a:gd name="connsiteX110" fmla="*/ 9899 w 10000"/>
                  <a:gd name="connsiteY110" fmla="*/ 71 h 10000"/>
                  <a:gd name="connsiteX111" fmla="*/ 9962 w 10000"/>
                  <a:gd name="connsiteY111" fmla="*/ 21 h 10000"/>
                  <a:gd name="connsiteX112" fmla="*/ 10000 w 10000"/>
                  <a:gd name="connsiteY11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532 w 10000"/>
                  <a:gd name="connsiteY29" fmla="*/ 6620 h 10000"/>
                  <a:gd name="connsiteX30" fmla="*/ 2582 w 10000"/>
                  <a:gd name="connsiteY30" fmla="*/ 6570 h 10000"/>
                  <a:gd name="connsiteX31" fmla="*/ 2620 w 10000"/>
                  <a:gd name="connsiteY31" fmla="*/ 6524 h 10000"/>
                  <a:gd name="connsiteX32" fmla="*/ 2721 w 10000"/>
                  <a:gd name="connsiteY32" fmla="*/ 6452 h 10000"/>
                  <a:gd name="connsiteX33" fmla="*/ 2759 w 10000"/>
                  <a:gd name="connsiteY33" fmla="*/ 6406 h 10000"/>
                  <a:gd name="connsiteX34" fmla="*/ 2808 w 10000"/>
                  <a:gd name="connsiteY34" fmla="*/ 6381 h 10000"/>
                  <a:gd name="connsiteX35" fmla="*/ 2884 w 10000"/>
                  <a:gd name="connsiteY35" fmla="*/ 6335 h 10000"/>
                  <a:gd name="connsiteX36" fmla="*/ 2922 w 10000"/>
                  <a:gd name="connsiteY36" fmla="*/ 6314 h 10000"/>
                  <a:gd name="connsiteX37" fmla="*/ 3023 w 10000"/>
                  <a:gd name="connsiteY37" fmla="*/ 6217 h 10000"/>
                  <a:gd name="connsiteX38" fmla="*/ 3148 w 10000"/>
                  <a:gd name="connsiteY38" fmla="*/ 6053 h 10000"/>
                  <a:gd name="connsiteX39" fmla="*/ 3238 w 10000"/>
                  <a:gd name="connsiteY39" fmla="*/ 5982 h 10000"/>
                  <a:gd name="connsiteX40" fmla="*/ 3350 w 10000"/>
                  <a:gd name="connsiteY40" fmla="*/ 5935 h 10000"/>
                  <a:gd name="connsiteX41" fmla="*/ 3388 w 10000"/>
                  <a:gd name="connsiteY41" fmla="*/ 5910 h 10000"/>
                  <a:gd name="connsiteX42" fmla="*/ 3439 w 10000"/>
                  <a:gd name="connsiteY42" fmla="*/ 5885 h 10000"/>
                  <a:gd name="connsiteX43" fmla="*/ 3527 w 10000"/>
                  <a:gd name="connsiteY43" fmla="*/ 5792 h 10000"/>
                  <a:gd name="connsiteX44" fmla="*/ 3641 w 10000"/>
                  <a:gd name="connsiteY44" fmla="*/ 5696 h 10000"/>
                  <a:gd name="connsiteX45" fmla="*/ 3704 w 10000"/>
                  <a:gd name="connsiteY45" fmla="*/ 5603 h 10000"/>
                  <a:gd name="connsiteX46" fmla="*/ 3780 w 10000"/>
                  <a:gd name="connsiteY46" fmla="*/ 5532 h 10000"/>
                  <a:gd name="connsiteX47" fmla="*/ 3930 w 10000"/>
                  <a:gd name="connsiteY47" fmla="*/ 5414 h 10000"/>
                  <a:gd name="connsiteX48" fmla="*/ 3968 w 10000"/>
                  <a:gd name="connsiteY48" fmla="*/ 5389 h 10000"/>
                  <a:gd name="connsiteX49" fmla="*/ 4082 w 10000"/>
                  <a:gd name="connsiteY49" fmla="*/ 5343 h 10000"/>
                  <a:gd name="connsiteX50" fmla="*/ 4169 w 10000"/>
                  <a:gd name="connsiteY50" fmla="*/ 5271 h 10000"/>
                  <a:gd name="connsiteX51" fmla="*/ 4207 w 10000"/>
                  <a:gd name="connsiteY51" fmla="*/ 5246 h 10000"/>
                  <a:gd name="connsiteX52" fmla="*/ 4245 w 10000"/>
                  <a:gd name="connsiteY52" fmla="*/ 5200 h 10000"/>
                  <a:gd name="connsiteX53" fmla="*/ 4283 w 10000"/>
                  <a:gd name="connsiteY53" fmla="*/ 5179 h 10000"/>
                  <a:gd name="connsiteX54" fmla="*/ 4384 w 10000"/>
                  <a:gd name="connsiteY54" fmla="*/ 5082 h 10000"/>
                  <a:gd name="connsiteX55" fmla="*/ 4559 w 10000"/>
                  <a:gd name="connsiteY55" fmla="*/ 4918 h 10000"/>
                  <a:gd name="connsiteX56" fmla="*/ 4610 w 10000"/>
                  <a:gd name="connsiteY56" fmla="*/ 4868 h 10000"/>
                  <a:gd name="connsiteX57" fmla="*/ 4660 w 10000"/>
                  <a:gd name="connsiteY57" fmla="*/ 4800 h 10000"/>
                  <a:gd name="connsiteX58" fmla="*/ 4698 w 10000"/>
                  <a:gd name="connsiteY58" fmla="*/ 4775 h 10000"/>
                  <a:gd name="connsiteX59" fmla="*/ 4760 w 10000"/>
                  <a:gd name="connsiteY59" fmla="*/ 4729 h 10000"/>
                  <a:gd name="connsiteX60" fmla="*/ 4837 w 10000"/>
                  <a:gd name="connsiteY60" fmla="*/ 4632 h 10000"/>
                  <a:gd name="connsiteX61" fmla="*/ 4899 w 10000"/>
                  <a:gd name="connsiteY61" fmla="*/ 4586 h 10000"/>
                  <a:gd name="connsiteX62" fmla="*/ 4937 w 10000"/>
                  <a:gd name="connsiteY62" fmla="*/ 4540 h 10000"/>
                  <a:gd name="connsiteX63" fmla="*/ 5038 w 10000"/>
                  <a:gd name="connsiteY63" fmla="*/ 4443 h 10000"/>
                  <a:gd name="connsiteX64" fmla="*/ 5139 w 10000"/>
                  <a:gd name="connsiteY64" fmla="*/ 4325 h 10000"/>
                  <a:gd name="connsiteX65" fmla="*/ 5240 w 10000"/>
                  <a:gd name="connsiteY65" fmla="*/ 4233 h 10000"/>
                  <a:gd name="connsiteX66" fmla="*/ 5316 w 10000"/>
                  <a:gd name="connsiteY66" fmla="*/ 4182 h 10000"/>
                  <a:gd name="connsiteX67" fmla="*/ 5428 w 10000"/>
                  <a:gd name="connsiteY67" fmla="*/ 4065 h 10000"/>
                  <a:gd name="connsiteX68" fmla="*/ 5466 w 10000"/>
                  <a:gd name="connsiteY68" fmla="*/ 4044 h 10000"/>
                  <a:gd name="connsiteX69" fmla="*/ 5542 w 10000"/>
                  <a:gd name="connsiteY69" fmla="*/ 3947 h 10000"/>
                  <a:gd name="connsiteX70" fmla="*/ 5593 w 10000"/>
                  <a:gd name="connsiteY70" fmla="*/ 3901 h 10000"/>
                  <a:gd name="connsiteX71" fmla="*/ 5629 w 10000"/>
                  <a:gd name="connsiteY71" fmla="*/ 3829 h 10000"/>
                  <a:gd name="connsiteX72" fmla="*/ 5656 w 10000"/>
                  <a:gd name="connsiteY72" fmla="*/ 3758 h 10000"/>
                  <a:gd name="connsiteX73" fmla="*/ 5806 w 10000"/>
                  <a:gd name="connsiteY73" fmla="*/ 3426 h 10000"/>
                  <a:gd name="connsiteX74" fmla="*/ 5858 w 10000"/>
                  <a:gd name="connsiteY74" fmla="*/ 3144 h 10000"/>
                  <a:gd name="connsiteX75" fmla="*/ 5907 w 10000"/>
                  <a:gd name="connsiteY75" fmla="*/ 3001 h 10000"/>
                  <a:gd name="connsiteX76" fmla="*/ 5931 w 10000"/>
                  <a:gd name="connsiteY76" fmla="*/ 2930 h 10000"/>
                  <a:gd name="connsiteX77" fmla="*/ 5958 w 10000"/>
                  <a:gd name="connsiteY77" fmla="*/ 2858 h 10000"/>
                  <a:gd name="connsiteX78" fmla="*/ 6171 w 10000"/>
                  <a:gd name="connsiteY78" fmla="*/ 2388 h 10000"/>
                  <a:gd name="connsiteX79" fmla="*/ 6274 w 10000"/>
                  <a:gd name="connsiteY79" fmla="*/ 2266 h 10000"/>
                  <a:gd name="connsiteX80" fmla="*/ 6373 w 10000"/>
                  <a:gd name="connsiteY80" fmla="*/ 2148 h 10000"/>
                  <a:gd name="connsiteX81" fmla="*/ 6511 w 10000"/>
                  <a:gd name="connsiteY81" fmla="*/ 2102 h 10000"/>
                  <a:gd name="connsiteX82" fmla="*/ 6563 w 10000"/>
                  <a:gd name="connsiteY82" fmla="*/ 2081 h 10000"/>
                  <a:gd name="connsiteX83" fmla="*/ 6939 w 10000"/>
                  <a:gd name="connsiteY83" fmla="*/ 2009 h 10000"/>
                  <a:gd name="connsiteX84" fmla="*/ 7105 w 10000"/>
                  <a:gd name="connsiteY84" fmla="*/ 1984 h 10000"/>
                  <a:gd name="connsiteX85" fmla="*/ 7326 w 10000"/>
                  <a:gd name="connsiteY85" fmla="*/ 1971 h 10000"/>
                  <a:gd name="connsiteX86" fmla="*/ 7682 w 10000"/>
                  <a:gd name="connsiteY86" fmla="*/ 1652 h 10000"/>
                  <a:gd name="connsiteX87" fmla="*/ 7936 w 10000"/>
                  <a:gd name="connsiteY87" fmla="*/ 1442 h 10000"/>
                  <a:gd name="connsiteX88" fmla="*/ 7974 w 10000"/>
                  <a:gd name="connsiteY88" fmla="*/ 1396 h 10000"/>
                  <a:gd name="connsiteX89" fmla="*/ 8200 w 10000"/>
                  <a:gd name="connsiteY89" fmla="*/ 1206 h 10000"/>
                  <a:gd name="connsiteX90" fmla="*/ 8238 w 10000"/>
                  <a:gd name="connsiteY90" fmla="*/ 1181 h 10000"/>
                  <a:gd name="connsiteX91" fmla="*/ 8276 w 10000"/>
                  <a:gd name="connsiteY91" fmla="*/ 1135 h 10000"/>
                  <a:gd name="connsiteX92" fmla="*/ 8325 w 10000"/>
                  <a:gd name="connsiteY92" fmla="*/ 1110 h 10000"/>
                  <a:gd name="connsiteX93" fmla="*/ 8363 w 10000"/>
                  <a:gd name="connsiteY93" fmla="*/ 1084 h 10000"/>
                  <a:gd name="connsiteX94" fmla="*/ 8415 w 10000"/>
                  <a:gd name="connsiteY94" fmla="*/ 1063 h 10000"/>
                  <a:gd name="connsiteX95" fmla="*/ 8464 w 10000"/>
                  <a:gd name="connsiteY95" fmla="*/ 1017 h 10000"/>
                  <a:gd name="connsiteX96" fmla="*/ 8616 w 10000"/>
                  <a:gd name="connsiteY96" fmla="*/ 895 h 10000"/>
                  <a:gd name="connsiteX97" fmla="*/ 8652 w 10000"/>
                  <a:gd name="connsiteY97" fmla="*/ 874 h 10000"/>
                  <a:gd name="connsiteX98" fmla="*/ 8753 w 10000"/>
                  <a:gd name="connsiteY98" fmla="*/ 828 h 10000"/>
                  <a:gd name="connsiteX99" fmla="*/ 8892 w 10000"/>
                  <a:gd name="connsiteY99" fmla="*/ 731 h 10000"/>
                  <a:gd name="connsiteX100" fmla="*/ 8981 w 10000"/>
                  <a:gd name="connsiteY100" fmla="*/ 685 h 10000"/>
                  <a:gd name="connsiteX101" fmla="*/ 9232 w 10000"/>
                  <a:gd name="connsiteY101" fmla="*/ 517 h 10000"/>
                  <a:gd name="connsiteX102" fmla="*/ 9322 w 10000"/>
                  <a:gd name="connsiteY102" fmla="*/ 450 h 10000"/>
                  <a:gd name="connsiteX103" fmla="*/ 9384 w 10000"/>
                  <a:gd name="connsiteY103" fmla="*/ 399 h 10000"/>
                  <a:gd name="connsiteX104" fmla="*/ 9433 w 10000"/>
                  <a:gd name="connsiteY104" fmla="*/ 378 h 10000"/>
                  <a:gd name="connsiteX105" fmla="*/ 9523 w 10000"/>
                  <a:gd name="connsiteY105" fmla="*/ 307 h 10000"/>
                  <a:gd name="connsiteX106" fmla="*/ 9572 w 10000"/>
                  <a:gd name="connsiteY106" fmla="*/ 282 h 10000"/>
                  <a:gd name="connsiteX107" fmla="*/ 9711 w 10000"/>
                  <a:gd name="connsiteY107" fmla="*/ 189 h 10000"/>
                  <a:gd name="connsiteX108" fmla="*/ 9812 w 10000"/>
                  <a:gd name="connsiteY108" fmla="*/ 118 h 10000"/>
                  <a:gd name="connsiteX109" fmla="*/ 9899 w 10000"/>
                  <a:gd name="connsiteY109" fmla="*/ 71 h 10000"/>
                  <a:gd name="connsiteX110" fmla="*/ 9962 w 10000"/>
                  <a:gd name="connsiteY110" fmla="*/ 21 h 10000"/>
                  <a:gd name="connsiteX111" fmla="*/ 10000 w 10000"/>
                  <a:gd name="connsiteY11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01 w 10000"/>
                  <a:gd name="connsiteY3" fmla="*/ 9054 h 10000"/>
                  <a:gd name="connsiteX4" fmla="*/ 114 w 10000"/>
                  <a:gd name="connsiteY4" fmla="*/ 8983 h 10000"/>
                  <a:gd name="connsiteX5" fmla="*/ 188 w 10000"/>
                  <a:gd name="connsiteY5" fmla="*/ 8890 h 10000"/>
                  <a:gd name="connsiteX6" fmla="*/ 278 w 10000"/>
                  <a:gd name="connsiteY6" fmla="*/ 8794 h 10000"/>
                  <a:gd name="connsiteX7" fmla="*/ 316 w 10000"/>
                  <a:gd name="connsiteY7" fmla="*/ 8722 h 10000"/>
                  <a:gd name="connsiteX8" fmla="*/ 605 w 10000"/>
                  <a:gd name="connsiteY8" fmla="*/ 8462 h 10000"/>
                  <a:gd name="connsiteX9" fmla="*/ 882 w 10000"/>
                  <a:gd name="connsiteY9" fmla="*/ 8155 h 10000"/>
                  <a:gd name="connsiteX10" fmla="*/ 920 w 10000"/>
                  <a:gd name="connsiteY10" fmla="*/ 8108 h 10000"/>
                  <a:gd name="connsiteX11" fmla="*/ 970 w 10000"/>
                  <a:gd name="connsiteY11" fmla="*/ 8083 h 10000"/>
                  <a:gd name="connsiteX12" fmla="*/ 1008 w 10000"/>
                  <a:gd name="connsiteY12" fmla="*/ 8037 h 10000"/>
                  <a:gd name="connsiteX13" fmla="*/ 1185 w 10000"/>
                  <a:gd name="connsiteY13" fmla="*/ 7802 h 10000"/>
                  <a:gd name="connsiteX14" fmla="*/ 1223 w 10000"/>
                  <a:gd name="connsiteY14" fmla="*/ 7776 h 10000"/>
                  <a:gd name="connsiteX15" fmla="*/ 1386 w 10000"/>
                  <a:gd name="connsiteY15" fmla="*/ 7612 h 10000"/>
                  <a:gd name="connsiteX16" fmla="*/ 1473 w 10000"/>
                  <a:gd name="connsiteY16" fmla="*/ 7541 h 10000"/>
                  <a:gd name="connsiteX17" fmla="*/ 1574 w 10000"/>
                  <a:gd name="connsiteY17" fmla="*/ 7423 h 10000"/>
                  <a:gd name="connsiteX18" fmla="*/ 1612 w 10000"/>
                  <a:gd name="connsiteY18" fmla="*/ 7398 h 10000"/>
                  <a:gd name="connsiteX19" fmla="*/ 1688 w 10000"/>
                  <a:gd name="connsiteY19" fmla="*/ 7306 h 10000"/>
                  <a:gd name="connsiteX20" fmla="*/ 1726 w 10000"/>
                  <a:gd name="connsiteY20" fmla="*/ 7280 h 10000"/>
                  <a:gd name="connsiteX21" fmla="*/ 1800 w 10000"/>
                  <a:gd name="connsiteY21" fmla="*/ 7188 h 10000"/>
                  <a:gd name="connsiteX22" fmla="*/ 1928 w 10000"/>
                  <a:gd name="connsiteY22" fmla="*/ 7091 h 10000"/>
                  <a:gd name="connsiteX23" fmla="*/ 1966 w 10000"/>
                  <a:gd name="connsiteY23" fmla="*/ 7045 h 10000"/>
                  <a:gd name="connsiteX24" fmla="*/ 2091 w 10000"/>
                  <a:gd name="connsiteY24" fmla="*/ 6999 h 10000"/>
                  <a:gd name="connsiteX25" fmla="*/ 2129 w 10000"/>
                  <a:gd name="connsiteY25" fmla="*/ 6948 h 10000"/>
                  <a:gd name="connsiteX26" fmla="*/ 2167 w 10000"/>
                  <a:gd name="connsiteY26" fmla="*/ 6927 h 10000"/>
                  <a:gd name="connsiteX27" fmla="*/ 2230 w 10000"/>
                  <a:gd name="connsiteY27" fmla="*/ 6881 h 10000"/>
                  <a:gd name="connsiteX28" fmla="*/ 2304 w 10000"/>
                  <a:gd name="connsiteY28" fmla="*/ 6831 h 10000"/>
                  <a:gd name="connsiteX29" fmla="*/ 2532 w 10000"/>
                  <a:gd name="connsiteY29" fmla="*/ 6620 h 10000"/>
                  <a:gd name="connsiteX30" fmla="*/ 2582 w 10000"/>
                  <a:gd name="connsiteY30" fmla="*/ 6570 h 10000"/>
                  <a:gd name="connsiteX31" fmla="*/ 2620 w 10000"/>
                  <a:gd name="connsiteY31" fmla="*/ 6524 h 10000"/>
                  <a:gd name="connsiteX32" fmla="*/ 2721 w 10000"/>
                  <a:gd name="connsiteY32" fmla="*/ 6452 h 10000"/>
                  <a:gd name="connsiteX33" fmla="*/ 2759 w 10000"/>
                  <a:gd name="connsiteY33" fmla="*/ 6406 h 10000"/>
                  <a:gd name="connsiteX34" fmla="*/ 2808 w 10000"/>
                  <a:gd name="connsiteY34" fmla="*/ 6381 h 10000"/>
                  <a:gd name="connsiteX35" fmla="*/ 2884 w 10000"/>
                  <a:gd name="connsiteY35" fmla="*/ 6335 h 10000"/>
                  <a:gd name="connsiteX36" fmla="*/ 2922 w 10000"/>
                  <a:gd name="connsiteY36" fmla="*/ 6314 h 10000"/>
                  <a:gd name="connsiteX37" fmla="*/ 3023 w 10000"/>
                  <a:gd name="connsiteY37" fmla="*/ 6217 h 10000"/>
                  <a:gd name="connsiteX38" fmla="*/ 3148 w 10000"/>
                  <a:gd name="connsiteY38" fmla="*/ 6053 h 10000"/>
                  <a:gd name="connsiteX39" fmla="*/ 3238 w 10000"/>
                  <a:gd name="connsiteY39" fmla="*/ 5982 h 10000"/>
                  <a:gd name="connsiteX40" fmla="*/ 3350 w 10000"/>
                  <a:gd name="connsiteY40" fmla="*/ 5935 h 10000"/>
                  <a:gd name="connsiteX41" fmla="*/ 3388 w 10000"/>
                  <a:gd name="connsiteY41" fmla="*/ 5910 h 10000"/>
                  <a:gd name="connsiteX42" fmla="*/ 3439 w 10000"/>
                  <a:gd name="connsiteY42" fmla="*/ 5885 h 10000"/>
                  <a:gd name="connsiteX43" fmla="*/ 3527 w 10000"/>
                  <a:gd name="connsiteY43" fmla="*/ 5792 h 10000"/>
                  <a:gd name="connsiteX44" fmla="*/ 3641 w 10000"/>
                  <a:gd name="connsiteY44" fmla="*/ 5696 h 10000"/>
                  <a:gd name="connsiteX45" fmla="*/ 3704 w 10000"/>
                  <a:gd name="connsiteY45" fmla="*/ 5603 h 10000"/>
                  <a:gd name="connsiteX46" fmla="*/ 3780 w 10000"/>
                  <a:gd name="connsiteY46" fmla="*/ 5532 h 10000"/>
                  <a:gd name="connsiteX47" fmla="*/ 3930 w 10000"/>
                  <a:gd name="connsiteY47" fmla="*/ 5414 h 10000"/>
                  <a:gd name="connsiteX48" fmla="*/ 3968 w 10000"/>
                  <a:gd name="connsiteY48" fmla="*/ 5389 h 10000"/>
                  <a:gd name="connsiteX49" fmla="*/ 4169 w 10000"/>
                  <a:gd name="connsiteY49" fmla="*/ 5271 h 10000"/>
                  <a:gd name="connsiteX50" fmla="*/ 4207 w 10000"/>
                  <a:gd name="connsiteY50" fmla="*/ 5246 h 10000"/>
                  <a:gd name="connsiteX51" fmla="*/ 4245 w 10000"/>
                  <a:gd name="connsiteY51" fmla="*/ 5200 h 10000"/>
                  <a:gd name="connsiteX52" fmla="*/ 4283 w 10000"/>
                  <a:gd name="connsiteY52" fmla="*/ 5179 h 10000"/>
                  <a:gd name="connsiteX53" fmla="*/ 4384 w 10000"/>
                  <a:gd name="connsiteY53" fmla="*/ 5082 h 10000"/>
                  <a:gd name="connsiteX54" fmla="*/ 4559 w 10000"/>
                  <a:gd name="connsiteY54" fmla="*/ 4918 h 10000"/>
                  <a:gd name="connsiteX55" fmla="*/ 4610 w 10000"/>
                  <a:gd name="connsiteY55" fmla="*/ 4868 h 10000"/>
                  <a:gd name="connsiteX56" fmla="*/ 4660 w 10000"/>
                  <a:gd name="connsiteY56" fmla="*/ 4800 h 10000"/>
                  <a:gd name="connsiteX57" fmla="*/ 4698 w 10000"/>
                  <a:gd name="connsiteY57" fmla="*/ 4775 h 10000"/>
                  <a:gd name="connsiteX58" fmla="*/ 4760 w 10000"/>
                  <a:gd name="connsiteY58" fmla="*/ 4729 h 10000"/>
                  <a:gd name="connsiteX59" fmla="*/ 4837 w 10000"/>
                  <a:gd name="connsiteY59" fmla="*/ 4632 h 10000"/>
                  <a:gd name="connsiteX60" fmla="*/ 4899 w 10000"/>
                  <a:gd name="connsiteY60" fmla="*/ 4586 h 10000"/>
                  <a:gd name="connsiteX61" fmla="*/ 4937 w 10000"/>
                  <a:gd name="connsiteY61" fmla="*/ 4540 h 10000"/>
                  <a:gd name="connsiteX62" fmla="*/ 5038 w 10000"/>
                  <a:gd name="connsiteY62" fmla="*/ 4443 h 10000"/>
                  <a:gd name="connsiteX63" fmla="*/ 5139 w 10000"/>
                  <a:gd name="connsiteY63" fmla="*/ 4325 h 10000"/>
                  <a:gd name="connsiteX64" fmla="*/ 5240 w 10000"/>
                  <a:gd name="connsiteY64" fmla="*/ 4233 h 10000"/>
                  <a:gd name="connsiteX65" fmla="*/ 5316 w 10000"/>
                  <a:gd name="connsiteY65" fmla="*/ 4182 h 10000"/>
                  <a:gd name="connsiteX66" fmla="*/ 5428 w 10000"/>
                  <a:gd name="connsiteY66" fmla="*/ 4065 h 10000"/>
                  <a:gd name="connsiteX67" fmla="*/ 5466 w 10000"/>
                  <a:gd name="connsiteY67" fmla="*/ 4044 h 10000"/>
                  <a:gd name="connsiteX68" fmla="*/ 5542 w 10000"/>
                  <a:gd name="connsiteY68" fmla="*/ 3947 h 10000"/>
                  <a:gd name="connsiteX69" fmla="*/ 5593 w 10000"/>
                  <a:gd name="connsiteY69" fmla="*/ 3901 h 10000"/>
                  <a:gd name="connsiteX70" fmla="*/ 5629 w 10000"/>
                  <a:gd name="connsiteY70" fmla="*/ 3829 h 10000"/>
                  <a:gd name="connsiteX71" fmla="*/ 5656 w 10000"/>
                  <a:gd name="connsiteY71" fmla="*/ 3758 h 10000"/>
                  <a:gd name="connsiteX72" fmla="*/ 5806 w 10000"/>
                  <a:gd name="connsiteY72" fmla="*/ 3426 h 10000"/>
                  <a:gd name="connsiteX73" fmla="*/ 5858 w 10000"/>
                  <a:gd name="connsiteY73" fmla="*/ 3144 h 10000"/>
                  <a:gd name="connsiteX74" fmla="*/ 5907 w 10000"/>
                  <a:gd name="connsiteY74" fmla="*/ 3001 h 10000"/>
                  <a:gd name="connsiteX75" fmla="*/ 5931 w 10000"/>
                  <a:gd name="connsiteY75" fmla="*/ 2930 h 10000"/>
                  <a:gd name="connsiteX76" fmla="*/ 5958 w 10000"/>
                  <a:gd name="connsiteY76" fmla="*/ 2858 h 10000"/>
                  <a:gd name="connsiteX77" fmla="*/ 6171 w 10000"/>
                  <a:gd name="connsiteY77" fmla="*/ 2388 h 10000"/>
                  <a:gd name="connsiteX78" fmla="*/ 6274 w 10000"/>
                  <a:gd name="connsiteY78" fmla="*/ 2266 h 10000"/>
                  <a:gd name="connsiteX79" fmla="*/ 6373 w 10000"/>
                  <a:gd name="connsiteY79" fmla="*/ 2148 h 10000"/>
                  <a:gd name="connsiteX80" fmla="*/ 6511 w 10000"/>
                  <a:gd name="connsiteY80" fmla="*/ 2102 h 10000"/>
                  <a:gd name="connsiteX81" fmla="*/ 6563 w 10000"/>
                  <a:gd name="connsiteY81" fmla="*/ 2081 h 10000"/>
                  <a:gd name="connsiteX82" fmla="*/ 6939 w 10000"/>
                  <a:gd name="connsiteY82" fmla="*/ 2009 h 10000"/>
                  <a:gd name="connsiteX83" fmla="*/ 7105 w 10000"/>
                  <a:gd name="connsiteY83" fmla="*/ 1984 h 10000"/>
                  <a:gd name="connsiteX84" fmla="*/ 7326 w 10000"/>
                  <a:gd name="connsiteY84" fmla="*/ 1971 h 10000"/>
                  <a:gd name="connsiteX85" fmla="*/ 7682 w 10000"/>
                  <a:gd name="connsiteY85" fmla="*/ 1652 h 10000"/>
                  <a:gd name="connsiteX86" fmla="*/ 7936 w 10000"/>
                  <a:gd name="connsiteY86" fmla="*/ 1442 h 10000"/>
                  <a:gd name="connsiteX87" fmla="*/ 7974 w 10000"/>
                  <a:gd name="connsiteY87" fmla="*/ 1396 h 10000"/>
                  <a:gd name="connsiteX88" fmla="*/ 8200 w 10000"/>
                  <a:gd name="connsiteY88" fmla="*/ 1206 h 10000"/>
                  <a:gd name="connsiteX89" fmla="*/ 8238 w 10000"/>
                  <a:gd name="connsiteY89" fmla="*/ 1181 h 10000"/>
                  <a:gd name="connsiteX90" fmla="*/ 8276 w 10000"/>
                  <a:gd name="connsiteY90" fmla="*/ 1135 h 10000"/>
                  <a:gd name="connsiteX91" fmla="*/ 8325 w 10000"/>
                  <a:gd name="connsiteY91" fmla="*/ 1110 h 10000"/>
                  <a:gd name="connsiteX92" fmla="*/ 8363 w 10000"/>
                  <a:gd name="connsiteY92" fmla="*/ 1084 h 10000"/>
                  <a:gd name="connsiteX93" fmla="*/ 8415 w 10000"/>
                  <a:gd name="connsiteY93" fmla="*/ 1063 h 10000"/>
                  <a:gd name="connsiteX94" fmla="*/ 8464 w 10000"/>
                  <a:gd name="connsiteY94" fmla="*/ 1017 h 10000"/>
                  <a:gd name="connsiteX95" fmla="*/ 8616 w 10000"/>
                  <a:gd name="connsiteY95" fmla="*/ 895 h 10000"/>
                  <a:gd name="connsiteX96" fmla="*/ 8652 w 10000"/>
                  <a:gd name="connsiteY96" fmla="*/ 874 h 10000"/>
                  <a:gd name="connsiteX97" fmla="*/ 8753 w 10000"/>
                  <a:gd name="connsiteY97" fmla="*/ 828 h 10000"/>
                  <a:gd name="connsiteX98" fmla="*/ 8892 w 10000"/>
                  <a:gd name="connsiteY98" fmla="*/ 731 h 10000"/>
                  <a:gd name="connsiteX99" fmla="*/ 8981 w 10000"/>
                  <a:gd name="connsiteY99" fmla="*/ 685 h 10000"/>
                  <a:gd name="connsiteX100" fmla="*/ 9232 w 10000"/>
                  <a:gd name="connsiteY100" fmla="*/ 517 h 10000"/>
                  <a:gd name="connsiteX101" fmla="*/ 9322 w 10000"/>
                  <a:gd name="connsiteY101" fmla="*/ 450 h 10000"/>
                  <a:gd name="connsiteX102" fmla="*/ 9384 w 10000"/>
                  <a:gd name="connsiteY102" fmla="*/ 399 h 10000"/>
                  <a:gd name="connsiteX103" fmla="*/ 9433 w 10000"/>
                  <a:gd name="connsiteY103" fmla="*/ 378 h 10000"/>
                  <a:gd name="connsiteX104" fmla="*/ 9523 w 10000"/>
                  <a:gd name="connsiteY104" fmla="*/ 307 h 10000"/>
                  <a:gd name="connsiteX105" fmla="*/ 9572 w 10000"/>
                  <a:gd name="connsiteY105" fmla="*/ 282 h 10000"/>
                  <a:gd name="connsiteX106" fmla="*/ 9711 w 10000"/>
                  <a:gd name="connsiteY106" fmla="*/ 189 h 10000"/>
                  <a:gd name="connsiteX107" fmla="*/ 9812 w 10000"/>
                  <a:gd name="connsiteY107" fmla="*/ 118 h 10000"/>
                  <a:gd name="connsiteX108" fmla="*/ 9899 w 10000"/>
                  <a:gd name="connsiteY108" fmla="*/ 71 h 10000"/>
                  <a:gd name="connsiteX109" fmla="*/ 9962 w 10000"/>
                  <a:gd name="connsiteY109" fmla="*/ 21 h 10000"/>
                  <a:gd name="connsiteX110" fmla="*/ 10000 w 10000"/>
                  <a:gd name="connsiteY11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38 w 10000"/>
                  <a:gd name="connsiteY2" fmla="*/ 9243 h 10000"/>
                  <a:gd name="connsiteX3" fmla="*/ 114 w 10000"/>
                  <a:gd name="connsiteY3" fmla="*/ 8983 h 10000"/>
                  <a:gd name="connsiteX4" fmla="*/ 188 w 10000"/>
                  <a:gd name="connsiteY4" fmla="*/ 8890 h 10000"/>
                  <a:gd name="connsiteX5" fmla="*/ 278 w 10000"/>
                  <a:gd name="connsiteY5" fmla="*/ 8794 h 10000"/>
                  <a:gd name="connsiteX6" fmla="*/ 316 w 10000"/>
                  <a:gd name="connsiteY6" fmla="*/ 8722 h 10000"/>
                  <a:gd name="connsiteX7" fmla="*/ 605 w 10000"/>
                  <a:gd name="connsiteY7" fmla="*/ 8462 h 10000"/>
                  <a:gd name="connsiteX8" fmla="*/ 882 w 10000"/>
                  <a:gd name="connsiteY8" fmla="*/ 8155 h 10000"/>
                  <a:gd name="connsiteX9" fmla="*/ 920 w 10000"/>
                  <a:gd name="connsiteY9" fmla="*/ 8108 h 10000"/>
                  <a:gd name="connsiteX10" fmla="*/ 970 w 10000"/>
                  <a:gd name="connsiteY10" fmla="*/ 8083 h 10000"/>
                  <a:gd name="connsiteX11" fmla="*/ 1008 w 10000"/>
                  <a:gd name="connsiteY11" fmla="*/ 8037 h 10000"/>
                  <a:gd name="connsiteX12" fmla="*/ 1185 w 10000"/>
                  <a:gd name="connsiteY12" fmla="*/ 7802 h 10000"/>
                  <a:gd name="connsiteX13" fmla="*/ 1223 w 10000"/>
                  <a:gd name="connsiteY13" fmla="*/ 7776 h 10000"/>
                  <a:gd name="connsiteX14" fmla="*/ 1386 w 10000"/>
                  <a:gd name="connsiteY14" fmla="*/ 7612 h 10000"/>
                  <a:gd name="connsiteX15" fmla="*/ 1473 w 10000"/>
                  <a:gd name="connsiteY15" fmla="*/ 7541 h 10000"/>
                  <a:gd name="connsiteX16" fmla="*/ 1574 w 10000"/>
                  <a:gd name="connsiteY16" fmla="*/ 7423 h 10000"/>
                  <a:gd name="connsiteX17" fmla="*/ 1612 w 10000"/>
                  <a:gd name="connsiteY17" fmla="*/ 7398 h 10000"/>
                  <a:gd name="connsiteX18" fmla="*/ 1688 w 10000"/>
                  <a:gd name="connsiteY18" fmla="*/ 7306 h 10000"/>
                  <a:gd name="connsiteX19" fmla="*/ 1726 w 10000"/>
                  <a:gd name="connsiteY19" fmla="*/ 7280 h 10000"/>
                  <a:gd name="connsiteX20" fmla="*/ 1800 w 10000"/>
                  <a:gd name="connsiteY20" fmla="*/ 7188 h 10000"/>
                  <a:gd name="connsiteX21" fmla="*/ 1928 w 10000"/>
                  <a:gd name="connsiteY21" fmla="*/ 7091 h 10000"/>
                  <a:gd name="connsiteX22" fmla="*/ 1966 w 10000"/>
                  <a:gd name="connsiteY22" fmla="*/ 7045 h 10000"/>
                  <a:gd name="connsiteX23" fmla="*/ 2091 w 10000"/>
                  <a:gd name="connsiteY23" fmla="*/ 6999 h 10000"/>
                  <a:gd name="connsiteX24" fmla="*/ 2129 w 10000"/>
                  <a:gd name="connsiteY24" fmla="*/ 6948 h 10000"/>
                  <a:gd name="connsiteX25" fmla="*/ 2167 w 10000"/>
                  <a:gd name="connsiteY25" fmla="*/ 6927 h 10000"/>
                  <a:gd name="connsiteX26" fmla="*/ 2230 w 10000"/>
                  <a:gd name="connsiteY26" fmla="*/ 6881 h 10000"/>
                  <a:gd name="connsiteX27" fmla="*/ 2304 w 10000"/>
                  <a:gd name="connsiteY27" fmla="*/ 6831 h 10000"/>
                  <a:gd name="connsiteX28" fmla="*/ 2532 w 10000"/>
                  <a:gd name="connsiteY28" fmla="*/ 6620 h 10000"/>
                  <a:gd name="connsiteX29" fmla="*/ 2582 w 10000"/>
                  <a:gd name="connsiteY29" fmla="*/ 6570 h 10000"/>
                  <a:gd name="connsiteX30" fmla="*/ 2620 w 10000"/>
                  <a:gd name="connsiteY30" fmla="*/ 6524 h 10000"/>
                  <a:gd name="connsiteX31" fmla="*/ 2721 w 10000"/>
                  <a:gd name="connsiteY31" fmla="*/ 6452 h 10000"/>
                  <a:gd name="connsiteX32" fmla="*/ 2759 w 10000"/>
                  <a:gd name="connsiteY32" fmla="*/ 6406 h 10000"/>
                  <a:gd name="connsiteX33" fmla="*/ 2808 w 10000"/>
                  <a:gd name="connsiteY33" fmla="*/ 6381 h 10000"/>
                  <a:gd name="connsiteX34" fmla="*/ 2884 w 10000"/>
                  <a:gd name="connsiteY34" fmla="*/ 6335 h 10000"/>
                  <a:gd name="connsiteX35" fmla="*/ 2922 w 10000"/>
                  <a:gd name="connsiteY35" fmla="*/ 6314 h 10000"/>
                  <a:gd name="connsiteX36" fmla="*/ 3023 w 10000"/>
                  <a:gd name="connsiteY36" fmla="*/ 6217 h 10000"/>
                  <a:gd name="connsiteX37" fmla="*/ 3148 w 10000"/>
                  <a:gd name="connsiteY37" fmla="*/ 6053 h 10000"/>
                  <a:gd name="connsiteX38" fmla="*/ 3238 w 10000"/>
                  <a:gd name="connsiteY38" fmla="*/ 5982 h 10000"/>
                  <a:gd name="connsiteX39" fmla="*/ 3350 w 10000"/>
                  <a:gd name="connsiteY39" fmla="*/ 5935 h 10000"/>
                  <a:gd name="connsiteX40" fmla="*/ 3388 w 10000"/>
                  <a:gd name="connsiteY40" fmla="*/ 5910 h 10000"/>
                  <a:gd name="connsiteX41" fmla="*/ 3439 w 10000"/>
                  <a:gd name="connsiteY41" fmla="*/ 5885 h 10000"/>
                  <a:gd name="connsiteX42" fmla="*/ 3527 w 10000"/>
                  <a:gd name="connsiteY42" fmla="*/ 5792 h 10000"/>
                  <a:gd name="connsiteX43" fmla="*/ 3641 w 10000"/>
                  <a:gd name="connsiteY43" fmla="*/ 5696 h 10000"/>
                  <a:gd name="connsiteX44" fmla="*/ 3704 w 10000"/>
                  <a:gd name="connsiteY44" fmla="*/ 5603 h 10000"/>
                  <a:gd name="connsiteX45" fmla="*/ 3780 w 10000"/>
                  <a:gd name="connsiteY45" fmla="*/ 5532 h 10000"/>
                  <a:gd name="connsiteX46" fmla="*/ 3930 w 10000"/>
                  <a:gd name="connsiteY46" fmla="*/ 5414 h 10000"/>
                  <a:gd name="connsiteX47" fmla="*/ 3968 w 10000"/>
                  <a:gd name="connsiteY47" fmla="*/ 5389 h 10000"/>
                  <a:gd name="connsiteX48" fmla="*/ 4169 w 10000"/>
                  <a:gd name="connsiteY48" fmla="*/ 5271 h 10000"/>
                  <a:gd name="connsiteX49" fmla="*/ 4207 w 10000"/>
                  <a:gd name="connsiteY49" fmla="*/ 5246 h 10000"/>
                  <a:gd name="connsiteX50" fmla="*/ 4245 w 10000"/>
                  <a:gd name="connsiteY50" fmla="*/ 5200 h 10000"/>
                  <a:gd name="connsiteX51" fmla="*/ 4283 w 10000"/>
                  <a:gd name="connsiteY51" fmla="*/ 5179 h 10000"/>
                  <a:gd name="connsiteX52" fmla="*/ 4384 w 10000"/>
                  <a:gd name="connsiteY52" fmla="*/ 5082 h 10000"/>
                  <a:gd name="connsiteX53" fmla="*/ 4559 w 10000"/>
                  <a:gd name="connsiteY53" fmla="*/ 4918 h 10000"/>
                  <a:gd name="connsiteX54" fmla="*/ 4610 w 10000"/>
                  <a:gd name="connsiteY54" fmla="*/ 4868 h 10000"/>
                  <a:gd name="connsiteX55" fmla="*/ 4660 w 10000"/>
                  <a:gd name="connsiteY55" fmla="*/ 4800 h 10000"/>
                  <a:gd name="connsiteX56" fmla="*/ 4698 w 10000"/>
                  <a:gd name="connsiteY56" fmla="*/ 4775 h 10000"/>
                  <a:gd name="connsiteX57" fmla="*/ 4760 w 10000"/>
                  <a:gd name="connsiteY57" fmla="*/ 4729 h 10000"/>
                  <a:gd name="connsiteX58" fmla="*/ 4837 w 10000"/>
                  <a:gd name="connsiteY58" fmla="*/ 4632 h 10000"/>
                  <a:gd name="connsiteX59" fmla="*/ 4899 w 10000"/>
                  <a:gd name="connsiteY59" fmla="*/ 4586 h 10000"/>
                  <a:gd name="connsiteX60" fmla="*/ 4937 w 10000"/>
                  <a:gd name="connsiteY60" fmla="*/ 4540 h 10000"/>
                  <a:gd name="connsiteX61" fmla="*/ 5038 w 10000"/>
                  <a:gd name="connsiteY61" fmla="*/ 4443 h 10000"/>
                  <a:gd name="connsiteX62" fmla="*/ 5139 w 10000"/>
                  <a:gd name="connsiteY62" fmla="*/ 4325 h 10000"/>
                  <a:gd name="connsiteX63" fmla="*/ 5240 w 10000"/>
                  <a:gd name="connsiteY63" fmla="*/ 4233 h 10000"/>
                  <a:gd name="connsiteX64" fmla="*/ 5316 w 10000"/>
                  <a:gd name="connsiteY64" fmla="*/ 4182 h 10000"/>
                  <a:gd name="connsiteX65" fmla="*/ 5428 w 10000"/>
                  <a:gd name="connsiteY65" fmla="*/ 4065 h 10000"/>
                  <a:gd name="connsiteX66" fmla="*/ 5466 w 10000"/>
                  <a:gd name="connsiteY66" fmla="*/ 4044 h 10000"/>
                  <a:gd name="connsiteX67" fmla="*/ 5542 w 10000"/>
                  <a:gd name="connsiteY67" fmla="*/ 3947 h 10000"/>
                  <a:gd name="connsiteX68" fmla="*/ 5593 w 10000"/>
                  <a:gd name="connsiteY68" fmla="*/ 3901 h 10000"/>
                  <a:gd name="connsiteX69" fmla="*/ 5629 w 10000"/>
                  <a:gd name="connsiteY69" fmla="*/ 3829 h 10000"/>
                  <a:gd name="connsiteX70" fmla="*/ 5656 w 10000"/>
                  <a:gd name="connsiteY70" fmla="*/ 3758 h 10000"/>
                  <a:gd name="connsiteX71" fmla="*/ 5806 w 10000"/>
                  <a:gd name="connsiteY71" fmla="*/ 3426 h 10000"/>
                  <a:gd name="connsiteX72" fmla="*/ 5858 w 10000"/>
                  <a:gd name="connsiteY72" fmla="*/ 3144 h 10000"/>
                  <a:gd name="connsiteX73" fmla="*/ 5907 w 10000"/>
                  <a:gd name="connsiteY73" fmla="*/ 3001 h 10000"/>
                  <a:gd name="connsiteX74" fmla="*/ 5931 w 10000"/>
                  <a:gd name="connsiteY74" fmla="*/ 2930 h 10000"/>
                  <a:gd name="connsiteX75" fmla="*/ 5958 w 10000"/>
                  <a:gd name="connsiteY75" fmla="*/ 2858 h 10000"/>
                  <a:gd name="connsiteX76" fmla="*/ 6171 w 10000"/>
                  <a:gd name="connsiteY76" fmla="*/ 2388 h 10000"/>
                  <a:gd name="connsiteX77" fmla="*/ 6274 w 10000"/>
                  <a:gd name="connsiteY77" fmla="*/ 2266 h 10000"/>
                  <a:gd name="connsiteX78" fmla="*/ 6373 w 10000"/>
                  <a:gd name="connsiteY78" fmla="*/ 2148 h 10000"/>
                  <a:gd name="connsiteX79" fmla="*/ 6511 w 10000"/>
                  <a:gd name="connsiteY79" fmla="*/ 2102 h 10000"/>
                  <a:gd name="connsiteX80" fmla="*/ 6563 w 10000"/>
                  <a:gd name="connsiteY80" fmla="*/ 2081 h 10000"/>
                  <a:gd name="connsiteX81" fmla="*/ 6939 w 10000"/>
                  <a:gd name="connsiteY81" fmla="*/ 2009 h 10000"/>
                  <a:gd name="connsiteX82" fmla="*/ 7105 w 10000"/>
                  <a:gd name="connsiteY82" fmla="*/ 1984 h 10000"/>
                  <a:gd name="connsiteX83" fmla="*/ 7326 w 10000"/>
                  <a:gd name="connsiteY83" fmla="*/ 1971 h 10000"/>
                  <a:gd name="connsiteX84" fmla="*/ 7682 w 10000"/>
                  <a:gd name="connsiteY84" fmla="*/ 1652 h 10000"/>
                  <a:gd name="connsiteX85" fmla="*/ 7936 w 10000"/>
                  <a:gd name="connsiteY85" fmla="*/ 1442 h 10000"/>
                  <a:gd name="connsiteX86" fmla="*/ 7974 w 10000"/>
                  <a:gd name="connsiteY86" fmla="*/ 1396 h 10000"/>
                  <a:gd name="connsiteX87" fmla="*/ 8200 w 10000"/>
                  <a:gd name="connsiteY87" fmla="*/ 1206 h 10000"/>
                  <a:gd name="connsiteX88" fmla="*/ 8238 w 10000"/>
                  <a:gd name="connsiteY88" fmla="*/ 1181 h 10000"/>
                  <a:gd name="connsiteX89" fmla="*/ 8276 w 10000"/>
                  <a:gd name="connsiteY89" fmla="*/ 1135 h 10000"/>
                  <a:gd name="connsiteX90" fmla="*/ 8325 w 10000"/>
                  <a:gd name="connsiteY90" fmla="*/ 1110 h 10000"/>
                  <a:gd name="connsiteX91" fmla="*/ 8363 w 10000"/>
                  <a:gd name="connsiteY91" fmla="*/ 1084 h 10000"/>
                  <a:gd name="connsiteX92" fmla="*/ 8415 w 10000"/>
                  <a:gd name="connsiteY92" fmla="*/ 1063 h 10000"/>
                  <a:gd name="connsiteX93" fmla="*/ 8464 w 10000"/>
                  <a:gd name="connsiteY93" fmla="*/ 1017 h 10000"/>
                  <a:gd name="connsiteX94" fmla="*/ 8616 w 10000"/>
                  <a:gd name="connsiteY94" fmla="*/ 895 h 10000"/>
                  <a:gd name="connsiteX95" fmla="*/ 8652 w 10000"/>
                  <a:gd name="connsiteY95" fmla="*/ 874 h 10000"/>
                  <a:gd name="connsiteX96" fmla="*/ 8753 w 10000"/>
                  <a:gd name="connsiteY96" fmla="*/ 828 h 10000"/>
                  <a:gd name="connsiteX97" fmla="*/ 8892 w 10000"/>
                  <a:gd name="connsiteY97" fmla="*/ 731 h 10000"/>
                  <a:gd name="connsiteX98" fmla="*/ 8981 w 10000"/>
                  <a:gd name="connsiteY98" fmla="*/ 685 h 10000"/>
                  <a:gd name="connsiteX99" fmla="*/ 9232 w 10000"/>
                  <a:gd name="connsiteY99" fmla="*/ 517 h 10000"/>
                  <a:gd name="connsiteX100" fmla="*/ 9322 w 10000"/>
                  <a:gd name="connsiteY100" fmla="*/ 450 h 10000"/>
                  <a:gd name="connsiteX101" fmla="*/ 9384 w 10000"/>
                  <a:gd name="connsiteY101" fmla="*/ 399 h 10000"/>
                  <a:gd name="connsiteX102" fmla="*/ 9433 w 10000"/>
                  <a:gd name="connsiteY102" fmla="*/ 378 h 10000"/>
                  <a:gd name="connsiteX103" fmla="*/ 9523 w 10000"/>
                  <a:gd name="connsiteY103" fmla="*/ 307 h 10000"/>
                  <a:gd name="connsiteX104" fmla="*/ 9572 w 10000"/>
                  <a:gd name="connsiteY104" fmla="*/ 282 h 10000"/>
                  <a:gd name="connsiteX105" fmla="*/ 9711 w 10000"/>
                  <a:gd name="connsiteY105" fmla="*/ 189 h 10000"/>
                  <a:gd name="connsiteX106" fmla="*/ 9812 w 10000"/>
                  <a:gd name="connsiteY106" fmla="*/ 118 h 10000"/>
                  <a:gd name="connsiteX107" fmla="*/ 9899 w 10000"/>
                  <a:gd name="connsiteY107" fmla="*/ 71 h 10000"/>
                  <a:gd name="connsiteX108" fmla="*/ 9962 w 10000"/>
                  <a:gd name="connsiteY108" fmla="*/ 21 h 10000"/>
                  <a:gd name="connsiteX109" fmla="*/ 10000 w 10000"/>
                  <a:gd name="connsiteY10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316 w 10000"/>
                  <a:gd name="connsiteY5" fmla="*/ 8722 h 10000"/>
                  <a:gd name="connsiteX6" fmla="*/ 605 w 10000"/>
                  <a:gd name="connsiteY6" fmla="*/ 8462 h 10000"/>
                  <a:gd name="connsiteX7" fmla="*/ 882 w 10000"/>
                  <a:gd name="connsiteY7" fmla="*/ 8155 h 10000"/>
                  <a:gd name="connsiteX8" fmla="*/ 920 w 10000"/>
                  <a:gd name="connsiteY8" fmla="*/ 8108 h 10000"/>
                  <a:gd name="connsiteX9" fmla="*/ 970 w 10000"/>
                  <a:gd name="connsiteY9" fmla="*/ 8083 h 10000"/>
                  <a:gd name="connsiteX10" fmla="*/ 1008 w 10000"/>
                  <a:gd name="connsiteY10" fmla="*/ 8037 h 10000"/>
                  <a:gd name="connsiteX11" fmla="*/ 1185 w 10000"/>
                  <a:gd name="connsiteY11" fmla="*/ 7802 h 10000"/>
                  <a:gd name="connsiteX12" fmla="*/ 1223 w 10000"/>
                  <a:gd name="connsiteY12" fmla="*/ 7776 h 10000"/>
                  <a:gd name="connsiteX13" fmla="*/ 1386 w 10000"/>
                  <a:gd name="connsiteY13" fmla="*/ 7612 h 10000"/>
                  <a:gd name="connsiteX14" fmla="*/ 1473 w 10000"/>
                  <a:gd name="connsiteY14" fmla="*/ 7541 h 10000"/>
                  <a:gd name="connsiteX15" fmla="*/ 1574 w 10000"/>
                  <a:gd name="connsiteY15" fmla="*/ 7423 h 10000"/>
                  <a:gd name="connsiteX16" fmla="*/ 1612 w 10000"/>
                  <a:gd name="connsiteY16" fmla="*/ 7398 h 10000"/>
                  <a:gd name="connsiteX17" fmla="*/ 1688 w 10000"/>
                  <a:gd name="connsiteY17" fmla="*/ 7306 h 10000"/>
                  <a:gd name="connsiteX18" fmla="*/ 1726 w 10000"/>
                  <a:gd name="connsiteY18" fmla="*/ 7280 h 10000"/>
                  <a:gd name="connsiteX19" fmla="*/ 1800 w 10000"/>
                  <a:gd name="connsiteY19" fmla="*/ 7188 h 10000"/>
                  <a:gd name="connsiteX20" fmla="*/ 1928 w 10000"/>
                  <a:gd name="connsiteY20" fmla="*/ 7091 h 10000"/>
                  <a:gd name="connsiteX21" fmla="*/ 1966 w 10000"/>
                  <a:gd name="connsiteY21" fmla="*/ 7045 h 10000"/>
                  <a:gd name="connsiteX22" fmla="*/ 2091 w 10000"/>
                  <a:gd name="connsiteY22" fmla="*/ 6999 h 10000"/>
                  <a:gd name="connsiteX23" fmla="*/ 2129 w 10000"/>
                  <a:gd name="connsiteY23" fmla="*/ 6948 h 10000"/>
                  <a:gd name="connsiteX24" fmla="*/ 2167 w 10000"/>
                  <a:gd name="connsiteY24" fmla="*/ 6927 h 10000"/>
                  <a:gd name="connsiteX25" fmla="*/ 2230 w 10000"/>
                  <a:gd name="connsiteY25" fmla="*/ 6881 h 10000"/>
                  <a:gd name="connsiteX26" fmla="*/ 2304 w 10000"/>
                  <a:gd name="connsiteY26" fmla="*/ 6831 h 10000"/>
                  <a:gd name="connsiteX27" fmla="*/ 2532 w 10000"/>
                  <a:gd name="connsiteY27" fmla="*/ 6620 h 10000"/>
                  <a:gd name="connsiteX28" fmla="*/ 2582 w 10000"/>
                  <a:gd name="connsiteY28" fmla="*/ 6570 h 10000"/>
                  <a:gd name="connsiteX29" fmla="*/ 2620 w 10000"/>
                  <a:gd name="connsiteY29" fmla="*/ 6524 h 10000"/>
                  <a:gd name="connsiteX30" fmla="*/ 2721 w 10000"/>
                  <a:gd name="connsiteY30" fmla="*/ 6452 h 10000"/>
                  <a:gd name="connsiteX31" fmla="*/ 2759 w 10000"/>
                  <a:gd name="connsiteY31" fmla="*/ 6406 h 10000"/>
                  <a:gd name="connsiteX32" fmla="*/ 2808 w 10000"/>
                  <a:gd name="connsiteY32" fmla="*/ 6381 h 10000"/>
                  <a:gd name="connsiteX33" fmla="*/ 2884 w 10000"/>
                  <a:gd name="connsiteY33" fmla="*/ 6335 h 10000"/>
                  <a:gd name="connsiteX34" fmla="*/ 2922 w 10000"/>
                  <a:gd name="connsiteY34" fmla="*/ 6314 h 10000"/>
                  <a:gd name="connsiteX35" fmla="*/ 3023 w 10000"/>
                  <a:gd name="connsiteY35" fmla="*/ 6217 h 10000"/>
                  <a:gd name="connsiteX36" fmla="*/ 3148 w 10000"/>
                  <a:gd name="connsiteY36" fmla="*/ 6053 h 10000"/>
                  <a:gd name="connsiteX37" fmla="*/ 3238 w 10000"/>
                  <a:gd name="connsiteY37" fmla="*/ 5982 h 10000"/>
                  <a:gd name="connsiteX38" fmla="*/ 3350 w 10000"/>
                  <a:gd name="connsiteY38" fmla="*/ 5935 h 10000"/>
                  <a:gd name="connsiteX39" fmla="*/ 3388 w 10000"/>
                  <a:gd name="connsiteY39" fmla="*/ 5910 h 10000"/>
                  <a:gd name="connsiteX40" fmla="*/ 3439 w 10000"/>
                  <a:gd name="connsiteY40" fmla="*/ 5885 h 10000"/>
                  <a:gd name="connsiteX41" fmla="*/ 3527 w 10000"/>
                  <a:gd name="connsiteY41" fmla="*/ 5792 h 10000"/>
                  <a:gd name="connsiteX42" fmla="*/ 3641 w 10000"/>
                  <a:gd name="connsiteY42" fmla="*/ 5696 h 10000"/>
                  <a:gd name="connsiteX43" fmla="*/ 3704 w 10000"/>
                  <a:gd name="connsiteY43" fmla="*/ 5603 h 10000"/>
                  <a:gd name="connsiteX44" fmla="*/ 3780 w 10000"/>
                  <a:gd name="connsiteY44" fmla="*/ 5532 h 10000"/>
                  <a:gd name="connsiteX45" fmla="*/ 3930 w 10000"/>
                  <a:gd name="connsiteY45" fmla="*/ 5414 h 10000"/>
                  <a:gd name="connsiteX46" fmla="*/ 3968 w 10000"/>
                  <a:gd name="connsiteY46" fmla="*/ 5389 h 10000"/>
                  <a:gd name="connsiteX47" fmla="*/ 4169 w 10000"/>
                  <a:gd name="connsiteY47" fmla="*/ 5271 h 10000"/>
                  <a:gd name="connsiteX48" fmla="*/ 4207 w 10000"/>
                  <a:gd name="connsiteY48" fmla="*/ 5246 h 10000"/>
                  <a:gd name="connsiteX49" fmla="*/ 4245 w 10000"/>
                  <a:gd name="connsiteY49" fmla="*/ 5200 h 10000"/>
                  <a:gd name="connsiteX50" fmla="*/ 4283 w 10000"/>
                  <a:gd name="connsiteY50" fmla="*/ 5179 h 10000"/>
                  <a:gd name="connsiteX51" fmla="*/ 4384 w 10000"/>
                  <a:gd name="connsiteY51" fmla="*/ 5082 h 10000"/>
                  <a:gd name="connsiteX52" fmla="*/ 4559 w 10000"/>
                  <a:gd name="connsiteY52" fmla="*/ 4918 h 10000"/>
                  <a:gd name="connsiteX53" fmla="*/ 4610 w 10000"/>
                  <a:gd name="connsiteY53" fmla="*/ 4868 h 10000"/>
                  <a:gd name="connsiteX54" fmla="*/ 4660 w 10000"/>
                  <a:gd name="connsiteY54" fmla="*/ 4800 h 10000"/>
                  <a:gd name="connsiteX55" fmla="*/ 4698 w 10000"/>
                  <a:gd name="connsiteY55" fmla="*/ 4775 h 10000"/>
                  <a:gd name="connsiteX56" fmla="*/ 4760 w 10000"/>
                  <a:gd name="connsiteY56" fmla="*/ 4729 h 10000"/>
                  <a:gd name="connsiteX57" fmla="*/ 4837 w 10000"/>
                  <a:gd name="connsiteY57" fmla="*/ 4632 h 10000"/>
                  <a:gd name="connsiteX58" fmla="*/ 4899 w 10000"/>
                  <a:gd name="connsiteY58" fmla="*/ 4586 h 10000"/>
                  <a:gd name="connsiteX59" fmla="*/ 4937 w 10000"/>
                  <a:gd name="connsiteY59" fmla="*/ 4540 h 10000"/>
                  <a:gd name="connsiteX60" fmla="*/ 5038 w 10000"/>
                  <a:gd name="connsiteY60" fmla="*/ 4443 h 10000"/>
                  <a:gd name="connsiteX61" fmla="*/ 5139 w 10000"/>
                  <a:gd name="connsiteY61" fmla="*/ 4325 h 10000"/>
                  <a:gd name="connsiteX62" fmla="*/ 5240 w 10000"/>
                  <a:gd name="connsiteY62" fmla="*/ 4233 h 10000"/>
                  <a:gd name="connsiteX63" fmla="*/ 5316 w 10000"/>
                  <a:gd name="connsiteY63" fmla="*/ 4182 h 10000"/>
                  <a:gd name="connsiteX64" fmla="*/ 5428 w 10000"/>
                  <a:gd name="connsiteY64" fmla="*/ 4065 h 10000"/>
                  <a:gd name="connsiteX65" fmla="*/ 5466 w 10000"/>
                  <a:gd name="connsiteY65" fmla="*/ 4044 h 10000"/>
                  <a:gd name="connsiteX66" fmla="*/ 5542 w 10000"/>
                  <a:gd name="connsiteY66" fmla="*/ 3947 h 10000"/>
                  <a:gd name="connsiteX67" fmla="*/ 5593 w 10000"/>
                  <a:gd name="connsiteY67" fmla="*/ 3901 h 10000"/>
                  <a:gd name="connsiteX68" fmla="*/ 5629 w 10000"/>
                  <a:gd name="connsiteY68" fmla="*/ 3829 h 10000"/>
                  <a:gd name="connsiteX69" fmla="*/ 5656 w 10000"/>
                  <a:gd name="connsiteY69" fmla="*/ 3758 h 10000"/>
                  <a:gd name="connsiteX70" fmla="*/ 5806 w 10000"/>
                  <a:gd name="connsiteY70" fmla="*/ 3426 h 10000"/>
                  <a:gd name="connsiteX71" fmla="*/ 5858 w 10000"/>
                  <a:gd name="connsiteY71" fmla="*/ 3144 h 10000"/>
                  <a:gd name="connsiteX72" fmla="*/ 5907 w 10000"/>
                  <a:gd name="connsiteY72" fmla="*/ 3001 h 10000"/>
                  <a:gd name="connsiteX73" fmla="*/ 5931 w 10000"/>
                  <a:gd name="connsiteY73" fmla="*/ 2930 h 10000"/>
                  <a:gd name="connsiteX74" fmla="*/ 5958 w 10000"/>
                  <a:gd name="connsiteY74" fmla="*/ 2858 h 10000"/>
                  <a:gd name="connsiteX75" fmla="*/ 6171 w 10000"/>
                  <a:gd name="connsiteY75" fmla="*/ 2388 h 10000"/>
                  <a:gd name="connsiteX76" fmla="*/ 6274 w 10000"/>
                  <a:gd name="connsiteY76" fmla="*/ 2266 h 10000"/>
                  <a:gd name="connsiteX77" fmla="*/ 6373 w 10000"/>
                  <a:gd name="connsiteY77" fmla="*/ 2148 h 10000"/>
                  <a:gd name="connsiteX78" fmla="*/ 6511 w 10000"/>
                  <a:gd name="connsiteY78" fmla="*/ 2102 h 10000"/>
                  <a:gd name="connsiteX79" fmla="*/ 6563 w 10000"/>
                  <a:gd name="connsiteY79" fmla="*/ 2081 h 10000"/>
                  <a:gd name="connsiteX80" fmla="*/ 6939 w 10000"/>
                  <a:gd name="connsiteY80" fmla="*/ 2009 h 10000"/>
                  <a:gd name="connsiteX81" fmla="*/ 7105 w 10000"/>
                  <a:gd name="connsiteY81" fmla="*/ 1984 h 10000"/>
                  <a:gd name="connsiteX82" fmla="*/ 7326 w 10000"/>
                  <a:gd name="connsiteY82" fmla="*/ 1971 h 10000"/>
                  <a:gd name="connsiteX83" fmla="*/ 7682 w 10000"/>
                  <a:gd name="connsiteY83" fmla="*/ 1652 h 10000"/>
                  <a:gd name="connsiteX84" fmla="*/ 7936 w 10000"/>
                  <a:gd name="connsiteY84" fmla="*/ 1442 h 10000"/>
                  <a:gd name="connsiteX85" fmla="*/ 7974 w 10000"/>
                  <a:gd name="connsiteY85" fmla="*/ 1396 h 10000"/>
                  <a:gd name="connsiteX86" fmla="*/ 8200 w 10000"/>
                  <a:gd name="connsiteY86" fmla="*/ 1206 h 10000"/>
                  <a:gd name="connsiteX87" fmla="*/ 8238 w 10000"/>
                  <a:gd name="connsiteY87" fmla="*/ 1181 h 10000"/>
                  <a:gd name="connsiteX88" fmla="*/ 8276 w 10000"/>
                  <a:gd name="connsiteY88" fmla="*/ 1135 h 10000"/>
                  <a:gd name="connsiteX89" fmla="*/ 8325 w 10000"/>
                  <a:gd name="connsiteY89" fmla="*/ 1110 h 10000"/>
                  <a:gd name="connsiteX90" fmla="*/ 8363 w 10000"/>
                  <a:gd name="connsiteY90" fmla="*/ 1084 h 10000"/>
                  <a:gd name="connsiteX91" fmla="*/ 8415 w 10000"/>
                  <a:gd name="connsiteY91" fmla="*/ 1063 h 10000"/>
                  <a:gd name="connsiteX92" fmla="*/ 8464 w 10000"/>
                  <a:gd name="connsiteY92" fmla="*/ 1017 h 10000"/>
                  <a:gd name="connsiteX93" fmla="*/ 8616 w 10000"/>
                  <a:gd name="connsiteY93" fmla="*/ 895 h 10000"/>
                  <a:gd name="connsiteX94" fmla="*/ 8652 w 10000"/>
                  <a:gd name="connsiteY94" fmla="*/ 874 h 10000"/>
                  <a:gd name="connsiteX95" fmla="*/ 8753 w 10000"/>
                  <a:gd name="connsiteY95" fmla="*/ 828 h 10000"/>
                  <a:gd name="connsiteX96" fmla="*/ 8892 w 10000"/>
                  <a:gd name="connsiteY96" fmla="*/ 731 h 10000"/>
                  <a:gd name="connsiteX97" fmla="*/ 8981 w 10000"/>
                  <a:gd name="connsiteY97" fmla="*/ 685 h 10000"/>
                  <a:gd name="connsiteX98" fmla="*/ 9232 w 10000"/>
                  <a:gd name="connsiteY98" fmla="*/ 517 h 10000"/>
                  <a:gd name="connsiteX99" fmla="*/ 9322 w 10000"/>
                  <a:gd name="connsiteY99" fmla="*/ 450 h 10000"/>
                  <a:gd name="connsiteX100" fmla="*/ 9384 w 10000"/>
                  <a:gd name="connsiteY100" fmla="*/ 399 h 10000"/>
                  <a:gd name="connsiteX101" fmla="*/ 9433 w 10000"/>
                  <a:gd name="connsiteY101" fmla="*/ 378 h 10000"/>
                  <a:gd name="connsiteX102" fmla="*/ 9523 w 10000"/>
                  <a:gd name="connsiteY102" fmla="*/ 307 h 10000"/>
                  <a:gd name="connsiteX103" fmla="*/ 9572 w 10000"/>
                  <a:gd name="connsiteY103" fmla="*/ 282 h 10000"/>
                  <a:gd name="connsiteX104" fmla="*/ 9711 w 10000"/>
                  <a:gd name="connsiteY104" fmla="*/ 189 h 10000"/>
                  <a:gd name="connsiteX105" fmla="*/ 9812 w 10000"/>
                  <a:gd name="connsiteY105" fmla="*/ 118 h 10000"/>
                  <a:gd name="connsiteX106" fmla="*/ 9899 w 10000"/>
                  <a:gd name="connsiteY106" fmla="*/ 71 h 10000"/>
                  <a:gd name="connsiteX107" fmla="*/ 9962 w 10000"/>
                  <a:gd name="connsiteY107" fmla="*/ 21 h 10000"/>
                  <a:gd name="connsiteX108" fmla="*/ 10000 w 10000"/>
                  <a:gd name="connsiteY10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970 w 10000"/>
                  <a:gd name="connsiteY8" fmla="*/ 8083 h 10000"/>
                  <a:gd name="connsiteX9" fmla="*/ 1008 w 10000"/>
                  <a:gd name="connsiteY9" fmla="*/ 8037 h 10000"/>
                  <a:gd name="connsiteX10" fmla="*/ 1185 w 10000"/>
                  <a:gd name="connsiteY10" fmla="*/ 7802 h 10000"/>
                  <a:gd name="connsiteX11" fmla="*/ 1223 w 10000"/>
                  <a:gd name="connsiteY11" fmla="*/ 7776 h 10000"/>
                  <a:gd name="connsiteX12" fmla="*/ 1386 w 10000"/>
                  <a:gd name="connsiteY12" fmla="*/ 7612 h 10000"/>
                  <a:gd name="connsiteX13" fmla="*/ 1473 w 10000"/>
                  <a:gd name="connsiteY13" fmla="*/ 7541 h 10000"/>
                  <a:gd name="connsiteX14" fmla="*/ 1574 w 10000"/>
                  <a:gd name="connsiteY14" fmla="*/ 7423 h 10000"/>
                  <a:gd name="connsiteX15" fmla="*/ 1612 w 10000"/>
                  <a:gd name="connsiteY15" fmla="*/ 7398 h 10000"/>
                  <a:gd name="connsiteX16" fmla="*/ 1688 w 10000"/>
                  <a:gd name="connsiteY16" fmla="*/ 7306 h 10000"/>
                  <a:gd name="connsiteX17" fmla="*/ 1726 w 10000"/>
                  <a:gd name="connsiteY17" fmla="*/ 7280 h 10000"/>
                  <a:gd name="connsiteX18" fmla="*/ 1800 w 10000"/>
                  <a:gd name="connsiteY18" fmla="*/ 7188 h 10000"/>
                  <a:gd name="connsiteX19" fmla="*/ 1928 w 10000"/>
                  <a:gd name="connsiteY19" fmla="*/ 7091 h 10000"/>
                  <a:gd name="connsiteX20" fmla="*/ 1966 w 10000"/>
                  <a:gd name="connsiteY20" fmla="*/ 7045 h 10000"/>
                  <a:gd name="connsiteX21" fmla="*/ 2091 w 10000"/>
                  <a:gd name="connsiteY21" fmla="*/ 6999 h 10000"/>
                  <a:gd name="connsiteX22" fmla="*/ 2129 w 10000"/>
                  <a:gd name="connsiteY22" fmla="*/ 6948 h 10000"/>
                  <a:gd name="connsiteX23" fmla="*/ 2167 w 10000"/>
                  <a:gd name="connsiteY23" fmla="*/ 6927 h 10000"/>
                  <a:gd name="connsiteX24" fmla="*/ 2230 w 10000"/>
                  <a:gd name="connsiteY24" fmla="*/ 6881 h 10000"/>
                  <a:gd name="connsiteX25" fmla="*/ 2304 w 10000"/>
                  <a:gd name="connsiteY25" fmla="*/ 6831 h 10000"/>
                  <a:gd name="connsiteX26" fmla="*/ 2532 w 10000"/>
                  <a:gd name="connsiteY26" fmla="*/ 6620 h 10000"/>
                  <a:gd name="connsiteX27" fmla="*/ 2582 w 10000"/>
                  <a:gd name="connsiteY27" fmla="*/ 6570 h 10000"/>
                  <a:gd name="connsiteX28" fmla="*/ 2620 w 10000"/>
                  <a:gd name="connsiteY28" fmla="*/ 6524 h 10000"/>
                  <a:gd name="connsiteX29" fmla="*/ 2721 w 10000"/>
                  <a:gd name="connsiteY29" fmla="*/ 6452 h 10000"/>
                  <a:gd name="connsiteX30" fmla="*/ 2759 w 10000"/>
                  <a:gd name="connsiteY30" fmla="*/ 6406 h 10000"/>
                  <a:gd name="connsiteX31" fmla="*/ 2808 w 10000"/>
                  <a:gd name="connsiteY31" fmla="*/ 6381 h 10000"/>
                  <a:gd name="connsiteX32" fmla="*/ 2884 w 10000"/>
                  <a:gd name="connsiteY32" fmla="*/ 6335 h 10000"/>
                  <a:gd name="connsiteX33" fmla="*/ 2922 w 10000"/>
                  <a:gd name="connsiteY33" fmla="*/ 6314 h 10000"/>
                  <a:gd name="connsiteX34" fmla="*/ 3023 w 10000"/>
                  <a:gd name="connsiteY34" fmla="*/ 6217 h 10000"/>
                  <a:gd name="connsiteX35" fmla="*/ 3148 w 10000"/>
                  <a:gd name="connsiteY35" fmla="*/ 6053 h 10000"/>
                  <a:gd name="connsiteX36" fmla="*/ 3238 w 10000"/>
                  <a:gd name="connsiteY36" fmla="*/ 5982 h 10000"/>
                  <a:gd name="connsiteX37" fmla="*/ 3350 w 10000"/>
                  <a:gd name="connsiteY37" fmla="*/ 5935 h 10000"/>
                  <a:gd name="connsiteX38" fmla="*/ 3388 w 10000"/>
                  <a:gd name="connsiteY38" fmla="*/ 5910 h 10000"/>
                  <a:gd name="connsiteX39" fmla="*/ 3439 w 10000"/>
                  <a:gd name="connsiteY39" fmla="*/ 5885 h 10000"/>
                  <a:gd name="connsiteX40" fmla="*/ 3527 w 10000"/>
                  <a:gd name="connsiteY40" fmla="*/ 5792 h 10000"/>
                  <a:gd name="connsiteX41" fmla="*/ 3641 w 10000"/>
                  <a:gd name="connsiteY41" fmla="*/ 5696 h 10000"/>
                  <a:gd name="connsiteX42" fmla="*/ 3704 w 10000"/>
                  <a:gd name="connsiteY42" fmla="*/ 5603 h 10000"/>
                  <a:gd name="connsiteX43" fmla="*/ 3780 w 10000"/>
                  <a:gd name="connsiteY43" fmla="*/ 5532 h 10000"/>
                  <a:gd name="connsiteX44" fmla="*/ 3930 w 10000"/>
                  <a:gd name="connsiteY44" fmla="*/ 5414 h 10000"/>
                  <a:gd name="connsiteX45" fmla="*/ 3968 w 10000"/>
                  <a:gd name="connsiteY45" fmla="*/ 5389 h 10000"/>
                  <a:gd name="connsiteX46" fmla="*/ 4169 w 10000"/>
                  <a:gd name="connsiteY46" fmla="*/ 5271 h 10000"/>
                  <a:gd name="connsiteX47" fmla="*/ 4207 w 10000"/>
                  <a:gd name="connsiteY47" fmla="*/ 5246 h 10000"/>
                  <a:gd name="connsiteX48" fmla="*/ 4245 w 10000"/>
                  <a:gd name="connsiteY48" fmla="*/ 5200 h 10000"/>
                  <a:gd name="connsiteX49" fmla="*/ 4283 w 10000"/>
                  <a:gd name="connsiteY49" fmla="*/ 5179 h 10000"/>
                  <a:gd name="connsiteX50" fmla="*/ 4384 w 10000"/>
                  <a:gd name="connsiteY50" fmla="*/ 5082 h 10000"/>
                  <a:gd name="connsiteX51" fmla="*/ 4559 w 10000"/>
                  <a:gd name="connsiteY51" fmla="*/ 4918 h 10000"/>
                  <a:gd name="connsiteX52" fmla="*/ 4610 w 10000"/>
                  <a:gd name="connsiteY52" fmla="*/ 4868 h 10000"/>
                  <a:gd name="connsiteX53" fmla="*/ 4660 w 10000"/>
                  <a:gd name="connsiteY53" fmla="*/ 4800 h 10000"/>
                  <a:gd name="connsiteX54" fmla="*/ 4698 w 10000"/>
                  <a:gd name="connsiteY54" fmla="*/ 4775 h 10000"/>
                  <a:gd name="connsiteX55" fmla="*/ 4760 w 10000"/>
                  <a:gd name="connsiteY55" fmla="*/ 4729 h 10000"/>
                  <a:gd name="connsiteX56" fmla="*/ 4837 w 10000"/>
                  <a:gd name="connsiteY56" fmla="*/ 4632 h 10000"/>
                  <a:gd name="connsiteX57" fmla="*/ 4899 w 10000"/>
                  <a:gd name="connsiteY57" fmla="*/ 4586 h 10000"/>
                  <a:gd name="connsiteX58" fmla="*/ 4937 w 10000"/>
                  <a:gd name="connsiteY58" fmla="*/ 4540 h 10000"/>
                  <a:gd name="connsiteX59" fmla="*/ 5038 w 10000"/>
                  <a:gd name="connsiteY59" fmla="*/ 4443 h 10000"/>
                  <a:gd name="connsiteX60" fmla="*/ 5139 w 10000"/>
                  <a:gd name="connsiteY60" fmla="*/ 4325 h 10000"/>
                  <a:gd name="connsiteX61" fmla="*/ 5240 w 10000"/>
                  <a:gd name="connsiteY61" fmla="*/ 4233 h 10000"/>
                  <a:gd name="connsiteX62" fmla="*/ 5316 w 10000"/>
                  <a:gd name="connsiteY62" fmla="*/ 4182 h 10000"/>
                  <a:gd name="connsiteX63" fmla="*/ 5428 w 10000"/>
                  <a:gd name="connsiteY63" fmla="*/ 4065 h 10000"/>
                  <a:gd name="connsiteX64" fmla="*/ 5466 w 10000"/>
                  <a:gd name="connsiteY64" fmla="*/ 4044 h 10000"/>
                  <a:gd name="connsiteX65" fmla="*/ 5542 w 10000"/>
                  <a:gd name="connsiteY65" fmla="*/ 3947 h 10000"/>
                  <a:gd name="connsiteX66" fmla="*/ 5593 w 10000"/>
                  <a:gd name="connsiteY66" fmla="*/ 3901 h 10000"/>
                  <a:gd name="connsiteX67" fmla="*/ 5629 w 10000"/>
                  <a:gd name="connsiteY67" fmla="*/ 3829 h 10000"/>
                  <a:gd name="connsiteX68" fmla="*/ 5656 w 10000"/>
                  <a:gd name="connsiteY68" fmla="*/ 3758 h 10000"/>
                  <a:gd name="connsiteX69" fmla="*/ 5806 w 10000"/>
                  <a:gd name="connsiteY69" fmla="*/ 3426 h 10000"/>
                  <a:gd name="connsiteX70" fmla="*/ 5858 w 10000"/>
                  <a:gd name="connsiteY70" fmla="*/ 3144 h 10000"/>
                  <a:gd name="connsiteX71" fmla="*/ 5907 w 10000"/>
                  <a:gd name="connsiteY71" fmla="*/ 3001 h 10000"/>
                  <a:gd name="connsiteX72" fmla="*/ 5931 w 10000"/>
                  <a:gd name="connsiteY72" fmla="*/ 2930 h 10000"/>
                  <a:gd name="connsiteX73" fmla="*/ 5958 w 10000"/>
                  <a:gd name="connsiteY73" fmla="*/ 2858 h 10000"/>
                  <a:gd name="connsiteX74" fmla="*/ 6171 w 10000"/>
                  <a:gd name="connsiteY74" fmla="*/ 2388 h 10000"/>
                  <a:gd name="connsiteX75" fmla="*/ 6274 w 10000"/>
                  <a:gd name="connsiteY75" fmla="*/ 2266 h 10000"/>
                  <a:gd name="connsiteX76" fmla="*/ 6373 w 10000"/>
                  <a:gd name="connsiteY76" fmla="*/ 2148 h 10000"/>
                  <a:gd name="connsiteX77" fmla="*/ 6511 w 10000"/>
                  <a:gd name="connsiteY77" fmla="*/ 2102 h 10000"/>
                  <a:gd name="connsiteX78" fmla="*/ 6563 w 10000"/>
                  <a:gd name="connsiteY78" fmla="*/ 2081 h 10000"/>
                  <a:gd name="connsiteX79" fmla="*/ 6939 w 10000"/>
                  <a:gd name="connsiteY79" fmla="*/ 2009 h 10000"/>
                  <a:gd name="connsiteX80" fmla="*/ 7105 w 10000"/>
                  <a:gd name="connsiteY80" fmla="*/ 1984 h 10000"/>
                  <a:gd name="connsiteX81" fmla="*/ 7326 w 10000"/>
                  <a:gd name="connsiteY81" fmla="*/ 1971 h 10000"/>
                  <a:gd name="connsiteX82" fmla="*/ 7682 w 10000"/>
                  <a:gd name="connsiteY82" fmla="*/ 1652 h 10000"/>
                  <a:gd name="connsiteX83" fmla="*/ 7936 w 10000"/>
                  <a:gd name="connsiteY83" fmla="*/ 1442 h 10000"/>
                  <a:gd name="connsiteX84" fmla="*/ 7974 w 10000"/>
                  <a:gd name="connsiteY84" fmla="*/ 1396 h 10000"/>
                  <a:gd name="connsiteX85" fmla="*/ 8200 w 10000"/>
                  <a:gd name="connsiteY85" fmla="*/ 1206 h 10000"/>
                  <a:gd name="connsiteX86" fmla="*/ 8238 w 10000"/>
                  <a:gd name="connsiteY86" fmla="*/ 1181 h 10000"/>
                  <a:gd name="connsiteX87" fmla="*/ 8276 w 10000"/>
                  <a:gd name="connsiteY87" fmla="*/ 1135 h 10000"/>
                  <a:gd name="connsiteX88" fmla="*/ 8325 w 10000"/>
                  <a:gd name="connsiteY88" fmla="*/ 1110 h 10000"/>
                  <a:gd name="connsiteX89" fmla="*/ 8363 w 10000"/>
                  <a:gd name="connsiteY89" fmla="*/ 1084 h 10000"/>
                  <a:gd name="connsiteX90" fmla="*/ 8415 w 10000"/>
                  <a:gd name="connsiteY90" fmla="*/ 1063 h 10000"/>
                  <a:gd name="connsiteX91" fmla="*/ 8464 w 10000"/>
                  <a:gd name="connsiteY91" fmla="*/ 1017 h 10000"/>
                  <a:gd name="connsiteX92" fmla="*/ 8616 w 10000"/>
                  <a:gd name="connsiteY92" fmla="*/ 895 h 10000"/>
                  <a:gd name="connsiteX93" fmla="*/ 8652 w 10000"/>
                  <a:gd name="connsiteY93" fmla="*/ 874 h 10000"/>
                  <a:gd name="connsiteX94" fmla="*/ 8753 w 10000"/>
                  <a:gd name="connsiteY94" fmla="*/ 828 h 10000"/>
                  <a:gd name="connsiteX95" fmla="*/ 8892 w 10000"/>
                  <a:gd name="connsiteY95" fmla="*/ 731 h 10000"/>
                  <a:gd name="connsiteX96" fmla="*/ 8981 w 10000"/>
                  <a:gd name="connsiteY96" fmla="*/ 685 h 10000"/>
                  <a:gd name="connsiteX97" fmla="*/ 9232 w 10000"/>
                  <a:gd name="connsiteY97" fmla="*/ 517 h 10000"/>
                  <a:gd name="connsiteX98" fmla="*/ 9322 w 10000"/>
                  <a:gd name="connsiteY98" fmla="*/ 450 h 10000"/>
                  <a:gd name="connsiteX99" fmla="*/ 9384 w 10000"/>
                  <a:gd name="connsiteY99" fmla="*/ 399 h 10000"/>
                  <a:gd name="connsiteX100" fmla="*/ 9433 w 10000"/>
                  <a:gd name="connsiteY100" fmla="*/ 378 h 10000"/>
                  <a:gd name="connsiteX101" fmla="*/ 9523 w 10000"/>
                  <a:gd name="connsiteY101" fmla="*/ 307 h 10000"/>
                  <a:gd name="connsiteX102" fmla="*/ 9572 w 10000"/>
                  <a:gd name="connsiteY102" fmla="*/ 282 h 10000"/>
                  <a:gd name="connsiteX103" fmla="*/ 9711 w 10000"/>
                  <a:gd name="connsiteY103" fmla="*/ 189 h 10000"/>
                  <a:gd name="connsiteX104" fmla="*/ 9812 w 10000"/>
                  <a:gd name="connsiteY104" fmla="*/ 118 h 10000"/>
                  <a:gd name="connsiteX105" fmla="*/ 9899 w 10000"/>
                  <a:gd name="connsiteY105" fmla="*/ 71 h 10000"/>
                  <a:gd name="connsiteX106" fmla="*/ 9962 w 10000"/>
                  <a:gd name="connsiteY106" fmla="*/ 21 h 10000"/>
                  <a:gd name="connsiteX107" fmla="*/ 10000 w 10000"/>
                  <a:gd name="connsiteY10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970 w 10000"/>
                  <a:gd name="connsiteY8" fmla="*/ 8083 h 10000"/>
                  <a:gd name="connsiteX9" fmla="*/ 1008 w 10000"/>
                  <a:gd name="connsiteY9" fmla="*/ 8037 h 10000"/>
                  <a:gd name="connsiteX10" fmla="*/ 1185 w 10000"/>
                  <a:gd name="connsiteY10" fmla="*/ 7802 h 10000"/>
                  <a:gd name="connsiteX11" fmla="*/ 1223 w 10000"/>
                  <a:gd name="connsiteY11" fmla="*/ 7776 h 10000"/>
                  <a:gd name="connsiteX12" fmla="*/ 1386 w 10000"/>
                  <a:gd name="connsiteY12" fmla="*/ 7612 h 10000"/>
                  <a:gd name="connsiteX13" fmla="*/ 1473 w 10000"/>
                  <a:gd name="connsiteY13" fmla="*/ 7541 h 10000"/>
                  <a:gd name="connsiteX14" fmla="*/ 1574 w 10000"/>
                  <a:gd name="connsiteY14" fmla="*/ 7423 h 10000"/>
                  <a:gd name="connsiteX15" fmla="*/ 1612 w 10000"/>
                  <a:gd name="connsiteY15" fmla="*/ 7398 h 10000"/>
                  <a:gd name="connsiteX16" fmla="*/ 1688 w 10000"/>
                  <a:gd name="connsiteY16" fmla="*/ 7306 h 10000"/>
                  <a:gd name="connsiteX17" fmla="*/ 1726 w 10000"/>
                  <a:gd name="connsiteY17" fmla="*/ 7280 h 10000"/>
                  <a:gd name="connsiteX18" fmla="*/ 1800 w 10000"/>
                  <a:gd name="connsiteY18" fmla="*/ 7188 h 10000"/>
                  <a:gd name="connsiteX19" fmla="*/ 1928 w 10000"/>
                  <a:gd name="connsiteY19" fmla="*/ 7091 h 10000"/>
                  <a:gd name="connsiteX20" fmla="*/ 1966 w 10000"/>
                  <a:gd name="connsiteY20" fmla="*/ 7045 h 10000"/>
                  <a:gd name="connsiteX21" fmla="*/ 2129 w 10000"/>
                  <a:gd name="connsiteY21" fmla="*/ 6948 h 10000"/>
                  <a:gd name="connsiteX22" fmla="*/ 2167 w 10000"/>
                  <a:gd name="connsiteY22" fmla="*/ 6927 h 10000"/>
                  <a:gd name="connsiteX23" fmla="*/ 2230 w 10000"/>
                  <a:gd name="connsiteY23" fmla="*/ 6881 h 10000"/>
                  <a:gd name="connsiteX24" fmla="*/ 2304 w 10000"/>
                  <a:gd name="connsiteY24" fmla="*/ 6831 h 10000"/>
                  <a:gd name="connsiteX25" fmla="*/ 2532 w 10000"/>
                  <a:gd name="connsiteY25" fmla="*/ 6620 h 10000"/>
                  <a:gd name="connsiteX26" fmla="*/ 2582 w 10000"/>
                  <a:gd name="connsiteY26" fmla="*/ 6570 h 10000"/>
                  <a:gd name="connsiteX27" fmla="*/ 2620 w 10000"/>
                  <a:gd name="connsiteY27" fmla="*/ 6524 h 10000"/>
                  <a:gd name="connsiteX28" fmla="*/ 2721 w 10000"/>
                  <a:gd name="connsiteY28" fmla="*/ 6452 h 10000"/>
                  <a:gd name="connsiteX29" fmla="*/ 2759 w 10000"/>
                  <a:gd name="connsiteY29" fmla="*/ 6406 h 10000"/>
                  <a:gd name="connsiteX30" fmla="*/ 2808 w 10000"/>
                  <a:gd name="connsiteY30" fmla="*/ 6381 h 10000"/>
                  <a:gd name="connsiteX31" fmla="*/ 2884 w 10000"/>
                  <a:gd name="connsiteY31" fmla="*/ 6335 h 10000"/>
                  <a:gd name="connsiteX32" fmla="*/ 2922 w 10000"/>
                  <a:gd name="connsiteY32" fmla="*/ 6314 h 10000"/>
                  <a:gd name="connsiteX33" fmla="*/ 3023 w 10000"/>
                  <a:gd name="connsiteY33" fmla="*/ 6217 h 10000"/>
                  <a:gd name="connsiteX34" fmla="*/ 3148 w 10000"/>
                  <a:gd name="connsiteY34" fmla="*/ 6053 h 10000"/>
                  <a:gd name="connsiteX35" fmla="*/ 3238 w 10000"/>
                  <a:gd name="connsiteY35" fmla="*/ 5982 h 10000"/>
                  <a:gd name="connsiteX36" fmla="*/ 3350 w 10000"/>
                  <a:gd name="connsiteY36" fmla="*/ 5935 h 10000"/>
                  <a:gd name="connsiteX37" fmla="*/ 3388 w 10000"/>
                  <a:gd name="connsiteY37" fmla="*/ 5910 h 10000"/>
                  <a:gd name="connsiteX38" fmla="*/ 3439 w 10000"/>
                  <a:gd name="connsiteY38" fmla="*/ 5885 h 10000"/>
                  <a:gd name="connsiteX39" fmla="*/ 3527 w 10000"/>
                  <a:gd name="connsiteY39" fmla="*/ 5792 h 10000"/>
                  <a:gd name="connsiteX40" fmla="*/ 3641 w 10000"/>
                  <a:gd name="connsiteY40" fmla="*/ 5696 h 10000"/>
                  <a:gd name="connsiteX41" fmla="*/ 3704 w 10000"/>
                  <a:gd name="connsiteY41" fmla="*/ 5603 h 10000"/>
                  <a:gd name="connsiteX42" fmla="*/ 3780 w 10000"/>
                  <a:gd name="connsiteY42" fmla="*/ 5532 h 10000"/>
                  <a:gd name="connsiteX43" fmla="*/ 3930 w 10000"/>
                  <a:gd name="connsiteY43" fmla="*/ 5414 h 10000"/>
                  <a:gd name="connsiteX44" fmla="*/ 3968 w 10000"/>
                  <a:gd name="connsiteY44" fmla="*/ 5389 h 10000"/>
                  <a:gd name="connsiteX45" fmla="*/ 4169 w 10000"/>
                  <a:gd name="connsiteY45" fmla="*/ 5271 h 10000"/>
                  <a:gd name="connsiteX46" fmla="*/ 4207 w 10000"/>
                  <a:gd name="connsiteY46" fmla="*/ 5246 h 10000"/>
                  <a:gd name="connsiteX47" fmla="*/ 4245 w 10000"/>
                  <a:gd name="connsiteY47" fmla="*/ 5200 h 10000"/>
                  <a:gd name="connsiteX48" fmla="*/ 4283 w 10000"/>
                  <a:gd name="connsiteY48" fmla="*/ 5179 h 10000"/>
                  <a:gd name="connsiteX49" fmla="*/ 4384 w 10000"/>
                  <a:gd name="connsiteY49" fmla="*/ 5082 h 10000"/>
                  <a:gd name="connsiteX50" fmla="*/ 4559 w 10000"/>
                  <a:gd name="connsiteY50" fmla="*/ 4918 h 10000"/>
                  <a:gd name="connsiteX51" fmla="*/ 4610 w 10000"/>
                  <a:gd name="connsiteY51" fmla="*/ 4868 h 10000"/>
                  <a:gd name="connsiteX52" fmla="*/ 4660 w 10000"/>
                  <a:gd name="connsiteY52" fmla="*/ 4800 h 10000"/>
                  <a:gd name="connsiteX53" fmla="*/ 4698 w 10000"/>
                  <a:gd name="connsiteY53" fmla="*/ 4775 h 10000"/>
                  <a:gd name="connsiteX54" fmla="*/ 4760 w 10000"/>
                  <a:gd name="connsiteY54" fmla="*/ 4729 h 10000"/>
                  <a:gd name="connsiteX55" fmla="*/ 4837 w 10000"/>
                  <a:gd name="connsiteY55" fmla="*/ 4632 h 10000"/>
                  <a:gd name="connsiteX56" fmla="*/ 4899 w 10000"/>
                  <a:gd name="connsiteY56" fmla="*/ 4586 h 10000"/>
                  <a:gd name="connsiteX57" fmla="*/ 4937 w 10000"/>
                  <a:gd name="connsiteY57" fmla="*/ 4540 h 10000"/>
                  <a:gd name="connsiteX58" fmla="*/ 5038 w 10000"/>
                  <a:gd name="connsiteY58" fmla="*/ 4443 h 10000"/>
                  <a:gd name="connsiteX59" fmla="*/ 5139 w 10000"/>
                  <a:gd name="connsiteY59" fmla="*/ 4325 h 10000"/>
                  <a:gd name="connsiteX60" fmla="*/ 5240 w 10000"/>
                  <a:gd name="connsiteY60" fmla="*/ 4233 h 10000"/>
                  <a:gd name="connsiteX61" fmla="*/ 5316 w 10000"/>
                  <a:gd name="connsiteY61" fmla="*/ 4182 h 10000"/>
                  <a:gd name="connsiteX62" fmla="*/ 5428 w 10000"/>
                  <a:gd name="connsiteY62" fmla="*/ 4065 h 10000"/>
                  <a:gd name="connsiteX63" fmla="*/ 5466 w 10000"/>
                  <a:gd name="connsiteY63" fmla="*/ 4044 h 10000"/>
                  <a:gd name="connsiteX64" fmla="*/ 5542 w 10000"/>
                  <a:gd name="connsiteY64" fmla="*/ 3947 h 10000"/>
                  <a:gd name="connsiteX65" fmla="*/ 5593 w 10000"/>
                  <a:gd name="connsiteY65" fmla="*/ 3901 h 10000"/>
                  <a:gd name="connsiteX66" fmla="*/ 5629 w 10000"/>
                  <a:gd name="connsiteY66" fmla="*/ 3829 h 10000"/>
                  <a:gd name="connsiteX67" fmla="*/ 5656 w 10000"/>
                  <a:gd name="connsiteY67" fmla="*/ 3758 h 10000"/>
                  <a:gd name="connsiteX68" fmla="*/ 5806 w 10000"/>
                  <a:gd name="connsiteY68" fmla="*/ 3426 h 10000"/>
                  <a:gd name="connsiteX69" fmla="*/ 5858 w 10000"/>
                  <a:gd name="connsiteY69" fmla="*/ 3144 h 10000"/>
                  <a:gd name="connsiteX70" fmla="*/ 5907 w 10000"/>
                  <a:gd name="connsiteY70" fmla="*/ 3001 h 10000"/>
                  <a:gd name="connsiteX71" fmla="*/ 5931 w 10000"/>
                  <a:gd name="connsiteY71" fmla="*/ 2930 h 10000"/>
                  <a:gd name="connsiteX72" fmla="*/ 5958 w 10000"/>
                  <a:gd name="connsiteY72" fmla="*/ 2858 h 10000"/>
                  <a:gd name="connsiteX73" fmla="*/ 6171 w 10000"/>
                  <a:gd name="connsiteY73" fmla="*/ 2388 h 10000"/>
                  <a:gd name="connsiteX74" fmla="*/ 6274 w 10000"/>
                  <a:gd name="connsiteY74" fmla="*/ 2266 h 10000"/>
                  <a:gd name="connsiteX75" fmla="*/ 6373 w 10000"/>
                  <a:gd name="connsiteY75" fmla="*/ 2148 h 10000"/>
                  <a:gd name="connsiteX76" fmla="*/ 6511 w 10000"/>
                  <a:gd name="connsiteY76" fmla="*/ 2102 h 10000"/>
                  <a:gd name="connsiteX77" fmla="*/ 6563 w 10000"/>
                  <a:gd name="connsiteY77" fmla="*/ 2081 h 10000"/>
                  <a:gd name="connsiteX78" fmla="*/ 6939 w 10000"/>
                  <a:gd name="connsiteY78" fmla="*/ 2009 h 10000"/>
                  <a:gd name="connsiteX79" fmla="*/ 7105 w 10000"/>
                  <a:gd name="connsiteY79" fmla="*/ 1984 h 10000"/>
                  <a:gd name="connsiteX80" fmla="*/ 7326 w 10000"/>
                  <a:gd name="connsiteY80" fmla="*/ 1971 h 10000"/>
                  <a:gd name="connsiteX81" fmla="*/ 7682 w 10000"/>
                  <a:gd name="connsiteY81" fmla="*/ 1652 h 10000"/>
                  <a:gd name="connsiteX82" fmla="*/ 7936 w 10000"/>
                  <a:gd name="connsiteY82" fmla="*/ 1442 h 10000"/>
                  <a:gd name="connsiteX83" fmla="*/ 7974 w 10000"/>
                  <a:gd name="connsiteY83" fmla="*/ 1396 h 10000"/>
                  <a:gd name="connsiteX84" fmla="*/ 8200 w 10000"/>
                  <a:gd name="connsiteY84" fmla="*/ 1206 h 10000"/>
                  <a:gd name="connsiteX85" fmla="*/ 8238 w 10000"/>
                  <a:gd name="connsiteY85" fmla="*/ 1181 h 10000"/>
                  <a:gd name="connsiteX86" fmla="*/ 8276 w 10000"/>
                  <a:gd name="connsiteY86" fmla="*/ 1135 h 10000"/>
                  <a:gd name="connsiteX87" fmla="*/ 8325 w 10000"/>
                  <a:gd name="connsiteY87" fmla="*/ 1110 h 10000"/>
                  <a:gd name="connsiteX88" fmla="*/ 8363 w 10000"/>
                  <a:gd name="connsiteY88" fmla="*/ 1084 h 10000"/>
                  <a:gd name="connsiteX89" fmla="*/ 8415 w 10000"/>
                  <a:gd name="connsiteY89" fmla="*/ 1063 h 10000"/>
                  <a:gd name="connsiteX90" fmla="*/ 8464 w 10000"/>
                  <a:gd name="connsiteY90" fmla="*/ 1017 h 10000"/>
                  <a:gd name="connsiteX91" fmla="*/ 8616 w 10000"/>
                  <a:gd name="connsiteY91" fmla="*/ 895 h 10000"/>
                  <a:gd name="connsiteX92" fmla="*/ 8652 w 10000"/>
                  <a:gd name="connsiteY92" fmla="*/ 874 h 10000"/>
                  <a:gd name="connsiteX93" fmla="*/ 8753 w 10000"/>
                  <a:gd name="connsiteY93" fmla="*/ 828 h 10000"/>
                  <a:gd name="connsiteX94" fmla="*/ 8892 w 10000"/>
                  <a:gd name="connsiteY94" fmla="*/ 731 h 10000"/>
                  <a:gd name="connsiteX95" fmla="*/ 8981 w 10000"/>
                  <a:gd name="connsiteY95" fmla="*/ 685 h 10000"/>
                  <a:gd name="connsiteX96" fmla="*/ 9232 w 10000"/>
                  <a:gd name="connsiteY96" fmla="*/ 517 h 10000"/>
                  <a:gd name="connsiteX97" fmla="*/ 9322 w 10000"/>
                  <a:gd name="connsiteY97" fmla="*/ 450 h 10000"/>
                  <a:gd name="connsiteX98" fmla="*/ 9384 w 10000"/>
                  <a:gd name="connsiteY98" fmla="*/ 399 h 10000"/>
                  <a:gd name="connsiteX99" fmla="*/ 9433 w 10000"/>
                  <a:gd name="connsiteY99" fmla="*/ 378 h 10000"/>
                  <a:gd name="connsiteX100" fmla="*/ 9523 w 10000"/>
                  <a:gd name="connsiteY100" fmla="*/ 307 h 10000"/>
                  <a:gd name="connsiteX101" fmla="*/ 9572 w 10000"/>
                  <a:gd name="connsiteY101" fmla="*/ 282 h 10000"/>
                  <a:gd name="connsiteX102" fmla="*/ 9711 w 10000"/>
                  <a:gd name="connsiteY102" fmla="*/ 189 h 10000"/>
                  <a:gd name="connsiteX103" fmla="*/ 9812 w 10000"/>
                  <a:gd name="connsiteY103" fmla="*/ 118 h 10000"/>
                  <a:gd name="connsiteX104" fmla="*/ 9899 w 10000"/>
                  <a:gd name="connsiteY104" fmla="*/ 71 h 10000"/>
                  <a:gd name="connsiteX105" fmla="*/ 9962 w 10000"/>
                  <a:gd name="connsiteY105" fmla="*/ 21 h 10000"/>
                  <a:gd name="connsiteX106" fmla="*/ 10000 w 10000"/>
                  <a:gd name="connsiteY10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970 w 10000"/>
                  <a:gd name="connsiteY8" fmla="*/ 8083 h 10000"/>
                  <a:gd name="connsiteX9" fmla="*/ 1008 w 10000"/>
                  <a:gd name="connsiteY9" fmla="*/ 8037 h 10000"/>
                  <a:gd name="connsiteX10" fmla="*/ 1185 w 10000"/>
                  <a:gd name="connsiteY10" fmla="*/ 7802 h 10000"/>
                  <a:gd name="connsiteX11" fmla="*/ 1223 w 10000"/>
                  <a:gd name="connsiteY11" fmla="*/ 7776 h 10000"/>
                  <a:gd name="connsiteX12" fmla="*/ 1386 w 10000"/>
                  <a:gd name="connsiteY12" fmla="*/ 7612 h 10000"/>
                  <a:gd name="connsiteX13" fmla="*/ 1473 w 10000"/>
                  <a:gd name="connsiteY13" fmla="*/ 7541 h 10000"/>
                  <a:gd name="connsiteX14" fmla="*/ 1574 w 10000"/>
                  <a:gd name="connsiteY14" fmla="*/ 7423 h 10000"/>
                  <a:gd name="connsiteX15" fmla="*/ 1612 w 10000"/>
                  <a:gd name="connsiteY15" fmla="*/ 7398 h 10000"/>
                  <a:gd name="connsiteX16" fmla="*/ 1688 w 10000"/>
                  <a:gd name="connsiteY16" fmla="*/ 7306 h 10000"/>
                  <a:gd name="connsiteX17" fmla="*/ 1726 w 10000"/>
                  <a:gd name="connsiteY17" fmla="*/ 7280 h 10000"/>
                  <a:gd name="connsiteX18" fmla="*/ 1800 w 10000"/>
                  <a:gd name="connsiteY18" fmla="*/ 7188 h 10000"/>
                  <a:gd name="connsiteX19" fmla="*/ 1928 w 10000"/>
                  <a:gd name="connsiteY19" fmla="*/ 7091 h 10000"/>
                  <a:gd name="connsiteX20" fmla="*/ 2129 w 10000"/>
                  <a:gd name="connsiteY20" fmla="*/ 6948 h 10000"/>
                  <a:gd name="connsiteX21" fmla="*/ 2167 w 10000"/>
                  <a:gd name="connsiteY21" fmla="*/ 6927 h 10000"/>
                  <a:gd name="connsiteX22" fmla="*/ 2230 w 10000"/>
                  <a:gd name="connsiteY22" fmla="*/ 6881 h 10000"/>
                  <a:gd name="connsiteX23" fmla="*/ 2304 w 10000"/>
                  <a:gd name="connsiteY23" fmla="*/ 6831 h 10000"/>
                  <a:gd name="connsiteX24" fmla="*/ 2532 w 10000"/>
                  <a:gd name="connsiteY24" fmla="*/ 6620 h 10000"/>
                  <a:gd name="connsiteX25" fmla="*/ 2582 w 10000"/>
                  <a:gd name="connsiteY25" fmla="*/ 6570 h 10000"/>
                  <a:gd name="connsiteX26" fmla="*/ 2620 w 10000"/>
                  <a:gd name="connsiteY26" fmla="*/ 6524 h 10000"/>
                  <a:gd name="connsiteX27" fmla="*/ 2721 w 10000"/>
                  <a:gd name="connsiteY27" fmla="*/ 6452 h 10000"/>
                  <a:gd name="connsiteX28" fmla="*/ 2759 w 10000"/>
                  <a:gd name="connsiteY28" fmla="*/ 6406 h 10000"/>
                  <a:gd name="connsiteX29" fmla="*/ 2808 w 10000"/>
                  <a:gd name="connsiteY29" fmla="*/ 6381 h 10000"/>
                  <a:gd name="connsiteX30" fmla="*/ 2884 w 10000"/>
                  <a:gd name="connsiteY30" fmla="*/ 6335 h 10000"/>
                  <a:gd name="connsiteX31" fmla="*/ 2922 w 10000"/>
                  <a:gd name="connsiteY31" fmla="*/ 6314 h 10000"/>
                  <a:gd name="connsiteX32" fmla="*/ 3023 w 10000"/>
                  <a:gd name="connsiteY32" fmla="*/ 6217 h 10000"/>
                  <a:gd name="connsiteX33" fmla="*/ 3148 w 10000"/>
                  <a:gd name="connsiteY33" fmla="*/ 6053 h 10000"/>
                  <a:gd name="connsiteX34" fmla="*/ 3238 w 10000"/>
                  <a:gd name="connsiteY34" fmla="*/ 5982 h 10000"/>
                  <a:gd name="connsiteX35" fmla="*/ 3350 w 10000"/>
                  <a:gd name="connsiteY35" fmla="*/ 5935 h 10000"/>
                  <a:gd name="connsiteX36" fmla="*/ 3388 w 10000"/>
                  <a:gd name="connsiteY36" fmla="*/ 5910 h 10000"/>
                  <a:gd name="connsiteX37" fmla="*/ 3439 w 10000"/>
                  <a:gd name="connsiteY37" fmla="*/ 5885 h 10000"/>
                  <a:gd name="connsiteX38" fmla="*/ 3527 w 10000"/>
                  <a:gd name="connsiteY38" fmla="*/ 5792 h 10000"/>
                  <a:gd name="connsiteX39" fmla="*/ 3641 w 10000"/>
                  <a:gd name="connsiteY39" fmla="*/ 5696 h 10000"/>
                  <a:gd name="connsiteX40" fmla="*/ 3704 w 10000"/>
                  <a:gd name="connsiteY40" fmla="*/ 5603 h 10000"/>
                  <a:gd name="connsiteX41" fmla="*/ 3780 w 10000"/>
                  <a:gd name="connsiteY41" fmla="*/ 5532 h 10000"/>
                  <a:gd name="connsiteX42" fmla="*/ 3930 w 10000"/>
                  <a:gd name="connsiteY42" fmla="*/ 5414 h 10000"/>
                  <a:gd name="connsiteX43" fmla="*/ 3968 w 10000"/>
                  <a:gd name="connsiteY43" fmla="*/ 5389 h 10000"/>
                  <a:gd name="connsiteX44" fmla="*/ 4169 w 10000"/>
                  <a:gd name="connsiteY44" fmla="*/ 5271 h 10000"/>
                  <a:gd name="connsiteX45" fmla="*/ 4207 w 10000"/>
                  <a:gd name="connsiteY45" fmla="*/ 5246 h 10000"/>
                  <a:gd name="connsiteX46" fmla="*/ 4245 w 10000"/>
                  <a:gd name="connsiteY46" fmla="*/ 5200 h 10000"/>
                  <a:gd name="connsiteX47" fmla="*/ 4283 w 10000"/>
                  <a:gd name="connsiteY47" fmla="*/ 5179 h 10000"/>
                  <a:gd name="connsiteX48" fmla="*/ 4384 w 10000"/>
                  <a:gd name="connsiteY48" fmla="*/ 5082 h 10000"/>
                  <a:gd name="connsiteX49" fmla="*/ 4559 w 10000"/>
                  <a:gd name="connsiteY49" fmla="*/ 4918 h 10000"/>
                  <a:gd name="connsiteX50" fmla="*/ 4610 w 10000"/>
                  <a:gd name="connsiteY50" fmla="*/ 4868 h 10000"/>
                  <a:gd name="connsiteX51" fmla="*/ 4660 w 10000"/>
                  <a:gd name="connsiteY51" fmla="*/ 4800 h 10000"/>
                  <a:gd name="connsiteX52" fmla="*/ 4698 w 10000"/>
                  <a:gd name="connsiteY52" fmla="*/ 4775 h 10000"/>
                  <a:gd name="connsiteX53" fmla="*/ 4760 w 10000"/>
                  <a:gd name="connsiteY53" fmla="*/ 4729 h 10000"/>
                  <a:gd name="connsiteX54" fmla="*/ 4837 w 10000"/>
                  <a:gd name="connsiteY54" fmla="*/ 4632 h 10000"/>
                  <a:gd name="connsiteX55" fmla="*/ 4899 w 10000"/>
                  <a:gd name="connsiteY55" fmla="*/ 4586 h 10000"/>
                  <a:gd name="connsiteX56" fmla="*/ 4937 w 10000"/>
                  <a:gd name="connsiteY56" fmla="*/ 4540 h 10000"/>
                  <a:gd name="connsiteX57" fmla="*/ 5038 w 10000"/>
                  <a:gd name="connsiteY57" fmla="*/ 4443 h 10000"/>
                  <a:gd name="connsiteX58" fmla="*/ 5139 w 10000"/>
                  <a:gd name="connsiteY58" fmla="*/ 4325 h 10000"/>
                  <a:gd name="connsiteX59" fmla="*/ 5240 w 10000"/>
                  <a:gd name="connsiteY59" fmla="*/ 4233 h 10000"/>
                  <a:gd name="connsiteX60" fmla="*/ 5316 w 10000"/>
                  <a:gd name="connsiteY60" fmla="*/ 4182 h 10000"/>
                  <a:gd name="connsiteX61" fmla="*/ 5428 w 10000"/>
                  <a:gd name="connsiteY61" fmla="*/ 4065 h 10000"/>
                  <a:gd name="connsiteX62" fmla="*/ 5466 w 10000"/>
                  <a:gd name="connsiteY62" fmla="*/ 4044 h 10000"/>
                  <a:gd name="connsiteX63" fmla="*/ 5542 w 10000"/>
                  <a:gd name="connsiteY63" fmla="*/ 3947 h 10000"/>
                  <a:gd name="connsiteX64" fmla="*/ 5593 w 10000"/>
                  <a:gd name="connsiteY64" fmla="*/ 3901 h 10000"/>
                  <a:gd name="connsiteX65" fmla="*/ 5629 w 10000"/>
                  <a:gd name="connsiteY65" fmla="*/ 3829 h 10000"/>
                  <a:gd name="connsiteX66" fmla="*/ 5656 w 10000"/>
                  <a:gd name="connsiteY66" fmla="*/ 3758 h 10000"/>
                  <a:gd name="connsiteX67" fmla="*/ 5806 w 10000"/>
                  <a:gd name="connsiteY67" fmla="*/ 3426 h 10000"/>
                  <a:gd name="connsiteX68" fmla="*/ 5858 w 10000"/>
                  <a:gd name="connsiteY68" fmla="*/ 3144 h 10000"/>
                  <a:gd name="connsiteX69" fmla="*/ 5907 w 10000"/>
                  <a:gd name="connsiteY69" fmla="*/ 3001 h 10000"/>
                  <a:gd name="connsiteX70" fmla="*/ 5931 w 10000"/>
                  <a:gd name="connsiteY70" fmla="*/ 2930 h 10000"/>
                  <a:gd name="connsiteX71" fmla="*/ 5958 w 10000"/>
                  <a:gd name="connsiteY71" fmla="*/ 2858 h 10000"/>
                  <a:gd name="connsiteX72" fmla="*/ 6171 w 10000"/>
                  <a:gd name="connsiteY72" fmla="*/ 2388 h 10000"/>
                  <a:gd name="connsiteX73" fmla="*/ 6274 w 10000"/>
                  <a:gd name="connsiteY73" fmla="*/ 2266 h 10000"/>
                  <a:gd name="connsiteX74" fmla="*/ 6373 w 10000"/>
                  <a:gd name="connsiteY74" fmla="*/ 2148 h 10000"/>
                  <a:gd name="connsiteX75" fmla="*/ 6511 w 10000"/>
                  <a:gd name="connsiteY75" fmla="*/ 2102 h 10000"/>
                  <a:gd name="connsiteX76" fmla="*/ 6563 w 10000"/>
                  <a:gd name="connsiteY76" fmla="*/ 2081 h 10000"/>
                  <a:gd name="connsiteX77" fmla="*/ 6939 w 10000"/>
                  <a:gd name="connsiteY77" fmla="*/ 2009 h 10000"/>
                  <a:gd name="connsiteX78" fmla="*/ 7105 w 10000"/>
                  <a:gd name="connsiteY78" fmla="*/ 1984 h 10000"/>
                  <a:gd name="connsiteX79" fmla="*/ 7326 w 10000"/>
                  <a:gd name="connsiteY79" fmla="*/ 1971 h 10000"/>
                  <a:gd name="connsiteX80" fmla="*/ 7682 w 10000"/>
                  <a:gd name="connsiteY80" fmla="*/ 1652 h 10000"/>
                  <a:gd name="connsiteX81" fmla="*/ 7936 w 10000"/>
                  <a:gd name="connsiteY81" fmla="*/ 1442 h 10000"/>
                  <a:gd name="connsiteX82" fmla="*/ 7974 w 10000"/>
                  <a:gd name="connsiteY82" fmla="*/ 1396 h 10000"/>
                  <a:gd name="connsiteX83" fmla="*/ 8200 w 10000"/>
                  <a:gd name="connsiteY83" fmla="*/ 1206 h 10000"/>
                  <a:gd name="connsiteX84" fmla="*/ 8238 w 10000"/>
                  <a:gd name="connsiteY84" fmla="*/ 1181 h 10000"/>
                  <a:gd name="connsiteX85" fmla="*/ 8276 w 10000"/>
                  <a:gd name="connsiteY85" fmla="*/ 1135 h 10000"/>
                  <a:gd name="connsiteX86" fmla="*/ 8325 w 10000"/>
                  <a:gd name="connsiteY86" fmla="*/ 1110 h 10000"/>
                  <a:gd name="connsiteX87" fmla="*/ 8363 w 10000"/>
                  <a:gd name="connsiteY87" fmla="*/ 1084 h 10000"/>
                  <a:gd name="connsiteX88" fmla="*/ 8415 w 10000"/>
                  <a:gd name="connsiteY88" fmla="*/ 1063 h 10000"/>
                  <a:gd name="connsiteX89" fmla="*/ 8464 w 10000"/>
                  <a:gd name="connsiteY89" fmla="*/ 1017 h 10000"/>
                  <a:gd name="connsiteX90" fmla="*/ 8616 w 10000"/>
                  <a:gd name="connsiteY90" fmla="*/ 895 h 10000"/>
                  <a:gd name="connsiteX91" fmla="*/ 8652 w 10000"/>
                  <a:gd name="connsiteY91" fmla="*/ 874 h 10000"/>
                  <a:gd name="connsiteX92" fmla="*/ 8753 w 10000"/>
                  <a:gd name="connsiteY92" fmla="*/ 828 h 10000"/>
                  <a:gd name="connsiteX93" fmla="*/ 8892 w 10000"/>
                  <a:gd name="connsiteY93" fmla="*/ 731 h 10000"/>
                  <a:gd name="connsiteX94" fmla="*/ 8981 w 10000"/>
                  <a:gd name="connsiteY94" fmla="*/ 685 h 10000"/>
                  <a:gd name="connsiteX95" fmla="*/ 9232 w 10000"/>
                  <a:gd name="connsiteY95" fmla="*/ 517 h 10000"/>
                  <a:gd name="connsiteX96" fmla="*/ 9322 w 10000"/>
                  <a:gd name="connsiteY96" fmla="*/ 450 h 10000"/>
                  <a:gd name="connsiteX97" fmla="*/ 9384 w 10000"/>
                  <a:gd name="connsiteY97" fmla="*/ 399 h 10000"/>
                  <a:gd name="connsiteX98" fmla="*/ 9433 w 10000"/>
                  <a:gd name="connsiteY98" fmla="*/ 378 h 10000"/>
                  <a:gd name="connsiteX99" fmla="*/ 9523 w 10000"/>
                  <a:gd name="connsiteY99" fmla="*/ 307 h 10000"/>
                  <a:gd name="connsiteX100" fmla="*/ 9572 w 10000"/>
                  <a:gd name="connsiteY100" fmla="*/ 282 h 10000"/>
                  <a:gd name="connsiteX101" fmla="*/ 9711 w 10000"/>
                  <a:gd name="connsiteY101" fmla="*/ 189 h 10000"/>
                  <a:gd name="connsiteX102" fmla="*/ 9812 w 10000"/>
                  <a:gd name="connsiteY102" fmla="*/ 118 h 10000"/>
                  <a:gd name="connsiteX103" fmla="*/ 9899 w 10000"/>
                  <a:gd name="connsiteY103" fmla="*/ 71 h 10000"/>
                  <a:gd name="connsiteX104" fmla="*/ 9962 w 10000"/>
                  <a:gd name="connsiteY104" fmla="*/ 21 h 10000"/>
                  <a:gd name="connsiteX105" fmla="*/ 10000 w 10000"/>
                  <a:gd name="connsiteY10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148 w 10000"/>
                  <a:gd name="connsiteY32" fmla="*/ 6053 h 10000"/>
                  <a:gd name="connsiteX33" fmla="*/ 3238 w 10000"/>
                  <a:gd name="connsiteY33" fmla="*/ 5982 h 10000"/>
                  <a:gd name="connsiteX34" fmla="*/ 3350 w 10000"/>
                  <a:gd name="connsiteY34" fmla="*/ 5935 h 10000"/>
                  <a:gd name="connsiteX35" fmla="*/ 3388 w 10000"/>
                  <a:gd name="connsiteY35" fmla="*/ 5910 h 10000"/>
                  <a:gd name="connsiteX36" fmla="*/ 3439 w 10000"/>
                  <a:gd name="connsiteY36" fmla="*/ 5885 h 10000"/>
                  <a:gd name="connsiteX37" fmla="*/ 3527 w 10000"/>
                  <a:gd name="connsiteY37" fmla="*/ 5792 h 10000"/>
                  <a:gd name="connsiteX38" fmla="*/ 3641 w 10000"/>
                  <a:gd name="connsiteY38" fmla="*/ 5696 h 10000"/>
                  <a:gd name="connsiteX39" fmla="*/ 3704 w 10000"/>
                  <a:gd name="connsiteY39" fmla="*/ 5603 h 10000"/>
                  <a:gd name="connsiteX40" fmla="*/ 3780 w 10000"/>
                  <a:gd name="connsiteY40" fmla="*/ 5532 h 10000"/>
                  <a:gd name="connsiteX41" fmla="*/ 3930 w 10000"/>
                  <a:gd name="connsiteY41" fmla="*/ 5414 h 10000"/>
                  <a:gd name="connsiteX42" fmla="*/ 3968 w 10000"/>
                  <a:gd name="connsiteY42" fmla="*/ 5389 h 10000"/>
                  <a:gd name="connsiteX43" fmla="*/ 4169 w 10000"/>
                  <a:gd name="connsiteY43" fmla="*/ 5271 h 10000"/>
                  <a:gd name="connsiteX44" fmla="*/ 4207 w 10000"/>
                  <a:gd name="connsiteY44" fmla="*/ 5246 h 10000"/>
                  <a:gd name="connsiteX45" fmla="*/ 4245 w 10000"/>
                  <a:gd name="connsiteY45" fmla="*/ 5200 h 10000"/>
                  <a:gd name="connsiteX46" fmla="*/ 4283 w 10000"/>
                  <a:gd name="connsiteY46" fmla="*/ 5179 h 10000"/>
                  <a:gd name="connsiteX47" fmla="*/ 4384 w 10000"/>
                  <a:gd name="connsiteY47" fmla="*/ 5082 h 10000"/>
                  <a:gd name="connsiteX48" fmla="*/ 4559 w 10000"/>
                  <a:gd name="connsiteY48" fmla="*/ 4918 h 10000"/>
                  <a:gd name="connsiteX49" fmla="*/ 4610 w 10000"/>
                  <a:gd name="connsiteY49" fmla="*/ 4868 h 10000"/>
                  <a:gd name="connsiteX50" fmla="*/ 4660 w 10000"/>
                  <a:gd name="connsiteY50" fmla="*/ 4800 h 10000"/>
                  <a:gd name="connsiteX51" fmla="*/ 4698 w 10000"/>
                  <a:gd name="connsiteY51" fmla="*/ 4775 h 10000"/>
                  <a:gd name="connsiteX52" fmla="*/ 4760 w 10000"/>
                  <a:gd name="connsiteY52" fmla="*/ 4729 h 10000"/>
                  <a:gd name="connsiteX53" fmla="*/ 4837 w 10000"/>
                  <a:gd name="connsiteY53" fmla="*/ 4632 h 10000"/>
                  <a:gd name="connsiteX54" fmla="*/ 4899 w 10000"/>
                  <a:gd name="connsiteY54" fmla="*/ 4586 h 10000"/>
                  <a:gd name="connsiteX55" fmla="*/ 4937 w 10000"/>
                  <a:gd name="connsiteY55" fmla="*/ 4540 h 10000"/>
                  <a:gd name="connsiteX56" fmla="*/ 5038 w 10000"/>
                  <a:gd name="connsiteY56" fmla="*/ 4443 h 10000"/>
                  <a:gd name="connsiteX57" fmla="*/ 5139 w 10000"/>
                  <a:gd name="connsiteY57" fmla="*/ 4325 h 10000"/>
                  <a:gd name="connsiteX58" fmla="*/ 5240 w 10000"/>
                  <a:gd name="connsiteY58" fmla="*/ 4233 h 10000"/>
                  <a:gd name="connsiteX59" fmla="*/ 5316 w 10000"/>
                  <a:gd name="connsiteY59" fmla="*/ 4182 h 10000"/>
                  <a:gd name="connsiteX60" fmla="*/ 5428 w 10000"/>
                  <a:gd name="connsiteY60" fmla="*/ 4065 h 10000"/>
                  <a:gd name="connsiteX61" fmla="*/ 5466 w 10000"/>
                  <a:gd name="connsiteY61" fmla="*/ 4044 h 10000"/>
                  <a:gd name="connsiteX62" fmla="*/ 5542 w 10000"/>
                  <a:gd name="connsiteY62" fmla="*/ 3947 h 10000"/>
                  <a:gd name="connsiteX63" fmla="*/ 5593 w 10000"/>
                  <a:gd name="connsiteY63" fmla="*/ 3901 h 10000"/>
                  <a:gd name="connsiteX64" fmla="*/ 5629 w 10000"/>
                  <a:gd name="connsiteY64" fmla="*/ 3829 h 10000"/>
                  <a:gd name="connsiteX65" fmla="*/ 5656 w 10000"/>
                  <a:gd name="connsiteY65" fmla="*/ 3758 h 10000"/>
                  <a:gd name="connsiteX66" fmla="*/ 5806 w 10000"/>
                  <a:gd name="connsiteY66" fmla="*/ 3426 h 10000"/>
                  <a:gd name="connsiteX67" fmla="*/ 5858 w 10000"/>
                  <a:gd name="connsiteY67" fmla="*/ 3144 h 10000"/>
                  <a:gd name="connsiteX68" fmla="*/ 5907 w 10000"/>
                  <a:gd name="connsiteY68" fmla="*/ 3001 h 10000"/>
                  <a:gd name="connsiteX69" fmla="*/ 5931 w 10000"/>
                  <a:gd name="connsiteY69" fmla="*/ 2930 h 10000"/>
                  <a:gd name="connsiteX70" fmla="*/ 5958 w 10000"/>
                  <a:gd name="connsiteY70" fmla="*/ 2858 h 10000"/>
                  <a:gd name="connsiteX71" fmla="*/ 6171 w 10000"/>
                  <a:gd name="connsiteY71" fmla="*/ 2388 h 10000"/>
                  <a:gd name="connsiteX72" fmla="*/ 6274 w 10000"/>
                  <a:gd name="connsiteY72" fmla="*/ 2266 h 10000"/>
                  <a:gd name="connsiteX73" fmla="*/ 6373 w 10000"/>
                  <a:gd name="connsiteY73" fmla="*/ 2148 h 10000"/>
                  <a:gd name="connsiteX74" fmla="*/ 6511 w 10000"/>
                  <a:gd name="connsiteY74" fmla="*/ 2102 h 10000"/>
                  <a:gd name="connsiteX75" fmla="*/ 6563 w 10000"/>
                  <a:gd name="connsiteY75" fmla="*/ 2081 h 10000"/>
                  <a:gd name="connsiteX76" fmla="*/ 6939 w 10000"/>
                  <a:gd name="connsiteY76" fmla="*/ 2009 h 10000"/>
                  <a:gd name="connsiteX77" fmla="*/ 7105 w 10000"/>
                  <a:gd name="connsiteY77" fmla="*/ 1984 h 10000"/>
                  <a:gd name="connsiteX78" fmla="*/ 7326 w 10000"/>
                  <a:gd name="connsiteY78" fmla="*/ 1971 h 10000"/>
                  <a:gd name="connsiteX79" fmla="*/ 7682 w 10000"/>
                  <a:gd name="connsiteY79" fmla="*/ 1652 h 10000"/>
                  <a:gd name="connsiteX80" fmla="*/ 7936 w 10000"/>
                  <a:gd name="connsiteY80" fmla="*/ 1442 h 10000"/>
                  <a:gd name="connsiteX81" fmla="*/ 7974 w 10000"/>
                  <a:gd name="connsiteY81" fmla="*/ 1396 h 10000"/>
                  <a:gd name="connsiteX82" fmla="*/ 8200 w 10000"/>
                  <a:gd name="connsiteY82" fmla="*/ 1206 h 10000"/>
                  <a:gd name="connsiteX83" fmla="*/ 8238 w 10000"/>
                  <a:gd name="connsiteY83" fmla="*/ 1181 h 10000"/>
                  <a:gd name="connsiteX84" fmla="*/ 8276 w 10000"/>
                  <a:gd name="connsiteY84" fmla="*/ 1135 h 10000"/>
                  <a:gd name="connsiteX85" fmla="*/ 8325 w 10000"/>
                  <a:gd name="connsiteY85" fmla="*/ 1110 h 10000"/>
                  <a:gd name="connsiteX86" fmla="*/ 8363 w 10000"/>
                  <a:gd name="connsiteY86" fmla="*/ 1084 h 10000"/>
                  <a:gd name="connsiteX87" fmla="*/ 8415 w 10000"/>
                  <a:gd name="connsiteY87" fmla="*/ 1063 h 10000"/>
                  <a:gd name="connsiteX88" fmla="*/ 8464 w 10000"/>
                  <a:gd name="connsiteY88" fmla="*/ 1017 h 10000"/>
                  <a:gd name="connsiteX89" fmla="*/ 8616 w 10000"/>
                  <a:gd name="connsiteY89" fmla="*/ 895 h 10000"/>
                  <a:gd name="connsiteX90" fmla="*/ 8652 w 10000"/>
                  <a:gd name="connsiteY90" fmla="*/ 874 h 10000"/>
                  <a:gd name="connsiteX91" fmla="*/ 8753 w 10000"/>
                  <a:gd name="connsiteY91" fmla="*/ 828 h 10000"/>
                  <a:gd name="connsiteX92" fmla="*/ 8892 w 10000"/>
                  <a:gd name="connsiteY92" fmla="*/ 731 h 10000"/>
                  <a:gd name="connsiteX93" fmla="*/ 8981 w 10000"/>
                  <a:gd name="connsiteY93" fmla="*/ 685 h 10000"/>
                  <a:gd name="connsiteX94" fmla="*/ 9232 w 10000"/>
                  <a:gd name="connsiteY94" fmla="*/ 517 h 10000"/>
                  <a:gd name="connsiteX95" fmla="*/ 9322 w 10000"/>
                  <a:gd name="connsiteY95" fmla="*/ 450 h 10000"/>
                  <a:gd name="connsiteX96" fmla="*/ 9384 w 10000"/>
                  <a:gd name="connsiteY96" fmla="*/ 399 h 10000"/>
                  <a:gd name="connsiteX97" fmla="*/ 9433 w 10000"/>
                  <a:gd name="connsiteY97" fmla="*/ 378 h 10000"/>
                  <a:gd name="connsiteX98" fmla="*/ 9523 w 10000"/>
                  <a:gd name="connsiteY98" fmla="*/ 307 h 10000"/>
                  <a:gd name="connsiteX99" fmla="*/ 9572 w 10000"/>
                  <a:gd name="connsiteY99" fmla="*/ 282 h 10000"/>
                  <a:gd name="connsiteX100" fmla="*/ 9711 w 10000"/>
                  <a:gd name="connsiteY100" fmla="*/ 189 h 10000"/>
                  <a:gd name="connsiteX101" fmla="*/ 9812 w 10000"/>
                  <a:gd name="connsiteY101" fmla="*/ 118 h 10000"/>
                  <a:gd name="connsiteX102" fmla="*/ 9899 w 10000"/>
                  <a:gd name="connsiteY102" fmla="*/ 71 h 10000"/>
                  <a:gd name="connsiteX103" fmla="*/ 9962 w 10000"/>
                  <a:gd name="connsiteY103" fmla="*/ 21 h 10000"/>
                  <a:gd name="connsiteX104" fmla="*/ 10000 w 10000"/>
                  <a:gd name="connsiteY10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238 w 10000"/>
                  <a:gd name="connsiteY32" fmla="*/ 5982 h 10000"/>
                  <a:gd name="connsiteX33" fmla="*/ 3350 w 10000"/>
                  <a:gd name="connsiteY33" fmla="*/ 5935 h 10000"/>
                  <a:gd name="connsiteX34" fmla="*/ 3388 w 10000"/>
                  <a:gd name="connsiteY34" fmla="*/ 5910 h 10000"/>
                  <a:gd name="connsiteX35" fmla="*/ 3439 w 10000"/>
                  <a:gd name="connsiteY35" fmla="*/ 5885 h 10000"/>
                  <a:gd name="connsiteX36" fmla="*/ 3527 w 10000"/>
                  <a:gd name="connsiteY36" fmla="*/ 5792 h 10000"/>
                  <a:gd name="connsiteX37" fmla="*/ 3641 w 10000"/>
                  <a:gd name="connsiteY37" fmla="*/ 5696 h 10000"/>
                  <a:gd name="connsiteX38" fmla="*/ 3704 w 10000"/>
                  <a:gd name="connsiteY38" fmla="*/ 5603 h 10000"/>
                  <a:gd name="connsiteX39" fmla="*/ 3780 w 10000"/>
                  <a:gd name="connsiteY39" fmla="*/ 5532 h 10000"/>
                  <a:gd name="connsiteX40" fmla="*/ 3930 w 10000"/>
                  <a:gd name="connsiteY40" fmla="*/ 5414 h 10000"/>
                  <a:gd name="connsiteX41" fmla="*/ 3968 w 10000"/>
                  <a:gd name="connsiteY41" fmla="*/ 5389 h 10000"/>
                  <a:gd name="connsiteX42" fmla="*/ 4169 w 10000"/>
                  <a:gd name="connsiteY42" fmla="*/ 5271 h 10000"/>
                  <a:gd name="connsiteX43" fmla="*/ 4207 w 10000"/>
                  <a:gd name="connsiteY43" fmla="*/ 5246 h 10000"/>
                  <a:gd name="connsiteX44" fmla="*/ 4245 w 10000"/>
                  <a:gd name="connsiteY44" fmla="*/ 5200 h 10000"/>
                  <a:gd name="connsiteX45" fmla="*/ 4283 w 10000"/>
                  <a:gd name="connsiteY45" fmla="*/ 5179 h 10000"/>
                  <a:gd name="connsiteX46" fmla="*/ 4384 w 10000"/>
                  <a:gd name="connsiteY46" fmla="*/ 5082 h 10000"/>
                  <a:gd name="connsiteX47" fmla="*/ 4559 w 10000"/>
                  <a:gd name="connsiteY47" fmla="*/ 4918 h 10000"/>
                  <a:gd name="connsiteX48" fmla="*/ 4610 w 10000"/>
                  <a:gd name="connsiteY48" fmla="*/ 4868 h 10000"/>
                  <a:gd name="connsiteX49" fmla="*/ 4660 w 10000"/>
                  <a:gd name="connsiteY49" fmla="*/ 4800 h 10000"/>
                  <a:gd name="connsiteX50" fmla="*/ 4698 w 10000"/>
                  <a:gd name="connsiteY50" fmla="*/ 4775 h 10000"/>
                  <a:gd name="connsiteX51" fmla="*/ 4760 w 10000"/>
                  <a:gd name="connsiteY51" fmla="*/ 4729 h 10000"/>
                  <a:gd name="connsiteX52" fmla="*/ 4837 w 10000"/>
                  <a:gd name="connsiteY52" fmla="*/ 4632 h 10000"/>
                  <a:gd name="connsiteX53" fmla="*/ 4899 w 10000"/>
                  <a:gd name="connsiteY53" fmla="*/ 4586 h 10000"/>
                  <a:gd name="connsiteX54" fmla="*/ 4937 w 10000"/>
                  <a:gd name="connsiteY54" fmla="*/ 4540 h 10000"/>
                  <a:gd name="connsiteX55" fmla="*/ 5038 w 10000"/>
                  <a:gd name="connsiteY55" fmla="*/ 4443 h 10000"/>
                  <a:gd name="connsiteX56" fmla="*/ 5139 w 10000"/>
                  <a:gd name="connsiteY56" fmla="*/ 4325 h 10000"/>
                  <a:gd name="connsiteX57" fmla="*/ 5240 w 10000"/>
                  <a:gd name="connsiteY57" fmla="*/ 4233 h 10000"/>
                  <a:gd name="connsiteX58" fmla="*/ 5316 w 10000"/>
                  <a:gd name="connsiteY58" fmla="*/ 4182 h 10000"/>
                  <a:gd name="connsiteX59" fmla="*/ 5428 w 10000"/>
                  <a:gd name="connsiteY59" fmla="*/ 4065 h 10000"/>
                  <a:gd name="connsiteX60" fmla="*/ 5466 w 10000"/>
                  <a:gd name="connsiteY60" fmla="*/ 4044 h 10000"/>
                  <a:gd name="connsiteX61" fmla="*/ 5542 w 10000"/>
                  <a:gd name="connsiteY61" fmla="*/ 3947 h 10000"/>
                  <a:gd name="connsiteX62" fmla="*/ 5593 w 10000"/>
                  <a:gd name="connsiteY62" fmla="*/ 3901 h 10000"/>
                  <a:gd name="connsiteX63" fmla="*/ 5629 w 10000"/>
                  <a:gd name="connsiteY63" fmla="*/ 3829 h 10000"/>
                  <a:gd name="connsiteX64" fmla="*/ 5656 w 10000"/>
                  <a:gd name="connsiteY64" fmla="*/ 3758 h 10000"/>
                  <a:gd name="connsiteX65" fmla="*/ 5806 w 10000"/>
                  <a:gd name="connsiteY65" fmla="*/ 3426 h 10000"/>
                  <a:gd name="connsiteX66" fmla="*/ 5858 w 10000"/>
                  <a:gd name="connsiteY66" fmla="*/ 3144 h 10000"/>
                  <a:gd name="connsiteX67" fmla="*/ 5907 w 10000"/>
                  <a:gd name="connsiteY67" fmla="*/ 3001 h 10000"/>
                  <a:gd name="connsiteX68" fmla="*/ 5931 w 10000"/>
                  <a:gd name="connsiteY68" fmla="*/ 2930 h 10000"/>
                  <a:gd name="connsiteX69" fmla="*/ 5958 w 10000"/>
                  <a:gd name="connsiteY69" fmla="*/ 2858 h 10000"/>
                  <a:gd name="connsiteX70" fmla="*/ 6171 w 10000"/>
                  <a:gd name="connsiteY70" fmla="*/ 2388 h 10000"/>
                  <a:gd name="connsiteX71" fmla="*/ 6274 w 10000"/>
                  <a:gd name="connsiteY71" fmla="*/ 2266 h 10000"/>
                  <a:gd name="connsiteX72" fmla="*/ 6373 w 10000"/>
                  <a:gd name="connsiteY72" fmla="*/ 2148 h 10000"/>
                  <a:gd name="connsiteX73" fmla="*/ 6511 w 10000"/>
                  <a:gd name="connsiteY73" fmla="*/ 2102 h 10000"/>
                  <a:gd name="connsiteX74" fmla="*/ 6563 w 10000"/>
                  <a:gd name="connsiteY74" fmla="*/ 2081 h 10000"/>
                  <a:gd name="connsiteX75" fmla="*/ 6939 w 10000"/>
                  <a:gd name="connsiteY75" fmla="*/ 2009 h 10000"/>
                  <a:gd name="connsiteX76" fmla="*/ 7105 w 10000"/>
                  <a:gd name="connsiteY76" fmla="*/ 1984 h 10000"/>
                  <a:gd name="connsiteX77" fmla="*/ 7326 w 10000"/>
                  <a:gd name="connsiteY77" fmla="*/ 1971 h 10000"/>
                  <a:gd name="connsiteX78" fmla="*/ 7682 w 10000"/>
                  <a:gd name="connsiteY78" fmla="*/ 1652 h 10000"/>
                  <a:gd name="connsiteX79" fmla="*/ 7936 w 10000"/>
                  <a:gd name="connsiteY79" fmla="*/ 1442 h 10000"/>
                  <a:gd name="connsiteX80" fmla="*/ 7974 w 10000"/>
                  <a:gd name="connsiteY80" fmla="*/ 1396 h 10000"/>
                  <a:gd name="connsiteX81" fmla="*/ 8200 w 10000"/>
                  <a:gd name="connsiteY81" fmla="*/ 1206 h 10000"/>
                  <a:gd name="connsiteX82" fmla="*/ 8238 w 10000"/>
                  <a:gd name="connsiteY82" fmla="*/ 1181 h 10000"/>
                  <a:gd name="connsiteX83" fmla="*/ 8276 w 10000"/>
                  <a:gd name="connsiteY83" fmla="*/ 1135 h 10000"/>
                  <a:gd name="connsiteX84" fmla="*/ 8325 w 10000"/>
                  <a:gd name="connsiteY84" fmla="*/ 1110 h 10000"/>
                  <a:gd name="connsiteX85" fmla="*/ 8363 w 10000"/>
                  <a:gd name="connsiteY85" fmla="*/ 1084 h 10000"/>
                  <a:gd name="connsiteX86" fmla="*/ 8415 w 10000"/>
                  <a:gd name="connsiteY86" fmla="*/ 1063 h 10000"/>
                  <a:gd name="connsiteX87" fmla="*/ 8464 w 10000"/>
                  <a:gd name="connsiteY87" fmla="*/ 1017 h 10000"/>
                  <a:gd name="connsiteX88" fmla="*/ 8616 w 10000"/>
                  <a:gd name="connsiteY88" fmla="*/ 895 h 10000"/>
                  <a:gd name="connsiteX89" fmla="*/ 8652 w 10000"/>
                  <a:gd name="connsiteY89" fmla="*/ 874 h 10000"/>
                  <a:gd name="connsiteX90" fmla="*/ 8753 w 10000"/>
                  <a:gd name="connsiteY90" fmla="*/ 828 h 10000"/>
                  <a:gd name="connsiteX91" fmla="*/ 8892 w 10000"/>
                  <a:gd name="connsiteY91" fmla="*/ 731 h 10000"/>
                  <a:gd name="connsiteX92" fmla="*/ 8981 w 10000"/>
                  <a:gd name="connsiteY92" fmla="*/ 685 h 10000"/>
                  <a:gd name="connsiteX93" fmla="*/ 9232 w 10000"/>
                  <a:gd name="connsiteY93" fmla="*/ 517 h 10000"/>
                  <a:gd name="connsiteX94" fmla="*/ 9322 w 10000"/>
                  <a:gd name="connsiteY94" fmla="*/ 450 h 10000"/>
                  <a:gd name="connsiteX95" fmla="*/ 9384 w 10000"/>
                  <a:gd name="connsiteY95" fmla="*/ 399 h 10000"/>
                  <a:gd name="connsiteX96" fmla="*/ 9433 w 10000"/>
                  <a:gd name="connsiteY96" fmla="*/ 378 h 10000"/>
                  <a:gd name="connsiteX97" fmla="*/ 9523 w 10000"/>
                  <a:gd name="connsiteY97" fmla="*/ 307 h 10000"/>
                  <a:gd name="connsiteX98" fmla="*/ 9572 w 10000"/>
                  <a:gd name="connsiteY98" fmla="*/ 282 h 10000"/>
                  <a:gd name="connsiteX99" fmla="*/ 9711 w 10000"/>
                  <a:gd name="connsiteY99" fmla="*/ 189 h 10000"/>
                  <a:gd name="connsiteX100" fmla="*/ 9812 w 10000"/>
                  <a:gd name="connsiteY100" fmla="*/ 118 h 10000"/>
                  <a:gd name="connsiteX101" fmla="*/ 9899 w 10000"/>
                  <a:gd name="connsiteY101" fmla="*/ 71 h 10000"/>
                  <a:gd name="connsiteX102" fmla="*/ 9962 w 10000"/>
                  <a:gd name="connsiteY102" fmla="*/ 21 h 10000"/>
                  <a:gd name="connsiteX103" fmla="*/ 10000 w 10000"/>
                  <a:gd name="connsiteY10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350 w 10000"/>
                  <a:gd name="connsiteY32" fmla="*/ 5935 h 10000"/>
                  <a:gd name="connsiteX33" fmla="*/ 3388 w 10000"/>
                  <a:gd name="connsiteY33" fmla="*/ 5910 h 10000"/>
                  <a:gd name="connsiteX34" fmla="*/ 3439 w 10000"/>
                  <a:gd name="connsiteY34" fmla="*/ 5885 h 10000"/>
                  <a:gd name="connsiteX35" fmla="*/ 3527 w 10000"/>
                  <a:gd name="connsiteY35" fmla="*/ 5792 h 10000"/>
                  <a:gd name="connsiteX36" fmla="*/ 3641 w 10000"/>
                  <a:gd name="connsiteY36" fmla="*/ 5696 h 10000"/>
                  <a:gd name="connsiteX37" fmla="*/ 3704 w 10000"/>
                  <a:gd name="connsiteY37" fmla="*/ 5603 h 10000"/>
                  <a:gd name="connsiteX38" fmla="*/ 3780 w 10000"/>
                  <a:gd name="connsiteY38" fmla="*/ 5532 h 10000"/>
                  <a:gd name="connsiteX39" fmla="*/ 3930 w 10000"/>
                  <a:gd name="connsiteY39" fmla="*/ 5414 h 10000"/>
                  <a:gd name="connsiteX40" fmla="*/ 3968 w 10000"/>
                  <a:gd name="connsiteY40" fmla="*/ 5389 h 10000"/>
                  <a:gd name="connsiteX41" fmla="*/ 4169 w 10000"/>
                  <a:gd name="connsiteY41" fmla="*/ 5271 h 10000"/>
                  <a:gd name="connsiteX42" fmla="*/ 4207 w 10000"/>
                  <a:gd name="connsiteY42" fmla="*/ 5246 h 10000"/>
                  <a:gd name="connsiteX43" fmla="*/ 4245 w 10000"/>
                  <a:gd name="connsiteY43" fmla="*/ 5200 h 10000"/>
                  <a:gd name="connsiteX44" fmla="*/ 4283 w 10000"/>
                  <a:gd name="connsiteY44" fmla="*/ 5179 h 10000"/>
                  <a:gd name="connsiteX45" fmla="*/ 4384 w 10000"/>
                  <a:gd name="connsiteY45" fmla="*/ 5082 h 10000"/>
                  <a:gd name="connsiteX46" fmla="*/ 4559 w 10000"/>
                  <a:gd name="connsiteY46" fmla="*/ 4918 h 10000"/>
                  <a:gd name="connsiteX47" fmla="*/ 4610 w 10000"/>
                  <a:gd name="connsiteY47" fmla="*/ 4868 h 10000"/>
                  <a:gd name="connsiteX48" fmla="*/ 4660 w 10000"/>
                  <a:gd name="connsiteY48" fmla="*/ 4800 h 10000"/>
                  <a:gd name="connsiteX49" fmla="*/ 4698 w 10000"/>
                  <a:gd name="connsiteY49" fmla="*/ 4775 h 10000"/>
                  <a:gd name="connsiteX50" fmla="*/ 4760 w 10000"/>
                  <a:gd name="connsiteY50" fmla="*/ 4729 h 10000"/>
                  <a:gd name="connsiteX51" fmla="*/ 4837 w 10000"/>
                  <a:gd name="connsiteY51" fmla="*/ 4632 h 10000"/>
                  <a:gd name="connsiteX52" fmla="*/ 4899 w 10000"/>
                  <a:gd name="connsiteY52" fmla="*/ 4586 h 10000"/>
                  <a:gd name="connsiteX53" fmla="*/ 4937 w 10000"/>
                  <a:gd name="connsiteY53" fmla="*/ 4540 h 10000"/>
                  <a:gd name="connsiteX54" fmla="*/ 5038 w 10000"/>
                  <a:gd name="connsiteY54" fmla="*/ 4443 h 10000"/>
                  <a:gd name="connsiteX55" fmla="*/ 5139 w 10000"/>
                  <a:gd name="connsiteY55" fmla="*/ 4325 h 10000"/>
                  <a:gd name="connsiteX56" fmla="*/ 5240 w 10000"/>
                  <a:gd name="connsiteY56" fmla="*/ 4233 h 10000"/>
                  <a:gd name="connsiteX57" fmla="*/ 5316 w 10000"/>
                  <a:gd name="connsiteY57" fmla="*/ 4182 h 10000"/>
                  <a:gd name="connsiteX58" fmla="*/ 5428 w 10000"/>
                  <a:gd name="connsiteY58" fmla="*/ 4065 h 10000"/>
                  <a:gd name="connsiteX59" fmla="*/ 5466 w 10000"/>
                  <a:gd name="connsiteY59" fmla="*/ 4044 h 10000"/>
                  <a:gd name="connsiteX60" fmla="*/ 5542 w 10000"/>
                  <a:gd name="connsiteY60" fmla="*/ 3947 h 10000"/>
                  <a:gd name="connsiteX61" fmla="*/ 5593 w 10000"/>
                  <a:gd name="connsiteY61" fmla="*/ 3901 h 10000"/>
                  <a:gd name="connsiteX62" fmla="*/ 5629 w 10000"/>
                  <a:gd name="connsiteY62" fmla="*/ 3829 h 10000"/>
                  <a:gd name="connsiteX63" fmla="*/ 5656 w 10000"/>
                  <a:gd name="connsiteY63" fmla="*/ 3758 h 10000"/>
                  <a:gd name="connsiteX64" fmla="*/ 5806 w 10000"/>
                  <a:gd name="connsiteY64" fmla="*/ 3426 h 10000"/>
                  <a:gd name="connsiteX65" fmla="*/ 5858 w 10000"/>
                  <a:gd name="connsiteY65" fmla="*/ 3144 h 10000"/>
                  <a:gd name="connsiteX66" fmla="*/ 5907 w 10000"/>
                  <a:gd name="connsiteY66" fmla="*/ 3001 h 10000"/>
                  <a:gd name="connsiteX67" fmla="*/ 5931 w 10000"/>
                  <a:gd name="connsiteY67" fmla="*/ 2930 h 10000"/>
                  <a:gd name="connsiteX68" fmla="*/ 5958 w 10000"/>
                  <a:gd name="connsiteY68" fmla="*/ 2858 h 10000"/>
                  <a:gd name="connsiteX69" fmla="*/ 6171 w 10000"/>
                  <a:gd name="connsiteY69" fmla="*/ 2388 h 10000"/>
                  <a:gd name="connsiteX70" fmla="*/ 6274 w 10000"/>
                  <a:gd name="connsiteY70" fmla="*/ 2266 h 10000"/>
                  <a:gd name="connsiteX71" fmla="*/ 6373 w 10000"/>
                  <a:gd name="connsiteY71" fmla="*/ 2148 h 10000"/>
                  <a:gd name="connsiteX72" fmla="*/ 6511 w 10000"/>
                  <a:gd name="connsiteY72" fmla="*/ 2102 h 10000"/>
                  <a:gd name="connsiteX73" fmla="*/ 6563 w 10000"/>
                  <a:gd name="connsiteY73" fmla="*/ 2081 h 10000"/>
                  <a:gd name="connsiteX74" fmla="*/ 6939 w 10000"/>
                  <a:gd name="connsiteY74" fmla="*/ 2009 h 10000"/>
                  <a:gd name="connsiteX75" fmla="*/ 7105 w 10000"/>
                  <a:gd name="connsiteY75" fmla="*/ 1984 h 10000"/>
                  <a:gd name="connsiteX76" fmla="*/ 7326 w 10000"/>
                  <a:gd name="connsiteY76" fmla="*/ 1971 h 10000"/>
                  <a:gd name="connsiteX77" fmla="*/ 7682 w 10000"/>
                  <a:gd name="connsiteY77" fmla="*/ 1652 h 10000"/>
                  <a:gd name="connsiteX78" fmla="*/ 7936 w 10000"/>
                  <a:gd name="connsiteY78" fmla="*/ 1442 h 10000"/>
                  <a:gd name="connsiteX79" fmla="*/ 7974 w 10000"/>
                  <a:gd name="connsiteY79" fmla="*/ 1396 h 10000"/>
                  <a:gd name="connsiteX80" fmla="*/ 8200 w 10000"/>
                  <a:gd name="connsiteY80" fmla="*/ 1206 h 10000"/>
                  <a:gd name="connsiteX81" fmla="*/ 8238 w 10000"/>
                  <a:gd name="connsiteY81" fmla="*/ 1181 h 10000"/>
                  <a:gd name="connsiteX82" fmla="*/ 8276 w 10000"/>
                  <a:gd name="connsiteY82" fmla="*/ 1135 h 10000"/>
                  <a:gd name="connsiteX83" fmla="*/ 8325 w 10000"/>
                  <a:gd name="connsiteY83" fmla="*/ 1110 h 10000"/>
                  <a:gd name="connsiteX84" fmla="*/ 8363 w 10000"/>
                  <a:gd name="connsiteY84" fmla="*/ 1084 h 10000"/>
                  <a:gd name="connsiteX85" fmla="*/ 8415 w 10000"/>
                  <a:gd name="connsiteY85" fmla="*/ 1063 h 10000"/>
                  <a:gd name="connsiteX86" fmla="*/ 8464 w 10000"/>
                  <a:gd name="connsiteY86" fmla="*/ 1017 h 10000"/>
                  <a:gd name="connsiteX87" fmla="*/ 8616 w 10000"/>
                  <a:gd name="connsiteY87" fmla="*/ 895 h 10000"/>
                  <a:gd name="connsiteX88" fmla="*/ 8652 w 10000"/>
                  <a:gd name="connsiteY88" fmla="*/ 874 h 10000"/>
                  <a:gd name="connsiteX89" fmla="*/ 8753 w 10000"/>
                  <a:gd name="connsiteY89" fmla="*/ 828 h 10000"/>
                  <a:gd name="connsiteX90" fmla="*/ 8892 w 10000"/>
                  <a:gd name="connsiteY90" fmla="*/ 731 h 10000"/>
                  <a:gd name="connsiteX91" fmla="*/ 8981 w 10000"/>
                  <a:gd name="connsiteY91" fmla="*/ 685 h 10000"/>
                  <a:gd name="connsiteX92" fmla="*/ 9232 w 10000"/>
                  <a:gd name="connsiteY92" fmla="*/ 517 h 10000"/>
                  <a:gd name="connsiteX93" fmla="*/ 9322 w 10000"/>
                  <a:gd name="connsiteY93" fmla="*/ 450 h 10000"/>
                  <a:gd name="connsiteX94" fmla="*/ 9384 w 10000"/>
                  <a:gd name="connsiteY94" fmla="*/ 399 h 10000"/>
                  <a:gd name="connsiteX95" fmla="*/ 9433 w 10000"/>
                  <a:gd name="connsiteY95" fmla="*/ 378 h 10000"/>
                  <a:gd name="connsiteX96" fmla="*/ 9523 w 10000"/>
                  <a:gd name="connsiteY96" fmla="*/ 307 h 10000"/>
                  <a:gd name="connsiteX97" fmla="*/ 9572 w 10000"/>
                  <a:gd name="connsiteY97" fmla="*/ 282 h 10000"/>
                  <a:gd name="connsiteX98" fmla="*/ 9711 w 10000"/>
                  <a:gd name="connsiteY98" fmla="*/ 189 h 10000"/>
                  <a:gd name="connsiteX99" fmla="*/ 9812 w 10000"/>
                  <a:gd name="connsiteY99" fmla="*/ 118 h 10000"/>
                  <a:gd name="connsiteX100" fmla="*/ 9899 w 10000"/>
                  <a:gd name="connsiteY100" fmla="*/ 71 h 10000"/>
                  <a:gd name="connsiteX101" fmla="*/ 9962 w 10000"/>
                  <a:gd name="connsiteY101" fmla="*/ 21 h 10000"/>
                  <a:gd name="connsiteX102" fmla="*/ 10000 w 10000"/>
                  <a:gd name="connsiteY10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350 w 10000"/>
                  <a:gd name="connsiteY32" fmla="*/ 5935 h 10000"/>
                  <a:gd name="connsiteX33" fmla="*/ 3388 w 10000"/>
                  <a:gd name="connsiteY33" fmla="*/ 5910 h 10000"/>
                  <a:gd name="connsiteX34" fmla="*/ 3439 w 10000"/>
                  <a:gd name="connsiteY34" fmla="*/ 5885 h 10000"/>
                  <a:gd name="connsiteX35" fmla="*/ 3527 w 10000"/>
                  <a:gd name="connsiteY35" fmla="*/ 5792 h 10000"/>
                  <a:gd name="connsiteX36" fmla="*/ 3641 w 10000"/>
                  <a:gd name="connsiteY36" fmla="*/ 5696 h 10000"/>
                  <a:gd name="connsiteX37" fmla="*/ 3704 w 10000"/>
                  <a:gd name="connsiteY37" fmla="*/ 5603 h 10000"/>
                  <a:gd name="connsiteX38" fmla="*/ 3930 w 10000"/>
                  <a:gd name="connsiteY38" fmla="*/ 5414 h 10000"/>
                  <a:gd name="connsiteX39" fmla="*/ 3968 w 10000"/>
                  <a:gd name="connsiteY39" fmla="*/ 5389 h 10000"/>
                  <a:gd name="connsiteX40" fmla="*/ 4169 w 10000"/>
                  <a:gd name="connsiteY40" fmla="*/ 5271 h 10000"/>
                  <a:gd name="connsiteX41" fmla="*/ 4207 w 10000"/>
                  <a:gd name="connsiteY41" fmla="*/ 5246 h 10000"/>
                  <a:gd name="connsiteX42" fmla="*/ 4245 w 10000"/>
                  <a:gd name="connsiteY42" fmla="*/ 5200 h 10000"/>
                  <a:gd name="connsiteX43" fmla="*/ 4283 w 10000"/>
                  <a:gd name="connsiteY43" fmla="*/ 5179 h 10000"/>
                  <a:gd name="connsiteX44" fmla="*/ 4384 w 10000"/>
                  <a:gd name="connsiteY44" fmla="*/ 5082 h 10000"/>
                  <a:gd name="connsiteX45" fmla="*/ 4559 w 10000"/>
                  <a:gd name="connsiteY45" fmla="*/ 4918 h 10000"/>
                  <a:gd name="connsiteX46" fmla="*/ 4610 w 10000"/>
                  <a:gd name="connsiteY46" fmla="*/ 4868 h 10000"/>
                  <a:gd name="connsiteX47" fmla="*/ 4660 w 10000"/>
                  <a:gd name="connsiteY47" fmla="*/ 4800 h 10000"/>
                  <a:gd name="connsiteX48" fmla="*/ 4698 w 10000"/>
                  <a:gd name="connsiteY48" fmla="*/ 4775 h 10000"/>
                  <a:gd name="connsiteX49" fmla="*/ 4760 w 10000"/>
                  <a:gd name="connsiteY49" fmla="*/ 4729 h 10000"/>
                  <a:gd name="connsiteX50" fmla="*/ 4837 w 10000"/>
                  <a:gd name="connsiteY50" fmla="*/ 4632 h 10000"/>
                  <a:gd name="connsiteX51" fmla="*/ 4899 w 10000"/>
                  <a:gd name="connsiteY51" fmla="*/ 4586 h 10000"/>
                  <a:gd name="connsiteX52" fmla="*/ 4937 w 10000"/>
                  <a:gd name="connsiteY52" fmla="*/ 4540 h 10000"/>
                  <a:gd name="connsiteX53" fmla="*/ 5038 w 10000"/>
                  <a:gd name="connsiteY53" fmla="*/ 4443 h 10000"/>
                  <a:gd name="connsiteX54" fmla="*/ 5139 w 10000"/>
                  <a:gd name="connsiteY54" fmla="*/ 4325 h 10000"/>
                  <a:gd name="connsiteX55" fmla="*/ 5240 w 10000"/>
                  <a:gd name="connsiteY55" fmla="*/ 4233 h 10000"/>
                  <a:gd name="connsiteX56" fmla="*/ 5316 w 10000"/>
                  <a:gd name="connsiteY56" fmla="*/ 4182 h 10000"/>
                  <a:gd name="connsiteX57" fmla="*/ 5428 w 10000"/>
                  <a:gd name="connsiteY57" fmla="*/ 4065 h 10000"/>
                  <a:gd name="connsiteX58" fmla="*/ 5466 w 10000"/>
                  <a:gd name="connsiteY58" fmla="*/ 4044 h 10000"/>
                  <a:gd name="connsiteX59" fmla="*/ 5542 w 10000"/>
                  <a:gd name="connsiteY59" fmla="*/ 3947 h 10000"/>
                  <a:gd name="connsiteX60" fmla="*/ 5593 w 10000"/>
                  <a:gd name="connsiteY60" fmla="*/ 3901 h 10000"/>
                  <a:gd name="connsiteX61" fmla="*/ 5629 w 10000"/>
                  <a:gd name="connsiteY61" fmla="*/ 3829 h 10000"/>
                  <a:gd name="connsiteX62" fmla="*/ 5656 w 10000"/>
                  <a:gd name="connsiteY62" fmla="*/ 3758 h 10000"/>
                  <a:gd name="connsiteX63" fmla="*/ 5806 w 10000"/>
                  <a:gd name="connsiteY63" fmla="*/ 3426 h 10000"/>
                  <a:gd name="connsiteX64" fmla="*/ 5858 w 10000"/>
                  <a:gd name="connsiteY64" fmla="*/ 3144 h 10000"/>
                  <a:gd name="connsiteX65" fmla="*/ 5907 w 10000"/>
                  <a:gd name="connsiteY65" fmla="*/ 3001 h 10000"/>
                  <a:gd name="connsiteX66" fmla="*/ 5931 w 10000"/>
                  <a:gd name="connsiteY66" fmla="*/ 2930 h 10000"/>
                  <a:gd name="connsiteX67" fmla="*/ 5958 w 10000"/>
                  <a:gd name="connsiteY67" fmla="*/ 2858 h 10000"/>
                  <a:gd name="connsiteX68" fmla="*/ 6171 w 10000"/>
                  <a:gd name="connsiteY68" fmla="*/ 2388 h 10000"/>
                  <a:gd name="connsiteX69" fmla="*/ 6274 w 10000"/>
                  <a:gd name="connsiteY69" fmla="*/ 2266 h 10000"/>
                  <a:gd name="connsiteX70" fmla="*/ 6373 w 10000"/>
                  <a:gd name="connsiteY70" fmla="*/ 2148 h 10000"/>
                  <a:gd name="connsiteX71" fmla="*/ 6511 w 10000"/>
                  <a:gd name="connsiteY71" fmla="*/ 2102 h 10000"/>
                  <a:gd name="connsiteX72" fmla="*/ 6563 w 10000"/>
                  <a:gd name="connsiteY72" fmla="*/ 2081 h 10000"/>
                  <a:gd name="connsiteX73" fmla="*/ 6939 w 10000"/>
                  <a:gd name="connsiteY73" fmla="*/ 2009 h 10000"/>
                  <a:gd name="connsiteX74" fmla="*/ 7105 w 10000"/>
                  <a:gd name="connsiteY74" fmla="*/ 1984 h 10000"/>
                  <a:gd name="connsiteX75" fmla="*/ 7326 w 10000"/>
                  <a:gd name="connsiteY75" fmla="*/ 1971 h 10000"/>
                  <a:gd name="connsiteX76" fmla="*/ 7682 w 10000"/>
                  <a:gd name="connsiteY76" fmla="*/ 1652 h 10000"/>
                  <a:gd name="connsiteX77" fmla="*/ 7936 w 10000"/>
                  <a:gd name="connsiteY77" fmla="*/ 1442 h 10000"/>
                  <a:gd name="connsiteX78" fmla="*/ 7974 w 10000"/>
                  <a:gd name="connsiteY78" fmla="*/ 1396 h 10000"/>
                  <a:gd name="connsiteX79" fmla="*/ 8200 w 10000"/>
                  <a:gd name="connsiteY79" fmla="*/ 1206 h 10000"/>
                  <a:gd name="connsiteX80" fmla="*/ 8238 w 10000"/>
                  <a:gd name="connsiteY80" fmla="*/ 1181 h 10000"/>
                  <a:gd name="connsiteX81" fmla="*/ 8276 w 10000"/>
                  <a:gd name="connsiteY81" fmla="*/ 1135 h 10000"/>
                  <a:gd name="connsiteX82" fmla="*/ 8325 w 10000"/>
                  <a:gd name="connsiteY82" fmla="*/ 1110 h 10000"/>
                  <a:gd name="connsiteX83" fmla="*/ 8363 w 10000"/>
                  <a:gd name="connsiteY83" fmla="*/ 1084 h 10000"/>
                  <a:gd name="connsiteX84" fmla="*/ 8415 w 10000"/>
                  <a:gd name="connsiteY84" fmla="*/ 1063 h 10000"/>
                  <a:gd name="connsiteX85" fmla="*/ 8464 w 10000"/>
                  <a:gd name="connsiteY85" fmla="*/ 1017 h 10000"/>
                  <a:gd name="connsiteX86" fmla="*/ 8616 w 10000"/>
                  <a:gd name="connsiteY86" fmla="*/ 895 h 10000"/>
                  <a:gd name="connsiteX87" fmla="*/ 8652 w 10000"/>
                  <a:gd name="connsiteY87" fmla="*/ 874 h 10000"/>
                  <a:gd name="connsiteX88" fmla="*/ 8753 w 10000"/>
                  <a:gd name="connsiteY88" fmla="*/ 828 h 10000"/>
                  <a:gd name="connsiteX89" fmla="*/ 8892 w 10000"/>
                  <a:gd name="connsiteY89" fmla="*/ 731 h 10000"/>
                  <a:gd name="connsiteX90" fmla="*/ 8981 w 10000"/>
                  <a:gd name="connsiteY90" fmla="*/ 685 h 10000"/>
                  <a:gd name="connsiteX91" fmla="*/ 9232 w 10000"/>
                  <a:gd name="connsiteY91" fmla="*/ 517 h 10000"/>
                  <a:gd name="connsiteX92" fmla="*/ 9322 w 10000"/>
                  <a:gd name="connsiteY92" fmla="*/ 450 h 10000"/>
                  <a:gd name="connsiteX93" fmla="*/ 9384 w 10000"/>
                  <a:gd name="connsiteY93" fmla="*/ 399 h 10000"/>
                  <a:gd name="connsiteX94" fmla="*/ 9433 w 10000"/>
                  <a:gd name="connsiteY94" fmla="*/ 378 h 10000"/>
                  <a:gd name="connsiteX95" fmla="*/ 9523 w 10000"/>
                  <a:gd name="connsiteY95" fmla="*/ 307 h 10000"/>
                  <a:gd name="connsiteX96" fmla="*/ 9572 w 10000"/>
                  <a:gd name="connsiteY96" fmla="*/ 282 h 10000"/>
                  <a:gd name="connsiteX97" fmla="*/ 9711 w 10000"/>
                  <a:gd name="connsiteY97" fmla="*/ 189 h 10000"/>
                  <a:gd name="connsiteX98" fmla="*/ 9812 w 10000"/>
                  <a:gd name="connsiteY98" fmla="*/ 118 h 10000"/>
                  <a:gd name="connsiteX99" fmla="*/ 9899 w 10000"/>
                  <a:gd name="connsiteY99" fmla="*/ 71 h 10000"/>
                  <a:gd name="connsiteX100" fmla="*/ 9962 w 10000"/>
                  <a:gd name="connsiteY100" fmla="*/ 21 h 10000"/>
                  <a:gd name="connsiteX101" fmla="*/ 10000 w 10000"/>
                  <a:gd name="connsiteY10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350 w 10000"/>
                  <a:gd name="connsiteY32" fmla="*/ 5935 h 10000"/>
                  <a:gd name="connsiteX33" fmla="*/ 3388 w 10000"/>
                  <a:gd name="connsiteY33" fmla="*/ 5910 h 10000"/>
                  <a:gd name="connsiteX34" fmla="*/ 3439 w 10000"/>
                  <a:gd name="connsiteY34" fmla="*/ 5885 h 10000"/>
                  <a:gd name="connsiteX35" fmla="*/ 3527 w 10000"/>
                  <a:gd name="connsiteY35" fmla="*/ 5792 h 10000"/>
                  <a:gd name="connsiteX36" fmla="*/ 3641 w 10000"/>
                  <a:gd name="connsiteY36" fmla="*/ 5696 h 10000"/>
                  <a:gd name="connsiteX37" fmla="*/ 3930 w 10000"/>
                  <a:gd name="connsiteY37" fmla="*/ 5414 h 10000"/>
                  <a:gd name="connsiteX38" fmla="*/ 3968 w 10000"/>
                  <a:gd name="connsiteY38" fmla="*/ 5389 h 10000"/>
                  <a:gd name="connsiteX39" fmla="*/ 4169 w 10000"/>
                  <a:gd name="connsiteY39" fmla="*/ 5271 h 10000"/>
                  <a:gd name="connsiteX40" fmla="*/ 4207 w 10000"/>
                  <a:gd name="connsiteY40" fmla="*/ 5246 h 10000"/>
                  <a:gd name="connsiteX41" fmla="*/ 4245 w 10000"/>
                  <a:gd name="connsiteY41" fmla="*/ 5200 h 10000"/>
                  <a:gd name="connsiteX42" fmla="*/ 4283 w 10000"/>
                  <a:gd name="connsiteY42" fmla="*/ 5179 h 10000"/>
                  <a:gd name="connsiteX43" fmla="*/ 4384 w 10000"/>
                  <a:gd name="connsiteY43" fmla="*/ 5082 h 10000"/>
                  <a:gd name="connsiteX44" fmla="*/ 4559 w 10000"/>
                  <a:gd name="connsiteY44" fmla="*/ 4918 h 10000"/>
                  <a:gd name="connsiteX45" fmla="*/ 4610 w 10000"/>
                  <a:gd name="connsiteY45" fmla="*/ 4868 h 10000"/>
                  <a:gd name="connsiteX46" fmla="*/ 4660 w 10000"/>
                  <a:gd name="connsiteY46" fmla="*/ 4800 h 10000"/>
                  <a:gd name="connsiteX47" fmla="*/ 4698 w 10000"/>
                  <a:gd name="connsiteY47" fmla="*/ 4775 h 10000"/>
                  <a:gd name="connsiteX48" fmla="*/ 4760 w 10000"/>
                  <a:gd name="connsiteY48" fmla="*/ 4729 h 10000"/>
                  <a:gd name="connsiteX49" fmla="*/ 4837 w 10000"/>
                  <a:gd name="connsiteY49" fmla="*/ 4632 h 10000"/>
                  <a:gd name="connsiteX50" fmla="*/ 4899 w 10000"/>
                  <a:gd name="connsiteY50" fmla="*/ 4586 h 10000"/>
                  <a:gd name="connsiteX51" fmla="*/ 4937 w 10000"/>
                  <a:gd name="connsiteY51" fmla="*/ 4540 h 10000"/>
                  <a:gd name="connsiteX52" fmla="*/ 5038 w 10000"/>
                  <a:gd name="connsiteY52" fmla="*/ 4443 h 10000"/>
                  <a:gd name="connsiteX53" fmla="*/ 5139 w 10000"/>
                  <a:gd name="connsiteY53" fmla="*/ 4325 h 10000"/>
                  <a:gd name="connsiteX54" fmla="*/ 5240 w 10000"/>
                  <a:gd name="connsiteY54" fmla="*/ 4233 h 10000"/>
                  <a:gd name="connsiteX55" fmla="*/ 5316 w 10000"/>
                  <a:gd name="connsiteY55" fmla="*/ 4182 h 10000"/>
                  <a:gd name="connsiteX56" fmla="*/ 5428 w 10000"/>
                  <a:gd name="connsiteY56" fmla="*/ 4065 h 10000"/>
                  <a:gd name="connsiteX57" fmla="*/ 5466 w 10000"/>
                  <a:gd name="connsiteY57" fmla="*/ 4044 h 10000"/>
                  <a:gd name="connsiteX58" fmla="*/ 5542 w 10000"/>
                  <a:gd name="connsiteY58" fmla="*/ 3947 h 10000"/>
                  <a:gd name="connsiteX59" fmla="*/ 5593 w 10000"/>
                  <a:gd name="connsiteY59" fmla="*/ 3901 h 10000"/>
                  <a:gd name="connsiteX60" fmla="*/ 5629 w 10000"/>
                  <a:gd name="connsiteY60" fmla="*/ 3829 h 10000"/>
                  <a:gd name="connsiteX61" fmla="*/ 5656 w 10000"/>
                  <a:gd name="connsiteY61" fmla="*/ 3758 h 10000"/>
                  <a:gd name="connsiteX62" fmla="*/ 5806 w 10000"/>
                  <a:gd name="connsiteY62" fmla="*/ 3426 h 10000"/>
                  <a:gd name="connsiteX63" fmla="*/ 5858 w 10000"/>
                  <a:gd name="connsiteY63" fmla="*/ 3144 h 10000"/>
                  <a:gd name="connsiteX64" fmla="*/ 5907 w 10000"/>
                  <a:gd name="connsiteY64" fmla="*/ 3001 h 10000"/>
                  <a:gd name="connsiteX65" fmla="*/ 5931 w 10000"/>
                  <a:gd name="connsiteY65" fmla="*/ 2930 h 10000"/>
                  <a:gd name="connsiteX66" fmla="*/ 5958 w 10000"/>
                  <a:gd name="connsiteY66" fmla="*/ 2858 h 10000"/>
                  <a:gd name="connsiteX67" fmla="*/ 6171 w 10000"/>
                  <a:gd name="connsiteY67" fmla="*/ 2388 h 10000"/>
                  <a:gd name="connsiteX68" fmla="*/ 6274 w 10000"/>
                  <a:gd name="connsiteY68" fmla="*/ 2266 h 10000"/>
                  <a:gd name="connsiteX69" fmla="*/ 6373 w 10000"/>
                  <a:gd name="connsiteY69" fmla="*/ 2148 h 10000"/>
                  <a:gd name="connsiteX70" fmla="*/ 6511 w 10000"/>
                  <a:gd name="connsiteY70" fmla="*/ 2102 h 10000"/>
                  <a:gd name="connsiteX71" fmla="*/ 6563 w 10000"/>
                  <a:gd name="connsiteY71" fmla="*/ 2081 h 10000"/>
                  <a:gd name="connsiteX72" fmla="*/ 6939 w 10000"/>
                  <a:gd name="connsiteY72" fmla="*/ 2009 h 10000"/>
                  <a:gd name="connsiteX73" fmla="*/ 7105 w 10000"/>
                  <a:gd name="connsiteY73" fmla="*/ 1984 h 10000"/>
                  <a:gd name="connsiteX74" fmla="*/ 7326 w 10000"/>
                  <a:gd name="connsiteY74" fmla="*/ 1971 h 10000"/>
                  <a:gd name="connsiteX75" fmla="*/ 7682 w 10000"/>
                  <a:gd name="connsiteY75" fmla="*/ 1652 h 10000"/>
                  <a:gd name="connsiteX76" fmla="*/ 7936 w 10000"/>
                  <a:gd name="connsiteY76" fmla="*/ 1442 h 10000"/>
                  <a:gd name="connsiteX77" fmla="*/ 7974 w 10000"/>
                  <a:gd name="connsiteY77" fmla="*/ 1396 h 10000"/>
                  <a:gd name="connsiteX78" fmla="*/ 8200 w 10000"/>
                  <a:gd name="connsiteY78" fmla="*/ 1206 h 10000"/>
                  <a:gd name="connsiteX79" fmla="*/ 8238 w 10000"/>
                  <a:gd name="connsiteY79" fmla="*/ 1181 h 10000"/>
                  <a:gd name="connsiteX80" fmla="*/ 8276 w 10000"/>
                  <a:gd name="connsiteY80" fmla="*/ 1135 h 10000"/>
                  <a:gd name="connsiteX81" fmla="*/ 8325 w 10000"/>
                  <a:gd name="connsiteY81" fmla="*/ 1110 h 10000"/>
                  <a:gd name="connsiteX82" fmla="*/ 8363 w 10000"/>
                  <a:gd name="connsiteY82" fmla="*/ 1084 h 10000"/>
                  <a:gd name="connsiteX83" fmla="*/ 8415 w 10000"/>
                  <a:gd name="connsiteY83" fmla="*/ 1063 h 10000"/>
                  <a:gd name="connsiteX84" fmla="*/ 8464 w 10000"/>
                  <a:gd name="connsiteY84" fmla="*/ 1017 h 10000"/>
                  <a:gd name="connsiteX85" fmla="*/ 8616 w 10000"/>
                  <a:gd name="connsiteY85" fmla="*/ 895 h 10000"/>
                  <a:gd name="connsiteX86" fmla="*/ 8652 w 10000"/>
                  <a:gd name="connsiteY86" fmla="*/ 874 h 10000"/>
                  <a:gd name="connsiteX87" fmla="*/ 8753 w 10000"/>
                  <a:gd name="connsiteY87" fmla="*/ 828 h 10000"/>
                  <a:gd name="connsiteX88" fmla="*/ 8892 w 10000"/>
                  <a:gd name="connsiteY88" fmla="*/ 731 h 10000"/>
                  <a:gd name="connsiteX89" fmla="*/ 8981 w 10000"/>
                  <a:gd name="connsiteY89" fmla="*/ 685 h 10000"/>
                  <a:gd name="connsiteX90" fmla="*/ 9232 w 10000"/>
                  <a:gd name="connsiteY90" fmla="*/ 517 h 10000"/>
                  <a:gd name="connsiteX91" fmla="*/ 9322 w 10000"/>
                  <a:gd name="connsiteY91" fmla="*/ 450 h 10000"/>
                  <a:gd name="connsiteX92" fmla="*/ 9384 w 10000"/>
                  <a:gd name="connsiteY92" fmla="*/ 399 h 10000"/>
                  <a:gd name="connsiteX93" fmla="*/ 9433 w 10000"/>
                  <a:gd name="connsiteY93" fmla="*/ 378 h 10000"/>
                  <a:gd name="connsiteX94" fmla="*/ 9523 w 10000"/>
                  <a:gd name="connsiteY94" fmla="*/ 307 h 10000"/>
                  <a:gd name="connsiteX95" fmla="*/ 9572 w 10000"/>
                  <a:gd name="connsiteY95" fmla="*/ 282 h 10000"/>
                  <a:gd name="connsiteX96" fmla="*/ 9711 w 10000"/>
                  <a:gd name="connsiteY96" fmla="*/ 189 h 10000"/>
                  <a:gd name="connsiteX97" fmla="*/ 9812 w 10000"/>
                  <a:gd name="connsiteY97" fmla="*/ 118 h 10000"/>
                  <a:gd name="connsiteX98" fmla="*/ 9899 w 10000"/>
                  <a:gd name="connsiteY98" fmla="*/ 71 h 10000"/>
                  <a:gd name="connsiteX99" fmla="*/ 9962 w 10000"/>
                  <a:gd name="connsiteY99" fmla="*/ 21 h 10000"/>
                  <a:gd name="connsiteX100" fmla="*/ 10000 w 10000"/>
                  <a:gd name="connsiteY10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350 w 10000"/>
                  <a:gd name="connsiteY32" fmla="*/ 5935 h 10000"/>
                  <a:gd name="connsiteX33" fmla="*/ 3388 w 10000"/>
                  <a:gd name="connsiteY33" fmla="*/ 5910 h 10000"/>
                  <a:gd name="connsiteX34" fmla="*/ 3439 w 10000"/>
                  <a:gd name="connsiteY34" fmla="*/ 5885 h 10000"/>
                  <a:gd name="connsiteX35" fmla="*/ 3527 w 10000"/>
                  <a:gd name="connsiteY35" fmla="*/ 5792 h 10000"/>
                  <a:gd name="connsiteX36" fmla="*/ 3641 w 10000"/>
                  <a:gd name="connsiteY36" fmla="*/ 5696 h 10000"/>
                  <a:gd name="connsiteX37" fmla="*/ 3968 w 10000"/>
                  <a:gd name="connsiteY37" fmla="*/ 5389 h 10000"/>
                  <a:gd name="connsiteX38" fmla="*/ 4169 w 10000"/>
                  <a:gd name="connsiteY38" fmla="*/ 5271 h 10000"/>
                  <a:gd name="connsiteX39" fmla="*/ 4207 w 10000"/>
                  <a:gd name="connsiteY39" fmla="*/ 5246 h 10000"/>
                  <a:gd name="connsiteX40" fmla="*/ 4245 w 10000"/>
                  <a:gd name="connsiteY40" fmla="*/ 5200 h 10000"/>
                  <a:gd name="connsiteX41" fmla="*/ 4283 w 10000"/>
                  <a:gd name="connsiteY41" fmla="*/ 5179 h 10000"/>
                  <a:gd name="connsiteX42" fmla="*/ 4384 w 10000"/>
                  <a:gd name="connsiteY42" fmla="*/ 5082 h 10000"/>
                  <a:gd name="connsiteX43" fmla="*/ 4559 w 10000"/>
                  <a:gd name="connsiteY43" fmla="*/ 4918 h 10000"/>
                  <a:gd name="connsiteX44" fmla="*/ 4610 w 10000"/>
                  <a:gd name="connsiteY44" fmla="*/ 4868 h 10000"/>
                  <a:gd name="connsiteX45" fmla="*/ 4660 w 10000"/>
                  <a:gd name="connsiteY45" fmla="*/ 4800 h 10000"/>
                  <a:gd name="connsiteX46" fmla="*/ 4698 w 10000"/>
                  <a:gd name="connsiteY46" fmla="*/ 4775 h 10000"/>
                  <a:gd name="connsiteX47" fmla="*/ 4760 w 10000"/>
                  <a:gd name="connsiteY47" fmla="*/ 4729 h 10000"/>
                  <a:gd name="connsiteX48" fmla="*/ 4837 w 10000"/>
                  <a:gd name="connsiteY48" fmla="*/ 4632 h 10000"/>
                  <a:gd name="connsiteX49" fmla="*/ 4899 w 10000"/>
                  <a:gd name="connsiteY49" fmla="*/ 4586 h 10000"/>
                  <a:gd name="connsiteX50" fmla="*/ 4937 w 10000"/>
                  <a:gd name="connsiteY50" fmla="*/ 4540 h 10000"/>
                  <a:gd name="connsiteX51" fmla="*/ 5038 w 10000"/>
                  <a:gd name="connsiteY51" fmla="*/ 4443 h 10000"/>
                  <a:gd name="connsiteX52" fmla="*/ 5139 w 10000"/>
                  <a:gd name="connsiteY52" fmla="*/ 4325 h 10000"/>
                  <a:gd name="connsiteX53" fmla="*/ 5240 w 10000"/>
                  <a:gd name="connsiteY53" fmla="*/ 4233 h 10000"/>
                  <a:gd name="connsiteX54" fmla="*/ 5316 w 10000"/>
                  <a:gd name="connsiteY54" fmla="*/ 4182 h 10000"/>
                  <a:gd name="connsiteX55" fmla="*/ 5428 w 10000"/>
                  <a:gd name="connsiteY55" fmla="*/ 4065 h 10000"/>
                  <a:gd name="connsiteX56" fmla="*/ 5466 w 10000"/>
                  <a:gd name="connsiteY56" fmla="*/ 4044 h 10000"/>
                  <a:gd name="connsiteX57" fmla="*/ 5542 w 10000"/>
                  <a:gd name="connsiteY57" fmla="*/ 3947 h 10000"/>
                  <a:gd name="connsiteX58" fmla="*/ 5593 w 10000"/>
                  <a:gd name="connsiteY58" fmla="*/ 3901 h 10000"/>
                  <a:gd name="connsiteX59" fmla="*/ 5629 w 10000"/>
                  <a:gd name="connsiteY59" fmla="*/ 3829 h 10000"/>
                  <a:gd name="connsiteX60" fmla="*/ 5656 w 10000"/>
                  <a:gd name="connsiteY60" fmla="*/ 3758 h 10000"/>
                  <a:gd name="connsiteX61" fmla="*/ 5806 w 10000"/>
                  <a:gd name="connsiteY61" fmla="*/ 3426 h 10000"/>
                  <a:gd name="connsiteX62" fmla="*/ 5858 w 10000"/>
                  <a:gd name="connsiteY62" fmla="*/ 3144 h 10000"/>
                  <a:gd name="connsiteX63" fmla="*/ 5907 w 10000"/>
                  <a:gd name="connsiteY63" fmla="*/ 3001 h 10000"/>
                  <a:gd name="connsiteX64" fmla="*/ 5931 w 10000"/>
                  <a:gd name="connsiteY64" fmla="*/ 2930 h 10000"/>
                  <a:gd name="connsiteX65" fmla="*/ 5958 w 10000"/>
                  <a:gd name="connsiteY65" fmla="*/ 2858 h 10000"/>
                  <a:gd name="connsiteX66" fmla="*/ 6171 w 10000"/>
                  <a:gd name="connsiteY66" fmla="*/ 2388 h 10000"/>
                  <a:gd name="connsiteX67" fmla="*/ 6274 w 10000"/>
                  <a:gd name="connsiteY67" fmla="*/ 2266 h 10000"/>
                  <a:gd name="connsiteX68" fmla="*/ 6373 w 10000"/>
                  <a:gd name="connsiteY68" fmla="*/ 2148 h 10000"/>
                  <a:gd name="connsiteX69" fmla="*/ 6511 w 10000"/>
                  <a:gd name="connsiteY69" fmla="*/ 2102 h 10000"/>
                  <a:gd name="connsiteX70" fmla="*/ 6563 w 10000"/>
                  <a:gd name="connsiteY70" fmla="*/ 2081 h 10000"/>
                  <a:gd name="connsiteX71" fmla="*/ 6939 w 10000"/>
                  <a:gd name="connsiteY71" fmla="*/ 2009 h 10000"/>
                  <a:gd name="connsiteX72" fmla="*/ 7105 w 10000"/>
                  <a:gd name="connsiteY72" fmla="*/ 1984 h 10000"/>
                  <a:gd name="connsiteX73" fmla="*/ 7326 w 10000"/>
                  <a:gd name="connsiteY73" fmla="*/ 1971 h 10000"/>
                  <a:gd name="connsiteX74" fmla="*/ 7682 w 10000"/>
                  <a:gd name="connsiteY74" fmla="*/ 1652 h 10000"/>
                  <a:gd name="connsiteX75" fmla="*/ 7936 w 10000"/>
                  <a:gd name="connsiteY75" fmla="*/ 1442 h 10000"/>
                  <a:gd name="connsiteX76" fmla="*/ 7974 w 10000"/>
                  <a:gd name="connsiteY76" fmla="*/ 1396 h 10000"/>
                  <a:gd name="connsiteX77" fmla="*/ 8200 w 10000"/>
                  <a:gd name="connsiteY77" fmla="*/ 1206 h 10000"/>
                  <a:gd name="connsiteX78" fmla="*/ 8238 w 10000"/>
                  <a:gd name="connsiteY78" fmla="*/ 1181 h 10000"/>
                  <a:gd name="connsiteX79" fmla="*/ 8276 w 10000"/>
                  <a:gd name="connsiteY79" fmla="*/ 1135 h 10000"/>
                  <a:gd name="connsiteX80" fmla="*/ 8325 w 10000"/>
                  <a:gd name="connsiteY80" fmla="*/ 1110 h 10000"/>
                  <a:gd name="connsiteX81" fmla="*/ 8363 w 10000"/>
                  <a:gd name="connsiteY81" fmla="*/ 1084 h 10000"/>
                  <a:gd name="connsiteX82" fmla="*/ 8415 w 10000"/>
                  <a:gd name="connsiteY82" fmla="*/ 1063 h 10000"/>
                  <a:gd name="connsiteX83" fmla="*/ 8464 w 10000"/>
                  <a:gd name="connsiteY83" fmla="*/ 1017 h 10000"/>
                  <a:gd name="connsiteX84" fmla="*/ 8616 w 10000"/>
                  <a:gd name="connsiteY84" fmla="*/ 895 h 10000"/>
                  <a:gd name="connsiteX85" fmla="*/ 8652 w 10000"/>
                  <a:gd name="connsiteY85" fmla="*/ 874 h 10000"/>
                  <a:gd name="connsiteX86" fmla="*/ 8753 w 10000"/>
                  <a:gd name="connsiteY86" fmla="*/ 828 h 10000"/>
                  <a:gd name="connsiteX87" fmla="*/ 8892 w 10000"/>
                  <a:gd name="connsiteY87" fmla="*/ 731 h 10000"/>
                  <a:gd name="connsiteX88" fmla="*/ 8981 w 10000"/>
                  <a:gd name="connsiteY88" fmla="*/ 685 h 10000"/>
                  <a:gd name="connsiteX89" fmla="*/ 9232 w 10000"/>
                  <a:gd name="connsiteY89" fmla="*/ 517 h 10000"/>
                  <a:gd name="connsiteX90" fmla="*/ 9322 w 10000"/>
                  <a:gd name="connsiteY90" fmla="*/ 450 h 10000"/>
                  <a:gd name="connsiteX91" fmla="*/ 9384 w 10000"/>
                  <a:gd name="connsiteY91" fmla="*/ 399 h 10000"/>
                  <a:gd name="connsiteX92" fmla="*/ 9433 w 10000"/>
                  <a:gd name="connsiteY92" fmla="*/ 378 h 10000"/>
                  <a:gd name="connsiteX93" fmla="*/ 9523 w 10000"/>
                  <a:gd name="connsiteY93" fmla="*/ 307 h 10000"/>
                  <a:gd name="connsiteX94" fmla="*/ 9572 w 10000"/>
                  <a:gd name="connsiteY94" fmla="*/ 282 h 10000"/>
                  <a:gd name="connsiteX95" fmla="*/ 9711 w 10000"/>
                  <a:gd name="connsiteY95" fmla="*/ 189 h 10000"/>
                  <a:gd name="connsiteX96" fmla="*/ 9812 w 10000"/>
                  <a:gd name="connsiteY96" fmla="*/ 118 h 10000"/>
                  <a:gd name="connsiteX97" fmla="*/ 9899 w 10000"/>
                  <a:gd name="connsiteY97" fmla="*/ 71 h 10000"/>
                  <a:gd name="connsiteX98" fmla="*/ 9962 w 10000"/>
                  <a:gd name="connsiteY98" fmla="*/ 21 h 10000"/>
                  <a:gd name="connsiteX99" fmla="*/ 10000 w 10000"/>
                  <a:gd name="connsiteY9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759 w 10000"/>
                  <a:gd name="connsiteY27" fmla="*/ 6406 h 10000"/>
                  <a:gd name="connsiteX28" fmla="*/ 2808 w 10000"/>
                  <a:gd name="connsiteY28" fmla="*/ 6381 h 10000"/>
                  <a:gd name="connsiteX29" fmla="*/ 2884 w 10000"/>
                  <a:gd name="connsiteY29" fmla="*/ 6335 h 10000"/>
                  <a:gd name="connsiteX30" fmla="*/ 2922 w 10000"/>
                  <a:gd name="connsiteY30" fmla="*/ 6314 h 10000"/>
                  <a:gd name="connsiteX31" fmla="*/ 3023 w 10000"/>
                  <a:gd name="connsiteY31" fmla="*/ 6217 h 10000"/>
                  <a:gd name="connsiteX32" fmla="*/ 3350 w 10000"/>
                  <a:gd name="connsiteY32" fmla="*/ 5935 h 10000"/>
                  <a:gd name="connsiteX33" fmla="*/ 3388 w 10000"/>
                  <a:gd name="connsiteY33" fmla="*/ 5910 h 10000"/>
                  <a:gd name="connsiteX34" fmla="*/ 3439 w 10000"/>
                  <a:gd name="connsiteY34" fmla="*/ 5885 h 10000"/>
                  <a:gd name="connsiteX35" fmla="*/ 3527 w 10000"/>
                  <a:gd name="connsiteY35" fmla="*/ 5792 h 10000"/>
                  <a:gd name="connsiteX36" fmla="*/ 3641 w 10000"/>
                  <a:gd name="connsiteY36" fmla="*/ 5696 h 10000"/>
                  <a:gd name="connsiteX37" fmla="*/ 4169 w 10000"/>
                  <a:gd name="connsiteY37" fmla="*/ 5271 h 10000"/>
                  <a:gd name="connsiteX38" fmla="*/ 4207 w 10000"/>
                  <a:gd name="connsiteY38" fmla="*/ 5246 h 10000"/>
                  <a:gd name="connsiteX39" fmla="*/ 4245 w 10000"/>
                  <a:gd name="connsiteY39" fmla="*/ 5200 h 10000"/>
                  <a:gd name="connsiteX40" fmla="*/ 4283 w 10000"/>
                  <a:gd name="connsiteY40" fmla="*/ 5179 h 10000"/>
                  <a:gd name="connsiteX41" fmla="*/ 4384 w 10000"/>
                  <a:gd name="connsiteY41" fmla="*/ 5082 h 10000"/>
                  <a:gd name="connsiteX42" fmla="*/ 4559 w 10000"/>
                  <a:gd name="connsiteY42" fmla="*/ 4918 h 10000"/>
                  <a:gd name="connsiteX43" fmla="*/ 4610 w 10000"/>
                  <a:gd name="connsiteY43" fmla="*/ 4868 h 10000"/>
                  <a:gd name="connsiteX44" fmla="*/ 4660 w 10000"/>
                  <a:gd name="connsiteY44" fmla="*/ 4800 h 10000"/>
                  <a:gd name="connsiteX45" fmla="*/ 4698 w 10000"/>
                  <a:gd name="connsiteY45" fmla="*/ 4775 h 10000"/>
                  <a:gd name="connsiteX46" fmla="*/ 4760 w 10000"/>
                  <a:gd name="connsiteY46" fmla="*/ 4729 h 10000"/>
                  <a:gd name="connsiteX47" fmla="*/ 4837 w 10000"/>
                  <a:gd name="connsiteY47" fmla="*/ 4632 h 10000"/>
                  <a:gd name="connsiteX48" fmla="*/ 4899 w 10000"/>
                  <a:gd name="connsiteY48" fmla="*/ 4586 h 10000"/>
                  <a:gd name="connsiteX49" fmla="*/ 4937 w 10000"/>
                  <a:gd name="connsiteY49" fmla="*/ 4540 h 10000"/>
                  <a:gd name="connsiteX50" fmla="*/ 5038 w 10000"/>
                  <a:gd name="connsiteY50" fmla="*/ 4443 h 10000"/>
                  <a:gd name="connsiteX51" fmla="*/ 5139 w 10000"/>
                  <a:gd name="connsiteY51" fmla="*/ 4325 h 10000"/>
                  <a:gd name="connsiteX52" fmla="*/ 5240 w 10000"/>
                  <a:gd name="connsiteY52" fmla="*/ 4233 h 10000"/>
                  <a:gd name="connsiteX53" fmla="*/ 5316 w 10000"/>
                  <a:gd name="connsiteY53" fmla="*/ 4182 h 10000"/>
                  <a:gd name="connsiteX54" fmla="*/ 5428 w 10000"/>
                  <a:gd name="connsiteY54" fmla="*/ 4065 h 10000"/>
                  <a:gd name="connsiteX55" fmla="*/ 5466 w 10000"/>
                  <a:gd name="connsiteY55" fmla="*/ 4044 h 10000"/>
                  <a:gd name="connsiteX56" fmla="*/ 5542 w 10000"/>
                  <a:gd name="connsiteY56" fmla="*/ 3947 h 10000"/>
                  <a:gd name="connsiteX57" fmla="*/ 5593 w 10000"/>
                  <a:gd name="connsiteY57" fmla="*/ 3901 h 10000"/>
                  <a:gd name="connsiteX58" fmla="*/ 5629 w 10000"/>
                  <a:gd name="connsiteY58" fmla="*/ 3829 h 10000"/>
                  <a:gd name="connsiteX59" fmla="*/ 5656 w 10000"/>
                  <a:gd name="connsiteY59" fmla="*/ 3758 h 10000"/>
                  <a:gd name="connsiteX60" fmla="*/ 5806 w 10000"/>
                  <a:gd name="connsiteY60" fmla="*/ 3426 h 10000"/>
                  <a:gd name="connsiteX61" fmla="*/ 5858 w 10000"/>
                  <a:gd name="connsiteY61" fmla="*/ 3144 h 10000"/>
                  <a:gd name="connsiteX62" fmla="*/ 5907 w 10000"/>
                  <a:gd name="connsiteY62" fmla="*/ 3001 h 10000"/>
                  <a:gd name="connsiteX63" fmla="*/ 5931 w 10000"/>
                  <a:gd name="connsiteY63" fmla="*/ 2930 h 10000"/>
                  <a:gd name="connsiteX64" fmla="*/ 5958 w 10000"/>
                  <a:gd name="connsiteY64" fmla="*/ 2858 h 10000"/>
                  <a:gd name="connsiteX65" fmla="*/ 6171 w 10000"/>
                  <a:gd name="connsiteY65" fmla="*/ 2388 h 10000"/>
                  <a:gd name="connsiteX66" fmla="*/ 6274 w 10000"/>
                  <a:gd name="connsiteY66" fmla="*/ 2266 h 10000"/>
                  <a:gd name="connsiteX67" fmla="*/ 6373 w 10000"/>
                  <a:gd name="connsiteY67" fmla="*/ 2148 h 10000"/>
                  <a:gd name="connsiteX68" fmla="*/ 6511 w 10000"/>
                  <a:gd name="connsiteY68" fmla="*/ 2102 h 10000"/>
                  <a:gd name="connsiteX69" fmla="*/ 6563 w 10000"/>
                  <a:gd name="connsiteY69" fmla="*/ 2081 h 10000"/>
                  <a:gd name="connsiteX70" fmla="*/ 6939 w 10000"/>
                  <a:gd name="connsiteY70" fmla="*/ 2009 h 10000"/>
                  <a:gd name="connsiteX71" fmla="*/ 7105 w 10000"/>
                  <a:gd name="connsiteY71" fmla="*/ 1984 h 10000"/>
                  <a:gd name="connsiteX72" fmla="*/ 7326 w 10000"/>
                  <a:gd name="connsiteY72" fmla="*/ 1971 h 10000"/>
                  <a:gd name="connsiteX73" fmla="*/ 7682 w 10000"/>
                  <a:gd name="connsiteY73" fmla="*/ 1652 h 10000"/>
                  <a:gd name="connsiteX74" fmla="*/ 7936 w 10000"/>
                  <a:gd name="connsiteY74" fmla="*/ 1442 h 10000"/>
                  <a:gd name="connsiteX75" fmla="*/ 7974 w 10000"/>
                  <a:gd name="connsiteY75" fmla="*/ 1396 h 10000"/>
                  <a:gd name="connsiteX76" fmla="*/ 8200 w 10000"/>
                  <a:gd name="connsiteY76" fmla="*/ 1206 h 10000"/>
                  <a:gd name="connsiteX77" fmla="*/ 8238 w 10000"/>
                  <a:gd name="connsiteY77" fmla="*/ 1181 h 10000"/>
                  <a:gd name="connsiteX78" fmla="*/ 8276 w 10000"/>
                  <a:gd name="connsiteY78" fmla="*/ 1135 h 10000"/>
                  <a:gd name="connsiteX79" fmla="*/ 8325 w 10000"/>
                  <a:gd name="connsiteY79" fmla="*/ 1110 h 10000"/>
                  <a:gd name="connsiteX80" fmla="*/ 8363 w 10000"/>
                  <a:gd name="connsiteY80" fmla="*/ 1084 h 10000"/>
                  <a:gd name="connsiteX81" fmla="*/ 8415 w 10000"/>
                  <a:gd name="connsiteY81" fmla="*/ 1063 h 10000"/>
                  <a:gd name="connsiteX82" fmla="*/ 8464 w 10000"/>
                  <a:gd name="connsiteY82" fmla="*/ 1017 h 10000"/>
                  <a:gd name="connsiteX83" fmla="*/ 8616 w 10000"/>
                  <a:gd name="connsiteY83" fmla="*/ 895 h 10000"/>
                  <a:gd name="connsiteX84" fmla="*/ 8652 w 10000"/>
                  <a:gd name="connsiteY84" fmla="*/ 874 h 10000"/>
                  <a:gd name="connsiteX85" fmla="*/ 8753 w 10000"/>
                  <a:gd name="connsiteY85" fmla="*/ 828 h 10000"/>
                  <a:gd name="connsiteX86" fmla="*/ 8892 w 10000"/>
                  <a:gd name="connsiteY86" fmla="*/ 731 h 10000"/>
                  <a:gd name="connsiteX87" fmla="*/ 8981 w 10000"/>
                  <a:gd name="connsiteY87" fmla="*/ 685 h 10000"/>
                  <a:gd name="connsiteX88" fmla="*/ 9232 w 10000"/>
                  <a:gd name="connsiteY88" fmla="*/ 517 h 10000"/>
                  <a:gd name="connsiteX89" fmla="*/ 9322 w 10000"/>
                  <a:gd name="connsiteY89" fmla="*/ 450 h 10000"/>
                  <a:gd name="connsiteX90" fmla="*/ 9384 w 10000"/>
                  <a:gd name="connsiteY90" fmla="*/ 399 h 10000"/>
                  <a:gd name="connsiteX91" fmla="*/ 9433 w 10000"/>
                  <a:gd name="connsiteY91" fmla="*/ 378 h 10000"/>
                  <a:gd name="connsiteX92" fmla="*/ 9523 w 10000"/>
                  <a:gd name="connsiteY92" fmla="*/ 307 h 10000"/>
                  <a:gd name="connsiteX93" fmla="*/ 9572 w 10000"/>
                  <a:gd name="connsiteY93" fmla="*/ 282 h 10000"/>
                  <a:gd name="connsiteX94" fmla="*/ 9711 w 10000"/>
                  <a:gd name="connsiteY94" fmla="*/ 189 h 10000"/>
                  <a:gd name="connsiteX95" fmla="*/ 9812 w 10000"/>
                  <a:gd name="connsiteY95" fmla="*/ 118 h 10000"/>
                  <a:gd name="connsiteX96" fmla="*/ 9899 w 10000"/>
                  <a:gd name="connsiteY96" fmla="*/ 71 h 10000"/>
                  <a:gd name="connsiteX97" fmla="*/ 9962 w 10000"/>
                  <a:gd name="connsiteY97" fmla="*/ 21 h 10000"/>
                  <a:gd name="connsiteX98" fmla="*/ 10000 w 10000"/>
                  <a:gd name="connsiteY9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620 w 10000"/>
                  <a:gd name="connsiteY25" fmla="*/ 6524 h 10000"/>
                  <a:gd name="connsiteX26" fmla="*/ 2721 w 10000"/>
                  <a:gd name="connsiteY26" fmla="*/ 6452 h 10000"/>
                  <a:gd name="connsiteX27" fmla="*/ 2808 w 10000"/>
                  <a:gd name="connsiteY27" fmla="*/ 6381 h 10000"/>
                  <a:gd name="connsiteX28" fmla="*/ 2884 w 10000"/>
                  <a:gd name="connsiteY28" fmla="*/ 6335 h 10000"/>
                  <a:gd name="connsiteX29" fmla="*/ 2922 w 10000"/>
                  <a:gd name="connsiteY29" fmla="*/ 6314 h 10000"/>
                  <a:gd name="connsiteX30" fmla="*/ 3023 w 10000"/>
                  <a:gd name="connsiteY30" fmla="*/ 6217 h 10000"/>
                  <a:gd name="connsiteX31" fmla="*/ 3350 w 10000"/>
                  <a:gd name="connsiteY31" fmla="*/ 5935 h 10000"/>
                  <a:gd name="connsiteX32" fmla="*/ 3388 w 10000"/>
                  <a:gd name="connsiteY32" fmla="*/ 5910 h 10000"/>
                  <a:gd name="connsiteX33" fmla="*/ 3439 w 10000"/>
                  <a:gd name="connsiteY33" fmla="*/ 5885 h 10000"/>
                  <a:gd name="connsiteX34" fmla="*/ 3527 w 10000"/>
                  <a:gd name="connsiteY34" fmla="*/ 5792 h 10000"/>
                  <a:gd name="connsiteX35" fmla="*/ 3641 w 10000"/>
                  <a:gd name="connsiteY35" fmla="*/ 5696 h 10000"/>
                  <a:gd name="connsiteX36" fmla="*/ 4169 w 10000"/>
                  <a:gd name="connsiteY36" fmla="*/ 5271 h 10000"/>
                  <a:gd name="connsiteX37" fmla="*/ 4207 w 10000"/>
                  <a:gd name="connsiteY37" fmla="*/ 5246 h 10000"/>
                  <a:gd name="connsiteX38" fmla="*/ 4245 w 10000"/>
                  <a:gd name="connsiteY38" fmla="*/ 5200 h 10000"/>
                  <a:gd name="connsiteX39" fmla="*/ 4283 w 10000"/>
                  <a:gd name="connsiteY39" fmla="*/ 5179 h 10000"/>
                  <a:gd name="connsiteX40" fmla="*/ 4384 w 10000"/>
                  <a:gd name="connsiteY40" fmla="*/ 5082 h 10000"/>
                  <a:gd name="connsiteX41" fmla="*/ 4559 w 10000"/>
                  <a:gd name="connsiteY41" fmla="*/ 4918 h 10000"/>
                  <a:gd name="connsiteX42" fmla="*/ 4610 w 10000"/>
                  <a:gd name="connsiteY42" fmla="*/ 4868 h 10000"/>
                  <a:gd name="connsiteX43" fmla="*/ 4660 w 10000"/>
                  <a:gd name="connsiteY43" fmla="*/ 4800 h 10000"/>
                  <a:gd name="connsiteX44" fmla="*/ 4698 w 10000"/>
                  <a:gd name="connsiteY44" fmla="*/ 4775 h 10000"/>
                  <a:gd name="connsiteX45" fmla="*/ 4760 w 10000"/>
                  <a:gd name="connsiteY45" fmla="*/ 4729 h 10000"/>
                  <a:gd name="connsiteX46" fmla="*/ 4837 w 10000"/>
                  <a:gd name="connsiteY46" fmla="*/ 4632 h 10000"/>
                  <a:gd name="connsiteX47" fmla="*/ 4899 w 10000"/>
                  <a:gd name="connsiteY47" fmla="*/ 4586 h 10000"/>
                  <a:gd name="connsiteX48" fmla="*/ 4937 w 10000"/>
                  <a:gd name="connsiteY48" fmla="*/ 4540 h 10000"/>
                  <a:gd name="connsiteX49" fmla="*/ 5038 w 10000"/>
                  <a:gd name="connsiteY49" fmla="*/ 4443 h 10000"/>
                  <a:gd name="connsiteX50" fmla="*/ 5139 w 10000"/>
                  <a:gd name="connsiteY50" fmla="*/ 4325 h 10000"/>
                  <a:gd name="connsiteX51" fmla="*/ 5240 w 10000"/>
                  <a:gd name="connsiteY51" fmla="*/ 4233 h 10000"/>
                  <a:gd name="connsiteX52" fmla="*/ 5316 w 10000"/>
                  <a:gd name="connsiteY52" fmla="*/ 4182 h 10000"/>
                  <a:gd name="connsiteX53" fmla="*/ 5428 w 10000"/>
                  <a:gd name="connsiteY53" fmla="*/ 4065 h 10000"/>
                  <a:gd name="connsiteX54" fmla="*/ 5466 w 10000"/>
                  <a:gd name="connsiteY54" fmla="*/ 4044 h 10000"/>
                  <a:gd name="connsiteX55" fmla="*/ 5542 w 10000"/>
                  <a:gd name="connsiteY55" fmla="*/ 3947 h 10000"/>
                  <a:gd name="connsiteX56" fmla="*/ 5593 w 10000"/>
                  <a:gd name="connsiteY56" fmla="*/ 3901 h 10000"/>
                  <a:gd name="connsiteX57" fmla="*/ 5629 w 10000"/>
                  <a:gd name="connsiteY57" fmla="*/ 3829 h 10000"/>
                  <a:gd name="connsiteX58" fmla="*/ 5656 w 10000"/>
                  <a:gd name="connsiteY58" fmla="*/ 3758 h 10000"/>
                  <a:gd name="connsiteX59" fmla="*/ 5806 w 10000"/>
                  <a:gd name="connsiteY59" fmla="*/ 3426 h 10000"/>
                  <a:gd name="connsiteX60" fmla="*/ 5858 w 10000"/>
                  <a:gd name="connsiteY60" fmla="*/ 3144 h 10000"/>
                  <a:gd name="connsiteX61" fmla="*/ 5907 w 10000"/>
                  <a:gd name="connsiteY61" fmla="*/ 3001 h 10000"/>
                  <a:gd name="connsiteX62" fmla="*/ 5931 w 10000"/>
                  <a:gd name="connsiteY62" fmla="*/ 2930 h 10000"/>
                  <a:gd name="connsiteX63" fmla="*/ 5958 w 10000"/>
                  <a:gd name="connsiteY63" fmla="*/ 2858 h 10000"/>
                  <a:gd name="connsiteX64" fmla="*/ 6171 w 10000"/>
                  <a:gd name="connsiteY64" fmla="*/ 2388 h 10000"/>
                  <a:gd name="connsiteX65" fmla="*/ 6274 w 10000"/>
                  <a:gd name="connsiteY65" fmla="*/ 2266 h 10000"/>
                  <a:gd name="connsiteX66" fmla="*/ 6373 w 10000"/>
                  <a:gd name="connsiteY66" fmla="*/ 2148 h 10000"/>
                  <a:gd name="connsiteX67" fmla="*/ 6511 w 10000"/>
                  <a:gd name="connsiteY67" fmla="*/ 2102 h 10000"/>
                  <a:gd name="connsiteX68" fmla="*/ 6563 w 10000"/>
                  <a:gd name="connsiteY68" fmla="*/ 2081 h 10000"/>
                  <a:gd name="connsiteX69" fmla="*/ 6939 w 10000"/>
                  <a:gd name="connsiteY69" fmla="*/ 2009 h 10000"/>
                  <a:gd name="connsiteX70" fmla="*/ 7105 w 10000"/>
                  <a:gd name="connsiteY70" fmla="*/ 1984 h 10000"/>
                  <a:gd name="connsiteX71" fmla="*/ 7326 w 10000"/>
                  <a:gd name="connsiteY71" fmla="*/ 1971 h 10000"/>
                  <a:gd name="connsiteX72" fmla="*/ 7682 w 10000"/>
                  <a:gd name="connsiteY72" fmla="*/ 1652 h 10000"/>
                  <a:gd name="connsiteX73" fmla="*/ 7936 w 10000"/>
                  <a:gd name="connsiteY73" fmla="*/ 1442 h 10000"/>
                  <a:gd name="connsiteX74" fmla="*/ 7974 w 10000"/>
                  <a:gd name="connsiteY74" fmla="*/ 1396 h 10000"/>
                  <a:gd name="connsiteX75" fmla="*/ 8200 w 10000"/>
                  <a:gd name="connsiteY75" fmla="*/ 1206 h 10000"/>
                  <a:gd name="connsiteX76" fmla="*/ 8238 w 10000"/>
                  <a:gd name="connsiteY76" fmla="*/ 1181 h 10000"/>
                  <a:gd name="connsiteX77" fmla="*/ 8276 w 10000"/>
                  <a:gd name="connsiteY77" fmla="*/ 1135 h 10000"/>
                  <a:gd name="connsiteX78" fmla="*/ 8325 w 10000"/>
                  <a:gd name="connsiteY78" fmla="*/ 1110 h 10000"/>
                  <a:gd name="connsiteX79" fmla="*/ 8363 w 10000"/>
                  <a:gd name="connsiteY79" fmla="*/ 1084 h 10000"/>
                  <a:gd name="connsiteX80" fmla="*/ 8415 w 10000"/>
                  <a:gd name="connsiteY80" fmla="*/ 1063 h 10000"/>
                  <a:gd name="connsiteX81" fmla="*/ 8464 w 10000"/>
                  <a:gd name="connsiteY81" fmla="*/ 1017 h 10000"/>
                  <a:gd name="connsiteX82" fmla="*/ 8616 w 10000"/>
                  <a:gd name="connsiteY82" fmla="*/ 895 h 10000"/>
                  <a:gd name="connsiteX83" fmla="*/ 8652 w 10000"/>
                  <a:gd name="connsiteY83" fmla="*/ 874 h 10000"/>
                  <a:gd name="connsiteX84" fmla="*/ 8753 w 10000"/>
                  <a:gd name="connsiteY84" fmla="*/ 828 h 10000"/>
                  <a:gd name="connsiteX85" fmla="*/ 8892 w 10000"/>
                  <a:gd name="connsiteY85" fmla="*/ 731 h 10000"/>
                  <a:gd name="connsiteX86" fmla="*/ 8981 w 10000"/>
                  <a:gd name="connsiteY86" fmla="*/ 685 h 10000"/>
                  <a:gd name="connsiteX87" fmla="*/ 9232 w 10000"/>
                  <a:gd name="connsiteY87" fmla="*/ 517 h 10000"/>
                  <a:gd name="connsiteX88" fmla="*/ 9322 w 10000"/>
                  <a:gd name="connsiteY88" fmla="*/ 450 h 10000"/>
                  <a:gd name="connsiteX89" fmla="*/ 9384 w 10000"/>
                  <a:gd name="connsiteY89" fmla="*/ 399 h 10000"/>
                  <a:gd name="connsiteX90" fmla="*/ 9433 w 10000"/>
                  <a:gd name="connsiteY90" fmla="*/ 378 h 10000"/>
                  <a:gd name="connsiteX91" fmla="*/ 9523 w 10000"/>
                  <a:gd name="connsiteY91" fmla="*/ 307 h 10000"/>
                  <a:gd name="connsiteX92" fmla="*/ 9572 w 10000"/>
                  <a:gd name="connsiteY92" fmla="*/ 282 h 10000"/>
                  <a:gd name="connsiteX93" fmla="*/ 9711 w 10000"/>
                  <a:gd name="connsiteY93" fmla="*/ 189 h 10000"/>
                  <a:gd name="connsiteX94" fmla="*/ 9812 w 10000"/>
                  <a:gd name="connsiteY94" fmla="*/ 118 h 10000"/>
                  <a:gd name="connsiteX95" fmla="*/ 9899 w 10000"/>
                  <a:gd name="connsiteY95" fmla="*/ 71 h 10000"/>
                  <a:gd name="connsiteX96" fmla="*/ 9962 w 10000"/>
                  <a:gd name="connsiteY96" fmla="*/ 21 h 10000"/>
                  <a:gd name="connsiteX97" fmla="*/ 10000 w 10000"/>
                  <a:gd name="connsiteY9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2922 w 10000"/>
                  <a:gd name="connsiteY28" fmla="*/ 6314 h 10000"/>
                  <a:gd name="connsiteX29" fmla="*/ 3023 w 10000"/>
                  <a:gd name="connsiteY29" fmla="*/ 6217 h 10000"/>
                  <a:gd name="connsiteX30" fmla="*/ 3350 w 10000"/>
                  <a:gd name="connsiteY30" fmla="*/ 5935 h 10000"/>
                  <a:gd name="connsiteX31" fmla="*/ 3388 w 10000"/>
                  <a:gd name="connsiteY31" fmla="*/ 5910 h 10000"/>
                  <a:gd name="connsiteX32" fmla="*/ 3439 w 10000"/>
                  <a:gd name="connsiteY32" fmla="*/ 5885 h 10000"/>
                  <a:gd name="connsiteX33" fmla="*/ 3527 w 10000"/>
                  <a:gd name="connsiteY33" fmla="*/ 5792 h 10000"/>
                  <a:gd name="connsiteX34" fmla="*/ 3641 w 10000"/>
                  <a:gd name="connsiteY34" fmla="*/ 5696 h 10000"/>
                  <a:gd name="connsiteX35" fmla="*/ 4169 w 10000"/>
                  <a:gd name="connsiteY35" fmla="*/ 5271 h 10000"/>
                  <a:gd name="connsiteX36" fmla="*/ 4207 w 10000"/>
                  <a:gd name="connsiteY36" fmla="*/ 5246 h 10000"/>
                  <a:gd name="connsiteX37" fmla="*/ 4245 w 10000"/>
                  <a:gd name="connsiteY37" fmla="*/ 5200 h 10000"/>
                  <a:gd name="connsiteX38" fmla="*/ 4283 w 10000"/>
                  <a:gd name="connsiteY38" fmla="*/ 5179 h 10000"/>
                  <a:gd name="connsiteX39" fmla="*/ 4384 w 10000"/>
                  <a:gd name="connsiteY39" fmla="*/ 5082 h 10000"/>
                  <a:gd name="connsiteX40" fmla="*/ 4559 w 10000"/>
                  <a:gd name="connsiteY40" fmla="*/ 4918 h 10000"/>
                  <a:gd name="connsiteX41" fmla="*/ 4610 w 10000"/>
                  <a:gd name="connsiteY41" fmla="*/ 4868 h 10000"/>
                  <a:gd name="connsiteX42" fmla="*/ 4660 w 10000"/>
                  <a:gd name="connsiteY42" fmla="*/ 4800 h 10000"/>
                  <a:gd name="connsiteX43" fmla="*/ 4698 w 10000"/>
                  <a:gd name="connsiteY43" fmla="*/ 4775 h 10000"/>
                  <a:gd name="connsiteX44" fmla="*/ 4760 w 10000"/>
                  <a:gd name="connsiteY44" fmla="*/ 4729 h 10000"/>
                  <a:gd name="connsiteX45" fmla="*/ 4837 w 10000"/>
                  <a:gd name="connsiteY45" fmla="*/ 4632 h 10000"/>
                  <a:gd name="connsiteX46" fmla="*/ 4899 w 10000"/>
                  <a:gd name="connsiteY46" fmla="*/ 4586 h 10000"/>
                  <a:gd name="connsiteX47" fmla="*/ 4937 w 10000"/>
                  <a:gd name="connsiteY47" fmla="*/ 4540 h 10000"/>
                  <a:gd name="connsiteX48" fmla="*/ 5038 w 10000"/>
                  <a:gd name="connsiteY48" fmla="*/ 4443 h 10000"/>
                  <a:gd name="connsiteX49" fmla="*/ 5139 w 10000"/>
                  <a:gd name="connsiteY49" fmla="*/ 4325 h 10000"/>
                  <a:gd name="connsiteX50" fmla="*/ 5240 w 10000"/>
                  <a:gd name="connsiteY50" fmla="*/ 4233 h 10000"/>
                  <a:gd name="connsiteX51" fmla="*/ 5316 w 10000"/>
                  <a:gd name="connsiteY51" fmla="*/ 4182 h 10000"/>
                  <a:gd name="connsiteX52" fmla="*/ 5428 w 10000"/>
                  <a:gd name="connsiteY52" fmla="*/ 4065 h 10000"/>
                  <a:gd name="connsiteX53" fmla="*/ 5466 w 10000"/>
                  <a:gd name="connsiteY53" fmla="*/ 4044 h 10000"/>
                  <a:gd name="connsiteX54" fmla="*/ 5542 w 10000"/>
                  <a:gd name="connsiteY54" fmla="*/ 3947 h 10000"/>
                  <a:gd name="connsiteX55" fmla="*/ 5593 w 10000"/>
                  <a:gd name="connsiteY55" fmla="*/ 3901 h 10000"/>
                  <a:gd name="connsiteX56" fmla="*/ 5629 w 10000"/>
                  <a:gd name="connsiteY56" fmla="*/ 3829 h 10000"/>
                  <a:gd name="connsiteX57" fmla="*/ 5656 w 10000"/>
                  <a:gd name="connsiteY57" fmla="*/ 3758 h 10000"/>
                  <a:gd name="connsiteX58" fmla="*/ 5806 w 10000"/>
                  <a:gd name="connsiteY58" fmla="*/ 3426 h 10000"/>
                  <a:gd name="connsiteX59" fmla="*/ 5858 w 10000"/>
                  <a:gd name="connsiteY59" fmla="*/ 3144 h 10000"/>
                  <a:gd name="connsiteX60" fmla="*/ 5907 w 10000"/>
                  <a:gd name="connsiteY60" fmla="*/ 3001 h 10000"/>
                  <a:gd name="connsiteX61" fmla="*/ 5931 w 10000"/>
                  <a:gd name="connsiteY61" fmla="*/ 2930 h 10000"/>
                  <a:gd name="connsiteX62" fmla="*/ 5958 w 10000"/>
                  <a:gd name="connsiteY62" fmla="*/ 2858 h 10000"/>
                  <a:gd name="connsiteX63" fmla="*/ 6171 w 10000"/>
                  <a:gd name="connsiteY63" fmla="*/ 2388 h 10000"/>
                  <a:gd name="connsiteX64" fmla="*/ 6274 w 10000"/>
                  <a:gd name="connsiteY64" fmla="*/ 2266 h 10000"/>
                  <a:gd name="connsiteX65" fmla="*/ 6373 w 10000"/>
                  <a:gd name="connsiteY65" fmla="*/ 2148 h 10000"/>
                  <a:gd name="connsiteX66" fmla="*/ 6511 w 10000"/>
                  <a:gd name="connsiteY66" fmla="*/ 2102 h 10000"/>
                  <a:gd name="connsiteX67" fmla="*/ 6563 w 10000"/>
                  <a:gd name="connsiteY67" fmla="*/ 2081 h 10000"/>
                  <a:gd name="connsiteX68" fmla="*/ 6939 w 10000"/>
                  <a:gd name="connsiteY68" fmla="*/ 2009 h 10000"/>
                  <a:gd name="connsiteX69" fmla="*/ 7105 w 10000"/>
                  <a:gd name="connsiteY69" fmla="*/ 1984 h 10000"/>
                  <a:gd name="connsiteX70" fmla="*/ 7326 w 10000"/>
                  <a:gd name="connsiteY70" fmla="*/ 1971 h 10000"/>
                  <a:gd name="connsiteX71" fmla="*/ 7682 w 10000"/>
                  <a:gd name="connsiteY71" fmla="*/ 1652 h 10000"/>
                  <a:gd name="connsiteX72" fmla="*/ 7936 w 10000"/>
                  <a:gd name="connsiteY72" fmla="*/ 1442 h 10000"/>
                  <a:gd name="connsiteX73" fmla="*/ 7974 w 10000"/>
                  <a:gd name="connsiteY73" fmla="*/ 1396 h 10000"/>
                  <a:gd name="connsiteX74" fmla="*/ 8200 w 10000"/>
                  <a:gd name="connsiteY74" fmla="*/ 1206 h 10000"/>
                  <a:gd name="connsiteX75" fmla="*/ 8238 w 10000"/>
                  <a:gd name="connsiteY75" fmla="*/ 1181 h 10000"/>
                  <a:gd name="connsiteX76" fmla="*/ 8276 w 10000"/>
                  <a:gd name="connsiteY76" fmla="*/ 1135 h 10000"/>
                  <a:gd name="connsiteX77" fmla="*/ 8325 w 10000"/>
                  <a:gd name="connsiteY77" fmla="*/ 1110 h 10000"/>
                  <a:gd name="connsiteX78" fmla="*/ 8363 w 10000"/>
                  <a:gd name="connsiteY78" fmla="*/ 1084 h 10000"/>
                  <a:gd name="connsiteX79" fmla="*/ 8415 w 10000"/>
                  <a:gd name="connsiteY79" fmla="*/ 1063 h 10000"/>
                  <a:gd name="connsiteX80" fmla="*/ 8464 w 10000"/>
                  <a:gd name="connsiteY80" fmla="*/ 1017 h 10000"/>
                  <a:gd name="connsiteX81" fmla="*/ 8616 w 10000"/>
                  <a:gd name="connsiteY81" fmla="*/ 895 h 10000"/>
                  <a:gd name="connsiteX82" fmla="*/ 8652 w 10000"/>
                  <a:gd name="connsiteY82" fmla="*/ 874 h 10000"/>
                  <a:gd name="connsiteX83" fmla="*/ 8753 w 10000"/>
                  <a:gd name="connsiteY83" fmla="*/ 828 h 10000"/>
                  <a:gd name="connsiteX84" fmla="*/ 8892 w 10000"/>
                  <a:gd name="connsiteY84" fmla="*/ 731 h 10000"/>
                  <a:gd name="connsiteX85" fmla="*/ 8981 w 10000"/>
                  <a:gd name="connsiteY85" fmla="*/ 685 h 10000"/>
                  <a:gd name="connsiteX86" fmla="*/ 9232 w 10000"/>
                  <a:gd name="connsiteY86" fmla="*/ 517 h 10000"/>
                  <a:gd name="connsiteX87" fmla="*/ 9322 w 10000"/>
                  <a:gd name="connsiteY87" fmla="*/ 450 h 10000"/>
                  <a:gd name="connsiteX88" fmla="*/ 9384 w 10000"/>
                  <a:gd name="connsiteY88" fmla="*/ 399 h 10000"/>
                  <a:gd name="connsiteX89" fmla="*/ 9433 w 10000"/>
                  <a:gd name="connsiteY89" fmla="*/ 378 h 10000"/>
                  <a:gd name="connsiteX90" fmla="*/ 9523 w 10000"/>
                  <a:gd name="connsiteY90" fmla="*/ 307 h 10000"/>
                  <a:gd name="connsiteX91" fmla="*/ 9572 w 10000"/>
                  <a:gd name="connsiteY91" fmla="*/ 282 h 10000"/>
                  <a:gd name="connsiteX92" fmla="*/ 9711 w 10000"/>
                  <a:gd name="connsiteY92" fmla="*/ 189 h 10000"/>
                  <a:gd name="connsiteX93" fmla="*/ 9812 w 10000"/>
                  <a:gd name="connsiteY93" fmla="*/ 118 h 10000"/>
                  <a:gd name="connsiteX94" fmla="*/ 9899 w 10000"/>
                  <a:gd name="connsiteY94" fmla="*/ 71 h 10000"/>
                  <a:gd name="connsiteX95" fmla="*/ 9962 w 10000"/>
                  <a:gd name="connsiteY95" fmla="*/ 21 h 10000"/>
                  <a:gd name="connsiteX96" fmla="*/ 10000 w 10000"/>
                  <a:gd name="connsiteY9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3023 w 10000"/>
                  <a:gd name="connsiteY28" fmla="*/ 6217 h 10000"/>
                  <a:gd name="connsiteX29" fmla="*/ 3350 w 10000"/>
                  <a:gd name="connsiteY29" fmla="*/ 5935 h 10000"/>
                  <a:gd name="connsiteX30" fmla="*/ 3388 w 10000"/>
                  <a:gd name="connsiteY30" fmla="*/ 5910 h 10000"/>
                  <a:gd name="connsiteX31" fmla="*/ 3439 w 10000"/>
                  <a:gd name="connsiteY31" fmla="*/ 5885 h 10000"/>
                  <a:gd name="connsiteX32" fmla="*/ 3527 w 10000"/>
                  <a:gd name="connsiteY32" fmla="*/ 5792 h 10000"/>
                  <a:gd name="connsiteX33" fmla="*/ 3641 w 10000"/>
                  <a:gd name="connsiteY33" fmla="*/ 5696 h 10000"/>
                  <a:gd name="connsiteX34" fmla="*/ 4169 w 10000"/>
                  <a:gd name="connsiteY34" fmla="*/ 5271 h 10000"/>
                  <a:gd name="connsiteX35" fmla="*/ 4207 w 10000"/>
                  <a:gd name="connsiteY35" fmla="*/ 5246 h 10000"/>
                  <a:gd name="connsiteX36" fmla="*/ 4245 w 10000"/>
                  <a:gd name="connsiteY36" fmla="*/ 5200 h 10000"/>
                  <a:gd name="connsiteX37" fmla="*/ 4283 w 10000"/>
                  <a:gd name="connsiteY37" fmla="*/ 5179 h 10000"/>
                  <a:gd name="connsiteX38" fmla="*/ 4384 w 10000"/>
                  <a:gd name="connsiteY38" fmla="*/ 5082 h 10000"/>
                  <a:gd name="connsiteX39" fmla="*/ 4559 w 10000"/>
                  <a:gd name="connsiteY39" fmla="*/ 4918 h 10000"/>
                  <a:gd name="connsiteX40" fmla="*/ 4610 w 10000"/>
                  <a:gd name="connsiteY40" fmla="*/ 4868 h 10000"/>
                  <a:gd name="connsiteX41" fmla="*/ 4660 w 10000"/>
                  <a:gd name="connsiteY41" fmla="*/ 4800 h 10000"/>
                  <a:gd name="connsiteX42" fmla="*/ 4698 w 10000"/>
                  <a:gd name="connsiteY42" fmla="*/ 4775 h 10000"/>
                  <a:gd name="connsiteX43" fmla="*/ 4760 w 10000"/>
                  <a:gd name="connsiteY43" fmla="*/ 4729 h 10000"/>
                  <a:gd name="connsiteX44" fmla="*/ 4837 w 10000"/>
                  <a:gd name="connsiteY44" fmla="*/ 4632 h 10000"/>
                  <a:gd name="connsiteX45" fmla="*/ 4899 w 10000"/>
                  <a:gd name="connsiteY45" fmla="*/ 4586 h 10000"/>
                  <a:gd name="connsiteX46" fmla="*/ 4937 w 10000"/>
                  <a:gd name="connsiteY46" fmla="*/ 4540 h 10000"/>
                  <a:gd name="connsiteX47" fmla="*/ 5038 w 10000"/>
                  <a:gd name="connsiteY47" fmla="*/ 4443 h 10000"/>
                  <a:gd name="connsiteX48" fmla="*/ 5139 w 10000"/>
                  <a:gd name="connsiteY48" fmla="*/ 4325 h 10000"/>
                  <a:gd name="connsiteX49" fmla="*/ 5240 w 10000"/>
                  <a:gd name="connsiteY49" fmla="*/ 4233 h 10000"/>
                  <a:gd name="connsiteX50" fmla="*/ 5316 w 10000"/>
                  <a:gd name="connsiteY50" fmla="*/ 4182 h 10000"/>
                  <a:gd name="connsiteX51" fmla="*/ 5428 w 10000"/>
                  <a:gd name="connsiteY51" fmla="*/ 4065 h 10000"/>
                  <a:gd name="connsiteX52" fmla="*/ 5466 w 10000"/>
                  <a:gd name="connsiteY52" fmla="*/ 4044 h 10000"/>
                  <a:gd name="connsiteX53" fmla="*/ 5542 w 10000"/>
                  <a:gd name="connsiteY53" fmla="*/ 3947 h 10000"/>
                  <a:gd name="connsiteX54" fmla="*/ 5593 w 10000"/>
                  <a:gd name="connsiteY54" fmla="*/ 3901 h 10000"/>
                  <a:gd name="connsiteX55" fmla="*/ 5629 w 10000"/>
                  <a:gd name="connsiteY55" fmla="*/ 3829 h 10000"/>
                  <a:gd name="connsiteX56" fmla="*/ 5656 w 10000"/>
                  <a:gd name="connsiteY56" fmla="*/ 3758 h 10000"/>
                  <a:gd name="connsiteX57" fmla="*/ 5806 w 10000"/>
                  <a:gd name="connsiteY57" fmla="*/ 3426 h 10000"/>
                  <a:gd name="connsiteX58" fmla="*/ 5858 w 10000"/>
                  <a:gd name="connsiteY58" fmla="*/ 3144 h 10000"/>
                  <a:gd name="connsiteX59" fmla="*/ 5907 w 10000"/>
                  <a:gd name="connsiteY59" fmla="*/ 3001 h 10000"/>
                  <a:gd name="connsiteX60" fmla="*/ 5931 w 10000"/>
                  <a:gd name="connsiteY60" fmla="*/ 2930 h 10000"/>
                  <a:gd name="connsiteX61" fmla="*/ 5958 w 10000"/>
                  <a:gd name="connsiteY61" fmla="*/ 2858 h 10000"/>
                  <a:gd name="connsiteX62" fmla="*/ 6171 w 10000"/>
                  <a:gd name="connsiteY62" fmla="*/ 2388 h 10000"/>
                  <a:gd name="connsiteX63" fmla="*/ 6274 w 10000"/>
                  <a:gd name="connsiteY63" fmla="*/ 2266 h 10000"/>
                  <a:gd name="connsiteX64" fmla="*/ 6373 w 10000"/>
                  <a:gd name="connsiteY64" fmla="*/ 2148 h 10000"/>
                  <a:gd name="connsiteX65" fmla="*/ 6511 w 10000"/>
                  <a:gd name="connsiteY65" fmla="*/ 2102 h 10000"/>
                  <a:gd name="connsiteX66" fmla="*/ 6563 w 10000"/>
                  <a:gd name="connsiteY66" fmla="*/ 2081 h 10000"/>
                  <a:gd name="connsiteX67" fmla="*/ 6939 w 10000"/>
                  <a:gd name="connsiteY67" fmla="*/ 2009 h 10000"/>
                  <a:gd name="connsiteX68" fmla="*/ 7105 w 10000"/>
                  <a:gd name="connsiteY68" fmla="*/ 1984 h 10000"/>
                  <a:gd name="connsiteX69" fmla="*/ 7326 w 10000"/>
                  <a:gd name="connsiteY69" fmla="*/ 1971 h 10000"/>
                  <a:gd name="connsiteX70" fmla="*/ 7682 w 10000"/>
                  <a:gd name="connsiteY70" fmla="*/ 1652 h 10000"/>
                  <a:gd name="connsiteX71" fmla="*/ 7936 w 10000"/>
                  <a:gd name="connsiteY71" fmla="*/ 1442 h 10000"/>
                  <a:gd name="connsiteX72" fmla="*/ 7974 w 10000"/>
                  <a:gd name="connsiteY72" fmla="*/ 1396 h 10000"/>
                  <a:gd name="connsiteX73" fmla="*/ 8200 w 10000"/>
                  <a:gd name="connsiteY73" fmla="*/ 1206 h 10000"/>
                  <a:gd name="connsiteX74" fmla="*/ 8238 w 10000"/>
                  <a:gd name="connsiteY74" fmla="*/ 1181 h 10000"/>
                  <a:gd name="connsiteX75" fmla="*/ 8276 w 10000"/>
                  <a:gd name="connsiteY75" fmla="*/ 1135 h 10000"/>
                  <a:gd name="connsiteX76" fmla="*/ 8325 w 10000"/>
                  <a:gd name="connsiteY76" fmla="*/ 1110 h 10000"/>
                  <a:gd name="connsiteX77" fmla="*/ 8363 w 10000"/>
                  <a:gd name="connsiteY77" fmla="*/ 1084 h 10000"/>
                  <a:gd name="connsiteX78" fmla="*/ 8415 w 10000"/>
                  <a:gd name="connsiteY78" fmla="*/ 1063 h 10000"/>
                  <a:gd name="connsiteX79" fmla="*/ 8464 w 10000"/>
                  <a:gd name="connsiteY79" fmla="*/ 1017 h 10000"/>
                  <a:gd name="connsiteX80" fmla="*/ 8616 w 10000"/>
                  <a:gd name="connsiteY80" fmla="*/ 895 h 10000"/>
                  <a:gd name="connsiteX81" fmla="*/ 8652 w 10000"/>
                  <a:gd name="connsiteY81" fmla="*/ 874 h 10000"/>
                  <a:gd name="connsiteX82" fmla="*/ 8753 w 10000"/>
                  <a:gd name="connsiteY82" fmla="*/ 828 h 10000"/>
                  <a:gd name="connsiteX83" fmla="*/ 8892 w 10000"/>
                  <a:gd name="connsiteY83" fmla="*/ 731 h 10000"/>
                  <a:gd name="connsiteX84" fmla="*/ 8981 w 10000"/>
                  <a:gd name="connsiteY84" fmla="*/ 685 h 10000"/>
                  <a:gd name="connsiteX85" fmla="*/ 9232 w 10000"/>
                  <a:gd name="connsiteY85" fmla="*/ 517 h 10000"/>
                  <a:gd name="connsiteX86" fmla="*/ 9322 w 10000"/>
                  <a:gd name="connsiteY86" fmla="*/ 450 h 10000"/>
                  <a:gd name="connsiteX87" fmla="*/ 9384 w 10000"/>
                  <a:gd name="connsiteY87" fmla="*/ 399 h 10000"/>
                  <a:gd name="connsiteX88" fmla="*/ 9433 w 10000"/>
                  <a:gd name="connsiteY88" fmla="*/ 378 h 10000"/>
                  <a:gd name="connsiteX89" fmla="*/ 9523 w 10000"/>
                  <a:gd name="connsiteY89" fmla="*/ 307 h 10000"/>
                  <a:gd name="connsiteX90" fmla="*/ 9572 w 10000"/>
                  <a:gd name="connsiteY90" fmla="*/ 282 h 10000"/>
                  <a:gd name="connsiteX91" fmla="*/ 9711 w 10000"/>
                  <a:gd name="connsiteY91" fmla="*/ 189 h 10000"/>
                  <a:gd name="connsiteX92" fmla="*/ 9812 w 10000"/>
                  <a:gd name="connsiteY92" fmla="*/ 118 h 10000"/>
                  <a:gd name="connsiteX93" fmla="*/ 9899 w 10000"/>
                  <a:gd name="connsiteY93" fmla="*/ 71 h 10000"/>
                  <a:gd name="connsiteX94" fmla="*/ 9962 w 10000"/>
                  <a:gd name="connsiteY94" fmla="*/ 21 h 10000"/>
                  <a:gd name="connsiteX95" fmla="*/ 10000 w 10000"/>
                  <a:gd name="connsiteY9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3023 w 10000"/>
                  <a:gd name="connsiteY28" fmla="*/ 6217 h 10000"/>
                  <a:gd name="connsiteX29" fmla="*/ 3350 w 10000"/>
                  <a:gd name="connsiteY29" fmla="*/ 5935 h 10000"/>
                  <a:gd name="connsiteX30" fmla="*/ 3388 w 10000"/>
                  <a:gd name="connsiteY30" fmla="*/ 5910 h 10000"/>
                  <a:gd name="connsiteX31" fmla="*/ 3527 w 10000"/>
                  <a:gd name="connsiteY31" fmla="*/ 5792 h 10000"/>
                  <a:gd name="connsiteX32" fmla="*/ 3641 w 10000"/>
                  <a:gd name="connsiteY32" fmla="*/ 5696 h 10000"/>
                  <a:gd name="connsiteX33" fmla="*/ 4169 w 10000"/>
                  <a:gd name="connsiteY33" fmla="*/ 5271 h 10000"/>
                  <a:gd name="connsiteX34" fmla="*/ 4207 w 10000"/>
                  <a:gd name="connsiteY34" fmla="*/ 5246 h 10000"/>
                  <a:gd name="connsiteX35" fmla="*/ 4245 w 10000"/>
                  <a:gd name="connsiteY35" fmla="*/ 5200 h 10000"/>
                  <a:gd name="connsiteX36" fmla="*/ 4283 w 10000"/>
                  <a:gd name="connsiteY36" fmla="*/ 5179 h 10000"/>
                  <a:gd name="connsiteX37" fmla="*/ 4384 w 10000"/>
                  <a:gd name="connsiteY37" fmla="*/ 5082 h 10000"/>
                  <a:gd name="connsiteX38" fmla="*/ 4559 w 10000"/>
                  <a:gd name="connsiteY38" fmla="*/ 4918 h 10000"/>
                  <a:gd name="connsiteX39" fmla="*/ 4610 w 10000"/>
                  <a:gd name="connsiteY39" fmla="*/ 4868 h 10000"/>
                  <a:gd name="connsiteX40" fmla="*/ 4660 w 10000"/>
                  <a:gd name="connsiteY40" fmla="*/ 4800 h 10000"/>
                  <a:gd name="connsiteX41" fmla="*/ 4698 w 10000"/>
                  <a:gd name="connsiteY41" fmla="*/ 4775 h 10000"/>
                  <a:gd name="connsiteX42" fmla="*/ 4760 w 10000"/>
                  <a:gd name="connsiteY42" fmla="*/ 4729 h 10000"/>
                  <a:gd name="connsiteX43" fmla="*/ 4837 w 10000"/>
                  <a:gd name="connsiteY43" fmla="*/ 4632 h 10000"/>
                  <a:gd name="connsiteX44" fmla="*/ 4899 w 10000"/>
                  <a:gd name="connsiteY44" fmla="*/ 4586 h 10000"/>
                  <a:gd name="connsiteX45" fmla="*/ 4937 w 10000"/>
                  <a:gd name="connsiteY45" fmla="*/ 4540 h 10000"/>
                  <a:gd name="connsiteX46" fmla="*/ 5038 w 10000"/>
                  <a:gd name="connsiteY46" fmla="*/ 4443 h 10000"/>
                  <a:gd name="connsiteX47" fmla="*/ 5139 w 10000"/>
                  <a:gd name="connsiteY47" fmla="*/ 4325 h 10000"/>
                  <a:gd name="connsiteX48" fmla="*/ 5240 w 10000"/>
                  <a:gd name="connsiteY48" fmla="*/ 4233 h 10000"/>
                  <a:gd name="connsiteX49" fmla="*/ 5316 w 10000"/>
                  <a:gd name="connsiteY49" fmla="*/ 4182 h 10000"/>
                  <a:gd name="connsiteX50" fmla="*/ 5428 w 10000"/>
                  <a:gd name="connsiteY50" fmla="*/ 4065 h 10000"/>
                  <a:gd name="connsiteX51" fmla="*/ 5466 w 10000"/>
                  <a:gd name="connsiteY51" fmla="*/ 4044 h 10000"/>
                  <a:gd name="connsiteX52" fmla="*/ 5542 w 10000"/>
                  <a:gd name="connsiteY52" fmla="*/ 3947 h 10000"/>
                  <a:gd name="connsiteX53" fmla="*/ 5593 w 10000"/>
                  <a:gd name="connsiteY53" fmla="*/ 3901 h 10000"/>
                  <a:gd name="connsiteX54" fmla="*/ 5629 w 10000"/>
                  <a:gd name="connsiteY54" fmla="*/ 3829 h 10000"/>
                  <a:gd name="connsiteX55" fmla="*/ 5656 w 10000"/>
                  <a:gd name="connsiteY55" fmla="*/ 3758 h 10000"/>
                  <a:gd name="connsiteX56" fmla="*/ 5806 w 10000"/>
                  <a:gd name="connsiteY56" fmla="*/ 3426 h 10000"/>
                  <a:gd name="connsiteX57" fmla="*/ 5858 w 10000"/>
                  <a:gd name="connsiteY57" fmla="*/ 3144 h 10000"/>
                  <a:gd name="connsiteX58" fmla="*/ 5907 w 10000"/>
                  <a:gd name="connsiteY58" fmla="*/ 3001 h 10000"/>
                  <a:gd name="connsiteX59" fmla="*/ 5931 w 10000"/>
                  <a:gd name="connsiteY59" fmla="*/ 2930 h 10000"/>
                  <a:gd name="connsiteX60" fmla="*/ 5958 w 10000"/>
                  <a:gd name="connsiteY60" fmla="*/ 2858 h 10000"/>
                  <a:gd name="connsiteX61" fmla="*/ 6171 w 10000"/>
                  <a:gd name="connsiteY61" fmla="*/ 2388 h 10000"/>
                  <a:gd name="connsiteX62" fmla="*/ 6274 w 10000"/>
                  <a:gd name="connsiteY62" fmla="*/ 2266 h 10000"/>
                  <a:gd name="connsiteX63" fmla="*/ 6373 w 10000"/>
                  <a:gd name="connsiteY63" fmla="*/ 2148 h 10000"/>
                  <a:gd name="connsiteX64" fmla="*/ 6511 w 10000"/>
                  <a:gd name="connsiteY64" fmla="*/ 2102 h 10000"/>
                  <a:gd name="connsiteX65" fmla="*/ 6563 w 10000"/>
                  <a:gd name="connsiteY65" fmla="*/ 2081 h 10000"/>
                  <a:gd name="connsiteX66" fmla="*/ 6939 w 10000"/>
                  <a:gd name="connsiteY66" fmla="*/ 2009 h 10000"/>
                  <a:gd name="connsiteX67" fmla="*/ 7105 w 10000"/>
                  <a:gd name="connsiteY67" fmla="*/ 1984 h 10000"/>
                  <a:gd name="connsiteX68" fmla="*/ 7326 w 10000"/>
                  <a:gd name="connsiteY68" fmla="*/ 1971 h 10000"/>
                  <a:gd name="connsiteX69" fmla="*/ 7682 w 10000"/>
                  <a:gd name="connsiteY69" fmla="*/ 1652 h 10000"/>
                  <a:gd name="connsiteX70" fmla="*/ 7936 w 10000"/>
                  <a:gd name="connsiteY70" fmla="*/ 1442 h 10000"/>
                  <a:gd name="connsiteX71" fmla="*/ 7974 w 10000"/>
                  <a:gd name="connsiteY71" fmla="*/ 1396 h 10000"/>
                  <a:gd name="connsiteX72" fmla="*/ 8200 w 10000"/>
                  <a:gd name="connsiteY72" fmla="*/ 1206 h 10000"/>
                  <a:gd name="connsiteX73" fmla="*/ 8238 w 10000"/>
                  <a:gd name="connsiteY73" fmla="*/ 1181 h 10000"/>
                  <a:gd name="connsiteX74" fmla="*/ 8276 w 10000"/>
                  <a:gd name="connsiteY74" fmla="*/ 1135 h 10000"/>
                  <a:gd name="connsiteX75" fmla="*/ 8325 w 10000"/>
                  <a:gd name="connsiteY75" fmla="*/ 1110 h 10000"/>
                  <a:gd name="connsiteX76" fmla="*/ 8363 w 10000"/>
                  <a:gd name="connsiteY76" fmla="*/ 1084 h 10000"/>
                  <a:gd name="connsiteX77" fmla="*/ 8415 w 10000"/>
                  <a:gd name="connsiteY77" fmla="*/ 1063 h 10000"/>
                  <a:gd name="connsiteX78" fmla="*/ 8464 w 10000"/>
                  <a:gd name="connsiteY78" fmla="*/ 1017 h 10000"/>
                  <a:gd name="connsiteX79" fmla="*/ 8616 w 10000"/>
                  <a:gd name="connsiteY79" fmla="*/ 895 h 10000"/>
                  <a:gd name="connsiteX80" fmla="*/ 8652 w 10000"/>
                  <a:gd name="connsiteY80" fmla="*/ 874 h 10000"/>
                  <a:gd name="connsiteX81" fmla="*/ 8753 w 10000"/>
                  <a:gd name="connsiteY81" fmla="*/ 828 h 10000"/>
                  <a:gd name="connsiteX82" fmla="*/ 8892 w 10000"/>
                  <a:gd name="connsiteY82" fmla="*/ 731 h 10000"/>
                  <a:gd name="connsiteX83" fmla="*/ 8981 w 10000"/>
                  <a:gd name="connsiteY83" fmla="*/ 685 h 10000"/>
                  <a:gd name="connsiteX84" fmla="*/ 9232 w 10000"/>
                  <a:gd name="connsiteY84" fmla="*/ 517 h 10000"/>
                  <a:gd name="connsiteX85" fmla="*/ 9322 w 10000"/>
                  <a:gd name="connsiteY85" fmla="*/ 450 h 10000"/>
                  <a:gd name="connsiteX86" fmla="*/ 9384 w 10000"/>
                  <a:gd name="connsiteY86" fmla="*/ 399 h 10000"/>
                  <a:gd name="connsiteX87" fmla="*/ 9433 w 10000"/>
                  <a:gd name="connsiteY87" fmla="*/ 378 h 10000"/>
                  <a:gd name="connsiteX88" fmla="*/ 9523 w 10000"/>
                  <a:gd name="connsiteY88" fmla="*/ 307 h 10000"/>
                  <a:gd name="connsiteX89" fmla="*/ 9572 w 10000"/>
                  <a:gd name="connsiteY89" fmla="*/ 282 h 10000"/>
                  <a:gd name="connsiteX90" fmla="*/ 9711 w 10000"/>
                  <a:gd name="connsiteY90" fmla="*/ 189 h 10000"/>
                  <a:gd name="connsiteX91" fmla="*/ 9812 w 10000"/>
                  <a:gd name="connsiteY91" fmla="*/ 118 h 10000"/>
                  <a:gd name="connsiteX92" fmla="*/ 9899 w 10000"/>
                  <a:gd name="connsiteY92" fmla="*/ 71 h 10000"/>
                  <a:gd name="connsiteX93" fmla="*/ 9962 w 10000"/>
                  <a:gd name="connsiteY93" fmla="*/ 21 h 10000"/>
                  <a:gd name="connsiteX94" fmla="*/ 10000 w 10000"/>
                  <a:gd name="connsiteY9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3023 w 10000"/>
                  <a:gd name="connsiteY28" fmla="*/ 6217 h 10000"/>
                  <a:gd name="connsiteX29" fmla="*/ 3350 w 10000"/>
                  <a:gd name="connsiteY29" fmla="*/ 5935 h 10000"/>
                  <a:gd name="connsiteX30" fmla="*/ 3388 w 10000"/>
                  <a:gd name="connsiteY30" fmla="*/ 5910 h 10000"/>
                  <a:gd name="connsiteX31" fmla="*/ 3527 w 10000"/>
                  <a:gd name="connsiteY31" fmla="*/ 5792 h 10000"/>
                  <a:gd name="connsiteX32" fmla="*/ 3641 w 10000"/>
                  <a:gd name="connsiteY32" fmla="*/ 5696 h 10000"/>
                  <a:gd name="connsiteX33" fmla="*/ 4169 w 10000"/>
                  <a:gd name="connsiteY33" fmla="*/ 5271 h 10000"/>
                  <a:gd name="connsiteX34" fmla="*/ 4207 w 10000"/>
                  <a:gd name="connsiteY34" fmla="*/ 5246 h 10000"/>
                  <a:gd name="connsiteX35" fmla="*/ 4245 w 10000"/>
                  <a:gd name="connsiteY35" fmla="*/ 5200 h 10000"/>
                  <a:gd name="connsiteX36" fmla="*/ 4283 w 10000"/>
                  <a:gd name="connsiteY36" fmla="*/ 5179 h 10000"/>
                  <a:gd name="connsiteX37" fmla="*/ 4384 w 10000"/>
                  <a:gd name="connsiteY37" fmla="*/ 5082 h 10000"/>
                  <a:gd name="connsiteX38" fmla="*/ 4559 w 10000"/>
                  <a:gd name="connsiteY38" fmla="*/ 4918 h 10000"/>
                  <a:gd name="connsiteX39" fmla="*/ 4610 w 10000"/>
                  <a:gd name="connsiteY39" fmla="*/ 4868 h 10000"/>
                  <a:gd name="connsiteX40" fmla="*/ 4660 w 10000"/>
                  <a:gd name="connsiteY40" fmla="*/ 4800 h 10000"/>
                  <a:gd name="connsiteX41" fmla="*/ 4760 w 10000"/>
                  <a:gd name="connsiteY41" fmla="*/ 4729 h 10000"/>
                  <a:gd name="connsiteX42" fmla="*/ 4837 w 10000"/>
                  <a:gd name="connsiteY42" fmla="*/ 4632 h 10000"/>
                  <a:gd name="connsiteX43" fmla="*/ 4899 w 10000"/>
                  <a:gd name="connsiteY43" fmla="*/ 4586 h 10000"/>
                  <a:gd name="connsiteX44" fmla="*/ 4937 w 10000"/>
                  <a:gd name="connsiteY44" fmla="*/ 4540 h 10000"/>
                  <a:gd name="connsiteX45" fmla="*/ 5038 w 10000"/>
                  <a:gd name="connsiteY45" fmla="*/ 4443 h 10000"/>
                  <a:gd name="connsiteX46" fmla="*/ 5139 w 10000"/>
                  <a:gd name="connsiteY46" fmla="*/ 4325 h 10000"/>
                  <a:gd name="connsiteX47" fmla="*/ 5240 w 10000"/>
                  <a:gd name="connsiteY47" fmla="*/ 4233 h 10000"/>
                  <a:gd name="connsiteX48" fmla="*/ 5316 w 10000"/>
                  <a:gd name="connsiteY48" fmla="*/ 4182 h 10000"/>
                  <a:gd name="connsiteX49" fmla="*/ 5428 w 10000"/>
                  <a:gd name="connsiteY49" fmla="*/ 4065 h 10000"/>
                  <a:gd name="connsiteX50" fmla="*/ 5466 w 10000"/>
                  <a:gd name="connsiteY50" fmla="*/ 4044 h 10000"/>
                  <a:gd name="connsiteX51" fmla="*/ 5542 w 10000"/>
                  <a:gd name="connsiteY51" fmla="*/ 3947 h 10000"/>
                  <a:gd name="connsiteX52" fmla="*/ 5593 w 10000"/>
                  <a:gd name="connsiteY52" fmla="*/ 3901 h 10000"/>
                  <a:gd name="connsiteX53" fmla="*/ 5629 w 10000"/>
                  <a:gd name="connsiteY53" fmla="*/ 3829 h 10000"/>
                  <a:gd name="connsiteX54" fmla="*/ 5656 w 10000"/>
                  <a:gd name="connsiteY54" fmla="*/ 3758 h 10000"/>
                  <a:gd name="connsiteX55" fmla="*/ 5806 w 10000"/>
                  <a:gd name="connsiteY55" fmla="*/ 3426 h 10000"/>
                  <a:gd name="connsiteX56" fmla="*/ 5858 w 10000"/>
                  <a:gd name="connsiteY56" fmla="*/ 3144 h 10000"/>
                  <a:gd name="connsiteX57" fmla="*/ 5907 w 10000"/>
                  <a:gd name="connsiteY57" fmla="*/ 3001 h 10000"/>
                  <a:gd name="connsiteX58" fmla="*/ 5931 w 10000"/>
                  <a:gd name="connsiteY58" fmla="*/ 2930 h 10000"/>
                  <a:gd name="connsiteX59" fmla="*/ 5958 w 10000"/>
                  <a:gd name="connsiteY59" fmla="*/ 2858 h 10000"/>
                  <a:gd name="connsiteX60" fmla="*/ 6171 w 10000"/>
                  <a:gd name="connsiteY60" fmla="*/ 2388 h 10000"/>
                  <a:gd name="connsiteX61" fmla="*/ 6274 w 10000"/>
                  <a:gd name="connsiteY61" fmla="*/ 2266 h 10000"/>
                  <a:gd name="connsiteX62" fmla="*/ 6373 w 10000"/>
                  <a:gd name="connsiteY62" fmla="*/ 2148 h 10000"/>
                  <a:gd name="connsiteX63" fmla="*/ 6511 w 10000"/>
                  <a:gd name="connsiteY63" fmla="*/ 2102 h 10000"/>
                  <a:gd name="connsiteX64" fmla="*/ 6563 w 10000"/>
                  <a:gd name="connsiteY64" fmla="*/ 2081 h 10000"/>
                  <a:gd name="connsiteX65" fmla="*/ 6939 w 10000"/>
                  <a:gd name="connsiteY65" fmla="*/ 2009 h 10000"/>
                  <a:gd name="connsiteX66" fmla="*/ 7105 w 10000"/>
                  <a:gd name="connsiteY66" fmla="*/ 1984 h 10000"/>
                  <a:gd name="connsiteX67" fmla="*/ 7326 w 10000"/>
                  <a:gd name="connsiteY67" fmla="*/ 1971 h 10000"/>
                  <a:gd name="connsiteX68" fmla="*/ 7682 w 10000"/>
                  <a:gd name="connsiteY68" fmla="*/ 1652 h 10000"/>
                  <a:gd name="connsiteX69" fmla="*/ 7936 w 10000"/>
                  <a:gd name="connsiteY69" fmla="*/ 1442 h 10000"/>
                  <a:gd name="connsiteX70" fmla="*/ 7974 w 10000"/>
                  <a:gd name="connsiteY70" fmla="*/ 1396 h 10000"/>
                  <a:gd name="connsiteX71" fmla="*/ 8200 w 10000"/>
                  <a:gd name="connsiteY71" fmla="*/ 1206 h 10000"/>
                  <a:gd name="connsiteX72" fmla="*/ 8238 w 10000"/>
                  <a:gd name="connsiteY72" fmla="*/ 1181 h 10000"/>
                  <a:gd name="connsiteX73" fmla="*/ 8276 w 10000"/>
                  <a:gd name="connsiteY73" fmla="*/ 1135 h 10000"/>
                  <a:gd name="connsiteX74" fmla="*/ 8325 w 10000"/>
                  <a:gd name="connsiteY74" fmla="*/ 1110 h 10000"/>
                  <a:gd name="connsiteX75" fmla="*/ 8363 w 10000"/>
                  <a:gd name="connsiteY75" fmla="*/ 1084 h 10000"/>
                  <a:gd name="connsiteX76" fmla="*/ 8415 w 10000"/>
                  <a:gd name="connsiteY76" fmla="*/ 1063 h 10000"/>
                  <a:gd name="connsiteX77" fmla="*/ 8464 w 10000"/>
                  <a:gd name="connsiteY77" fmla="*/ 1017 h 10000"/>
                  <a:gd name="connsiteX78" fmla="*/ 8616 w 10000"/>
                  <a:gd name="connsiteY78" fmla="*/ 895 h 10000"/>
                  <a:gd name="connsiteX79" fmla="*/ 8652 w 10000"/>
                  <a:gd name="connsiteY79" fmla="*/ 874 h 10000"/>
                  <a:gd name="connsiteX80" fmla="*/ 8753 w 10000"/>
                  <a:gd name="connsiteY80" fmla="*/ 828 h 10000"/>
                  <a:gd name="connsiteX81" fmla="*/ 8892 w 10000"/>
                  <a:gd name="connsiteY81" fmla="*/ 731 h 10000"/>
                  <a:gd name="connsiteX82" fmla="*/ 8981 w 10000"/>
                  <a:gd name="connsiteY82" fmla="*/ 685 h 10000"/>
                  <a:gd name="connsiteX83" fmla="*/ 9232 w 10000"/>
                  <a:gd name="connsiteY83" fmla="*/ 517 h 10000"/>
                  <a:gd name="connsiteX84" fmla="*/ 9322 w 10000"/>
                  <a:gd name="connsiteY84" fmla="*/ 450 h 10000"/>
                  <a:gd name="connsiteX85" fmla="*/ 9384 w 10000"/>
                  <a:gd name="connsiteY85" fmla="*/ 399 h 10000"/>
                  <a:gd name="connsiteX86" fmla="*/ 9433 w 10000"/>
                  <a:gd name="connsiteY86" fmla="*/ 378 h 10000"/>
                  <a:gd name="connsiteX87" fmla="*/ 9523 w 10000"/>
                  <a:gd name="connsiteY87" fmla="*/ 307 h 10000"/>
                  <a:gd name="connsiteX88" fmla="*/ 9572 w 10000"/>
                  <a:gd name="connsiteY88" fmla="*/ 282 h 10000"/>
                  <a:gd name="connsiteX89" fmla="*/ 9711 w 10000"/>
                  <a:gd name="connsiteY89" fmla="*/ 189 h 10000"/>
                  <a:gd name="connsiteX90" fmla="*/ 9812 w 10000"/>
                  <a:gd name="connsiteY90" fmla="*/ 118 h 10000"/>
                  <a:gd name="connsiteX91" fmla="*/ 9899 w 10000"/>
                  <a:gd name="connsiteY91" fmla="*/ 71 h 10000"/>
                  <a:gd name="connsiteX92" fmla="*/ 9962 w 10000"/>
                  <a:gd name="connsiteY92" fmla="*/ 21 h 10000"/>
                  <a:gd name="connsiteX93" fmla="*/ 10000 w 10000"/>
                  <a:gd name="connsiteY9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3023 w 10000"/>
                  <a:gd name="connsiteY28" fmla="*/ 6217 h 10000"/>
                  <a:gd name="connsiteX29" fmla="*/ 3350 w 10000"/>
                  <a:gd name="connsiteY29" fmla="*/ 5935 h 10000"/>
                  <a:gd name="connsiteX30" fmla="*/ 3388 w 10000"/>
                  <a:gd name="connsiteY30" fmla="*/ 5910 h 10000"/>
                  <a:gd name="connsiteX31" fmla="*/ 3527 w 10000"/>
                  <a:gd name="connsiteY31" fmla="*/ 5792 h 10000"/>
                  <a:gd name="connsiteX32" fmla="*/ 3641 w 10000"/>
                  <a:gd name="connsiteY32" fmla="*/ 5696 h 10000"/>
                  <a:gd name="connsiteX33" fmla="*/ 4169 w 10000"/>
                  <a:gd name="connsiteY33" fmla="*/ 5271 h 10000"/>
                  <a:gd name="connsiteX34" fmla="*/ 4207 w 10000"/>
                  <a:gd name="connsiteY34" fmla="*/ 5246 h 10000"/>
                  <a:gd name="connsiteX35" fmla="*/ 4245 w 10000"/>
                  <a:gd name="connsiteY35" fmla="*/ 5200 h 10000"/>
                  <a:gd name="connsiteX36" fmla="*/ 4283 w 10000"/>
                  <a:gd name="connsiteY36" fmla="*/ 5179 h 10000"/>
                  <a:gd name="connsiteX37" fmla="*/ 4384 w 10000"/>
                  <a:gd name="connsiteY37" fmla="*/ 5082 h 10000"/>
                  <a:gd name="connsiteX38" fmla="*/ 4559 w 10000"/>
                  <a:gd name="connsiteY38" fmla="*/ 4918 h 10000"/>
                  <a:gd name="connsiteX39" fmla="*/ 4610 w 10000"/>
                  <a:gd name="connsiteY39" fmla="*/ 4868 h 10000"/>
                  <a:gd name="connsiteX40" fmla="*/ 4760 w 10000"/>
                  <a:gd name="connsiteY40" fmla="*/ 4729 h 10000"/>
                  <a:gd name="connsiteX41" fmla="*/ 4837 w 10000"/>
                  <a:gd name="connsiteY41" fmla="*/ 4632 h 10000"/>
                  <a:gd name="connsiteX42" fmla="*/ 4899 w 10000"/>
                  <a:gd name="connsiteY42" fmla="*/ 4586 h 10000"/>
                  <a:gd name="connsiteX43" fmla="*/ 4937 w 10000"/>
                  <a:gd name="connsiteY43" fmla="*/ 4540 h 10000"/>
                  <a:gd name="connsiteX44" fmla="*/ 5038 w 10000"/>
                  <a:gd name="connsiteY44" fmla="*/ 4443 h 10000"/>
                  <a:gd name="connsiteX45" fmla="*/ 5139 w 10000"/>
                  <a:gd name="connsiteY45" fmla="*/ 4325 h 10000"/>
                  <a:gd name="connsiteX46" fmla="*/ 5240 w 10000"/>
                  <a:gd name="connsiteY46" fmla="*/ 4233 h 10000"/>
                  <a:gd name="connsiteX47" fmla="*/ 5316 w 10000"/>
                  <a:gd name="connsiteY47" fmla="*/ 4182 h 10000"/>
                  <a:gd name="connsiteX48" fmla="*/ 5428 w 10000"/>
                  <a:gd name="connsiteY48" fmla="*/ 4065 h 10000"/>
                  <a:gd name="connsiteX49" fmla="*/ 5466 w 10000"/>
                  <a:gd name="connsiteY49" fmla="*/ 4044 h 10000"/>
                  <a:gd name="connsiteX50" fmla="*/ 5542 w 10000"/>
                  <a:gd name="connsiteY50" fmla="*/ 3947 h 10000"/>
                  <a:gd name="connsiteX51" fmla="*/ 5593 w 10000"/>
                  <a:gd name="connsiteY51" fmla="*/ 3901 h 10000"/>
                  <a:gd name="connsiteX52" fmla="*/ 5629 w 10000"/>
                  <a:gd name="connsiteY52" fmla="*/ 3829 h 10000"/>
                  <a:gd name="connsiteX53" fmla="*/ 5656 w 10000"/>
                  <a:gd name="connsiteY53" fmla="*/ 3758 h 10000"/>
                  <a:gd name="connsiteX54" fmla="*/ 5806 w 10000"/>
                  <a:gd name="connsiteY54" fmla="*/ 3426 h 10000"/>
                  <a:gd name="connsiteX55" fmla="*/ 5858 w 10000"/>
                  <a:gd name="connsiteY55" fmla="*/ 3144 h 10000"/>
                  <a:gd name="connsiteX56" fmla="*/ 5907 w 10000"/>
                  <a:gd name="connsiteY56" fmla="*/ 3001 h 10000"/>
                  <a:gd name="connsiteX57" fmla="*/ 5931 w 10000"/>
                  <a:gd name="connsiteY57" fmla="*/ 2930 h 10000"/>
                  <a:gd name="connsiteX58" fmla="*/ 5958 w 10000"/>
                  <a:gd name="connsiteY58" fmla="*/ 2858 h 10000"/>
                  <a:gd name="connsiteX59" fmla="*/ 6171 w 10000"/>
                  <a:gd name="connsiteY59" fmla="*/ 2388 h 10000"/>
                  <a:gd name="connsiteX60" fmla="*/ 6274 w 10000"/>
                  <a:gd name="connsiteY60" fmla="*/ 2266 h 10000"/>
                  <a:gd name="connsiteX61" fmla="*/ 6373 w 10000"/>
                  <a:gd name="connsiteY61" fmla="*/ 2148 h 10000"/>
                  <a:gd name="connsiteX62" fmla="*/ 6511 w 10000"/>
                  <a:gd name="connsiteY62" fmla="*/ 2102 h 10000"/>
                  <a:gd name="connsiteX63" fmla="*/ 6563 w 10000"/>
                  <a:gd name="connsiteY63" fmla="*/ 2081 h 10000"/>
                  <a:gd name="connsiteX64" fmla="*/ 6939 w 10000"/>
                  <a:gd name="connsiteY64" fmla="*/ 2009 h 10000"/>
                  <a:gd name="connsiteX65" fmla="*/ 7105 w 10000"/>
                  <a:gd name="connsiteY65" fmla="*/ 1984 h 10000"/>
                  <a:gd name="connsiteX66" fmla="*/ 7326 w 10000"/>
                  <a:gd name="connsiteY66" fmla="*/ 1971 h 10000"/>
                  <a:gd name="connsiteX67" fmla="*/ 7682 w 10000"/>
                  <a:gd name="connsiteY67" fmla="*/ 1652 h 10000"/>
                  <a:gd name="connsiteX68" fmla="*/ 7936 w 10000"/>
                  <a:gd name="connsiteY68" fmla="*/ 1442 h 10000"/>
                  <a:gd name="connsiteX69" fmla="*/ 7974 w 10000"/>
                  <a:gd name="connsiteY69" fmla="*/ 1396 h 10000"/>
                  <a:gd name="connsiteX70" fmla="*/ 8200 w 10000"/>
                  <a:gd name="connsiteY70" fmla="*/ 1206 h 10000"/>
                  <a:gd name="connsiteX71" fmla="*/ 8238 w 10000"/>
                  <a:gd name="connsiteY71" fmla="*/ 1181 h 10000"/>
                  <a:gd name="connsiteX72" fmla="*/ 8276 w 10000"/>
                  <a:gd name="connsiteY72" fmla="*/ 1135 h 10000"/>
                  <a:gd name="connsiteX73" fmla="*/ 8325 w 10000"/>
                  <a:gd name="connsiteY73" fmla="*/ 1110 h 10000"/>
                  <a:gd name="connsiteX74" fmla="*/ 8363 w 10000"/>
                  <a:gd name="connsiteY74" fmla="*/ 1084 h 10000"/>
                  <a:gd name="connsiteX75" fmla="*/ 8415 w 10000"/>
                  <a:gd name="connsiteY75" fmla="*/ 1063 h 10000"/>
                  <a:gd name="connsiteX76" fmla="*/ 8464 w 10000"/>
                  <a:gd name="connsiteY76" fmla="*/ 1017 h 10000"/>
                  <a:gd name="connsiteX77" fmla="*/ 8616 w 10000"/>
                  <a:gd name="connsiteY77" fmla="*/ 895 h 10000"/>
                  <a:gd name="connsiteX78" fmla="*/ 8652 w 10000"/>
                  <a:gd name="connsiteY78" fmla="*/ 874 h 10000"/>
                  <a:gd name="connsiteX79" fmla="*/ 8753 w 10000"/>
                  <a:gd name="connsiteY79" fmla="*/ 828 h 10000"/>
                  <a:gd name="connsiteX80" fmla="*/ 8892 w 10000"/>
                  <a:gd name="connsiteY80" fmla="*/ 731 h 10000"/>
                  <a:gd name="connsiteX81" fmla="*/ 8981 w 10000"/>
                  <a:gd name="connsiteY81" fmla="*/ 685 h 10000"/>
                  <a:gd name="connsiteX82" fmla="*/ 9232 w 10000"/>
                  <a:gd name="connsiteY82" fmla="*/ 517 h 10000"/>
                  <a:gd name="connsiteX83" fmla="*/ 9322 w 10000"/>
                  <a:gd name="connsiteY83" fmla="*/ 450 h 10000"/>
                  <a:gd name="connsiteX84" fmla="*/ 9384 w 10000"/>
                  <a:gd name="connsiteY84" fmla="*/ 399 h 10000"/>
                  <a:gd name="connsiteX85" fmla="*/ 9433 w 10000"/>
                  <a:gd name="connsiteY85" fmla="*/ 378 h 10000"/>
                  <a:gd name="connsiteX86" fmla="*/ 9523 w 10000"/>
                  <a:gd name="connsiteY86" fmla="*/ 307 h 10000"/>
                  <a:gd name="connsiteX87" fmla="*/ 9572 w 10000"/>
                  <a:gd name="connsiteY87" fmla="*/ 282 h 10000"/>
                  <a:gd name="connsiteX88" fmla="*/ 9711 w 10000"/>
                  <a:gd name="connsiteY88" fmla="*/ 189 h 10000"/>
                  <a:gd name="connsiteX89" fmla="*/ 9812 w 10000"/>
                  <a:gd name="connsiteY89" fmla="*/ 118 h 10000"/>
                  <a:gd name="connsiteX90" fmla="*/ 9899 w 10000"/>
                  <a:gd name="connsiteY90" fmla="*/ 71 h 10000"/>
                  <a:gd name="connsiteX91" fmla="*/ 9962 w 10000"/>
                  <a:gd name="connsiteY91" fmla="*/ 21 h 10000"/>
                  <a:gd name="connsiteX92" fmla="*/ 10000 w 10000"/>
                  <a:gd name="connsiteY9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008 w 10000"/>
                  <a:gd name="connsiteY8" fmla="*/ 8037 h 10000"/>
                  <a:gd name="connsiteX9" fmla="*/ 1185 w 10000"/>
                  <a:gd name="connsiteY9" fmla="*/ 7802 h 10000"/>
                  <a:gd name="connsiteX10" fmla="*/ 1223 w 10000"/>
                  <a:gd name="connsiteY10" fmla="*/ 7776 h 10000"/>
                  <a:gd name="connsiteX11" fmla="*/ 1386 w 10000"/>
                  <a:gd name="connsiteY11" fmla="*/ 7612 h 10000"/>
                  <a:gd name="connsiteX12" fmla="*/ 1473 w 10000"/>
                  <a:gd name="connsiteY12" fmla="*/ 7541 h 10000"/>
                  <a:gd name="connsiteX13" fmla="*/ 1574 w 10000"/>
                  <a:gd name="connsiteY13" fmla="*/ 7423 h 10000"/>
                  <a:gd name="connsiteX14" fmla="*/ 1612 w 10000"/>
                  <a:gd name="connsiteY14" fmla="*/ 7398 h 10000"/>
                  <a:gd name="connsiteX15" fmla="*/ 1688 w 10000"/>
                  <a:gd name="connsiteY15" fmla="*/ 7306 h 10000"/>
                  <a:gd name="connsiteX16" fmla="*/ 1726 w 10000"/>
                  <a:gd name="connsiteY16" fmla="*/ 7280 h 10000"/>
                  <a:gd name="connsiteX17" fmla="*/ 1800 w 10000"/>
                  <a:gd name="connsiteY17" fmla="*/ 7188 h 10000"/>
                  <a:gd name="connsiteX18" fmla="*/ 1928 w 10000"/>
                  <a:gd name="connsiteY18" fmla="*/ 7091 h 10000"/>
                  <a:gd name="connsiteX19" fmla="*/ 2129 w 10000"/>
                  <a:gd name="connsiteY19" fmla="*/ 6948 h 10000"/>
                  <a:gd name="connsiteX20" fmla="*/ 2167 w 10000"/>
                  <a:gd name="connsiteY20" fmla="*/ 6927 h 10000"/>
                  <a:gd name="connsiteX21" fmla="*/ 2230 w 10000"/>
                  <a:gd name="connsiteY21" fmla="*/ 6881 h 10000"/>
                  <a:gd name="connsiteX22" fmla="*/ 2304 w 10000"/>
                  <a:gd name="connsiteY22" fmla="*/ 6831 h 10000"/>
                  <a:gd name="connsiteX23" fmla="*/ 2532 w 10000"/>
                  <a:gd name="connsiteY23" fmla="*/ 6620 h 10000"/>
                  <a:gd name="connsiteX24" fmla="*/ 2582 w 10000"/>
                  <a:gd name="connsiteY24" fmla="*/ 6570 h 10000"/>
                  <a:gd name="connsiteX25" fmla="*/ 2721 w 10000"/>
                  <a:gd name="connsiteY25" fmla="*/ 6452 h 10000"/>
                  <a:gd name="connsiteX26" fmla="*/ 2808 w 10000"/>
                  <a:gd name="connsiteY26" fmla="*/ 6381 h 10000"/>
                  <a:gd name="connsiteX27" fmla="*/ 2884 w 10000"/>
                  <a:gd name="connsiteY27" fmla="*/ 6335 h 10000"/>
                  <a:gd name="connsiteX28" fmla="*/ 3023 w 10000"/>
                  <a:gd name="connsiteY28" fmla="*/ 6217 h 10000"/>
                  <a:gd name="connsiteX29" fmla="*/ 3350 w 10000"/>
                  <a:gd name="connsiteY29" fmla="*/ 5935 h 10000"/>
                  <a:gd name="connsiteX30" fmla="*/ 3388 w 10000"/>
                  <a:gd name="connsiteY30" fmla="*/ 5910 h 10000"/>
                  <a:gd name="connsiteX31" fmla="*/ 3527 w 10000"/>
                  <a:gd name="connsiteY31" fmla="*/ 5792 h 10000"/>
                  <a:gd name="connsiteX32" fmla="*/ 3641 w 10000"/>
                  <a:gd name="connsiteY32" fmla="*/ 5696 h 10000"/>
                  <a:gd name="connsiteX33" fmla="*/ 4169 w 10000"/>
                  <a:gd name="connsiteY33" fmla="*/ 5271 h 10000"/>
                  <a:gd name="connsiteX34" fmla="*/ 4207 w 10000"/>
                  <a:gd name="connsiteY34" fmla="*/ 5246 h 10000"/>
                  <a:gd name="connsiteX35" fmla="*/ 4245 w 10000"/>
                  <a:gd name="connsiteY35" fmla="*/ 5200 h 10000"/>
                  <a:gd name="connsiteX36" fmla="*/ 4283 w 10000"/>
                  <a:gd name="connsiteY36" fmla="*/ 5179 h 10000"/>
                  <a:gd name="connsiteX37" fmla="*/ 4384 w 10000"/>
                  <a:gd name="connsiteY37" fmla="*/ 5082 h 10000"/>
                  <a:gd name="connsiteX38" fmla="*/ 4559 w 10000"/>
                  <a:gd name="connsiteY38" fmla="*/ 4918 h 10000"/>
                  <a:gd name="connsiteX39" fmla="*/ 4610 w 10000"/>
                  <a:gd name="connsiteY39" fmla="*/ 4868 h 10000"/>
                  <a:gd name="connsiteX40" fmla="*/ 4760 w 10000"/>
                  <a:gd name="connsiteY40" fmla="*/ 4729 h 10000"/>
                  <a:gd name="connsiteX41" fmla="*/ 4899 w 10000"/>
                  <a:gd name="connsiteY41" fmla="*/ 4586 h 10000"/>
                  <a:gd name="connsiteX42" fmla="*/ 4937 w 10000"/>
                  <a:gd name="connsiteY42" fmla="*/ 4540 h 10000"/>
                  <a:gd name="connsiteX43" fmla="*/ 5038 w 10000"/>
                  <a:gd name="connsiteY43" fmla="*/ 4443 h 10000"/>
                  <a:gd name="connsiteX44" fmla="*/ 5139 w 10000"/>
                  <a:gd name="connsiteY44" fmla="*/ 4325 h 10000"/>
                  <a:gd name="connsiteX45" fmla="*/ 5240 w 10000"/>
                  <a:gd name="connsiteY45" fmla="*/ 4233 h 10000"/>
                  <a:gd name="connsiteX46" fmla="*/ 5316 w 10000"/>
                  <a:gd name="connsiteY46" fmla="*/ 4182 h 10000"/>
                  <a:gd name="connsiteX47" fmla="*/ 5428 w 10000"/>
                  <a:gd name="connsiteY47" fmla="*/ 4065 h 10000"/>
                  <a:gd name="connsiteX48" fmla="*/ 5466 w 10000"/>
                  <a:gd name="connsiteY48" fmla="*/ 4044 h 10000"/>
                  <a:gd name="connsiteX49" fmla="*/ 5542 w 10000"/>
                  <a:gd name="connsiteY49" fmla="*/ 3947 h 10000"/>
                  <a:gd name="connsiteX50" fmla="*/ 5593 w 10000"/>
                  <a:gd name="connsiteY50" fmla="*/ 3901 h 10000"/>
                  <a:gd name="connsiteX51" fmla="*/ 5629 w 10000"/>
                  <a:gd name="connsiteY51" fmla="*/ 3829 h 10000"/>
                  <a:gd name="connsiteX52" fmla="*/ 5656 w 10000"/>
                  <a:gd name="connsiteY52" fmla="*/ 3758 h 10000"/>
                  <a:gd name="connsiteX53" fmla="*/ 5806 w 10000"/>
                  <a:gd name="connsiteY53" fmla="*/ 3426 h 10000"/>
                  <a:gd name="connsiteX54" fmla="*/ 5858 w 10000"/>
                  <a:gd name="connsiteY54" fmla="*/ 3144 h 10000"/>
                  <a:gd name="connsiteX55" fmla="*/ 5907 w 10000"/>
                  <a:gd name="connsiteY55" fmla="*/ 3001 h 10000"/>
                  <a:gd name="connsiteX56" fmla="*/ 5931 w 10000"/>
                  <a:gd name="connsiteY56" fmla="*/ 2930 h 10000"/>
                  <a:gd name="connsiteX57" fmla="*/ 5958 w 10000"/>
                  <a:gd name="connsiteY57" fmla="*/ 2858 h 10000"/>
                  <a:gd name="connsiteX58" fmla="*/ 6171 w 10000"/>
                  <a:gd name="connsiteY58" fmla="*/ 2388 h 10000"/>
                  <a:gd name="connsiteX59" fmla="*/ 6274 w 10000"/>
                  <a:gd name="connsiteY59" fmla="*/ 2266 h 10000"/>
                  <a:gd name="connsiteX60" fmla="*/ 6373 w 10000"/>
                  <a:gd name="connsiteY60" fmla="*/ 2148 h 10000"/>
                  <a:gd name="connsiteX61" fmla="*/ 6511 w 10000"/>
                  <a:gd name="connsiteY61" fmla="*/ 2102 h 10000"/>
                  <a:gd name="connsiteX62" fmla="*/ 6563 w 10000"/>
                  <a:gd name="connsiteY62" fmla="*/ 2081 h 10000"/>
                  <a:gd name="connsiteX63" fmla="*/ 6939 w 10000"/>
                  <a:gd name="connsiteY63" fmla="*/ 2009 h 10000"/>
                  <a:gd name="connsiteX64" fmla="*/ 7105 w 10000"/>
                  <a:gd name="connsiteY64" fmla="*/ 1984 h 10000"/>
                  <a:gd name="connsiteX65" fmla="*/ 7326 w 10000"/>
                  <a:gd name="connsiteY65" fmla="*/ 1971 h 10000"/>
                  <a:gd name="connsiteX66" fmla="*/ 7682 w 10000"/>
                  <a:gd name="connsiteY66" fmla="*/ 1652 h 10000"/>
                  <a:gd name="connsiteX67" fmla="*/ 7936 w 10000"/>
                  <a:gd name="connsiteY67" fmla="*/ 1442 h 10000"/>
                  <a:gd name="connsiteX68" fmla="*/ 7974 w 10000"/>
                  <a:gd name="connsiteY68" fmla="*/ 1396 h 10000"/>
                  <a:gd name="connsiteX69" fmla="*/ 8200 w 10000"/>
                  <a:gd name="connsiteY69" fmla="*/ 1206 h 10000"/>
                  <a:gd name="connsiteX70" fmla="*/ 8238 w 10000"/>
                  <a:gd name="connsiteY70" fmla="*/ 1181 h 10000"/>
                  <a:gd name="connsiteX71" fmla="*/ 8276 w 10000"/>
                  <a:gd name="connsiteY71" fmla="*/ 1135 h 10000"/>
                  <a:gd name="connsiteX72" fmla="*/ 8325 w 10000"/>
                  <a:gd name="connsiteY72" fmla="*/ 1110 h 10000"/>
                  <a:gd name="connsiteX73" fmla="*/ 8363 w 10000"/>
                  <a:gd name="connsiteY73" fmla="*/ 1084 h 10000"/>
                  <a:gd name="connsiteX74" fmla="*/ 8415 w 10000"/>
                  <a:gd name="connsiteY74" fmla="*/ 1063 h 10000"/>
                  <a:gd name="connsiteX75" fmla="*/ 8464 w 10000"/>
                  <a:gd name="connsiteY75" fmla="*/ 1017 h 10000"/>
                  <a:gd name="connsiteX76" fmla="*/ 8616 w 10000"/>
                  <a:gd name="connsiteY76" fmla="*/ 895 h 10000"/>
                  <a:gd name="connsiteX77" fmla="*/ 8652 w 10000"/>
                  <a:gd name="connsiteY77" fmla="*/ 874 h 10000"/>
                  <a:gd name="connsiteX78" fmla="*/ 8753 w 10000"/>
                  <a:gd name="connsiteY78" fmla="*/ 828 h 10000"/>
                  <a:gd name="connsiteX79" fmla="*/ 8892 w 10000"/>
                  <a:gd name="connsiteY79" fmla="*/ 731 h 10000"/>
                  <a:gd name="connsiteX80" fmla="*/ 8981 w 10000"/>
                  <a:gd name="connsiteY80" fmla="*/ 685 h 10000"/>
                  <a:gd name="connsiteX81" fmla="*/ 9232 w 10000"/>
                  <a:gd name="connsiteY81" fmla="*/ 517 h 10000"/>
                  <a:gd name="connsiteX82" fmla="*/ 9322 w 10000"/>
                  <a:gd name="connsiteY82" fmla="*/ 450 h 10000"/>
                  <a:gd name="connsiteX83" fmla="*/ 9384 w 10000"/>
                  <a:gd name="connsiteY83" fmla="*/ 399 h 10000"/>
                  <a:gd name="connsiteX84" fmla="*/ 9433 w 10000"/>
                  <a:gd name="connsiteY84" fmla="*/ 378 h 10000"/>
                  <a:gd name="connsiteX85" fmla="*/ 9523 w 10000"/>
                  <a:gd name="connsiteY85" fmla="*/ 307 h 10000"/>
                  <a:gd name="connsiteX86" fmla="*/ 9572 w 10000"/>
                  <a:gd name="connsiteY86" fmla="*/ 282 h 10000"/>
                  <a:gd name="connsiteX87" fmla="*/ 9711 w 10000"/>
                  <a:gd name="connsiteY87" fmla="*/ 189 h 10000"/>
                  <a:gd name="connsiteX88" fmla="*/ 9812 w 10000"/>
                  <a:gd name="connsiteY88" fmla="*/ 118 h 10000"/>
                  <a:gd name="connsiteX89" fmla="*/ 9899 w 10000"/>
                  <a:gd name="connsiteY89" fmla="*/ 71 h 10000"/>
                  <a:gd name="connsiteX90" fmla="*/ 9962 w 10000"/>
                  <a:gd name="connsiteY90" fmla="*/ 21 h 10000"/>
                  <a:gd name="connsiteX91" fmla="*/ 10000 w 10000"/>
                  <a:gd name="connsiteY9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185 w 10000"/>
                  <a:gd name="connsiteY8" fmla="*/ 7802 h 10000"/>
                  <a:gd name="connsiteX9" fmla="*/ 1223 w 10000"/>
                  <a:gd name="connsiteY9" fmla="*/ 7776 h 10000"/>
                  <a:gd name="connsiteX10" fmla="*/ 1386 w 10000"/>
                  <a:gd name="connsiteY10" fmla="*/ 7612 h 10000"/>
                  <a:gd name="connsiteX11" fmla="*/ 1473 w 10000"/>
                  <a:gd name="connsiteY11" fmla="*/ 7541 h 10000"/>
                  <a:gd name="connsiteX12" fmla="*/ 1574 w 10000"/>
                  <a:gd name="connsiteY12" fmla="*/ 7423 h 10000"/>
                  <a:gd name="connsiteX13" fmla="*/ 1612 w 10000"/>
                  <a:gd name="connsiteY13" fmla="*/ 7398 h 10000"/>
                  <a:gd name="connsiteX14" fmla="*/ 1688 w 10000"/>
                  <a:gd name="connsiteY14" fmla="*/ 7306 h 10000"/>
                  <a:gd name="connsiteX15" fmla="*/ 1726 w 10000"/>
                  <a:gd name="connsiteY15" fmla="*/ 7280 h 10000"/>
                  <a:gd name="connsiteX16" fmla="*/ 1800 w 10000"/>
                  <a:gd name="connsiteY16" fmla="*/ 7188 h 10000"/>
                  <a:gd name="connsiteX17" fmla="*/ 1928 w 10000"/>
                  <a:gd name="connsiteY17" fmla="*/ 7091 h 10000"/>
                  <a:gd name="connsiteX18" fmla="*/ 2129 w 10000"/>
                  <a:gd name="connsiteY18" fmla="*/ 6948 h 10000"/>
                  <a:gd name="connsiteX19" fmla="*/ 2167 w 10000"/>
                  <a:gd name="connsiteY19" fmla="*/ 6927 h 10000"/>
                  <a:gd name="connsiteX20" fmla="*/ 2230 w 10000"/>
                  <a:gd name="connsiteY20" fmla="*/ 6881 h 10000"/>
                  <a:gd name="connsiteX21" fmla="*/ 2304 w 10000"/>
                  <a:gd name="connsiteY21" fmla="*/ 6831 h 10000"/>
                  <a:gd name="connsiteX22" fmla="*/ 2532 w 10000"/>
                  <a:gd name="connsiteY22" fmla="*/ 6620 h 10000"/>
                  <a:gd name="connsiteX23" fmla="*/ 2582 w 10000"/>
                  <a:gd name="connsiteY23" fmla="*/ 6570 h 10000"/>
                  <a:gd name="connsiteX24" fmla="*/ 2721 w 10000"/>
                  <a:gd name="connsiteY24" fmla="*/ 6452 h 10000"/>
                  <a:gd name="connsiteX25" fmla="*/ 2808 w 10000"/>
                  <a:gd name="connsiteY25" fmla="*/ 6381 h 10000"/>
                  <a:gd name="connsiteX26" fmla="*/ 2884 w 10000"/>
                  <a:gd name="connsiteY26" fmla="*/ 6335 h 10000"/>
                  <a:gd name="connsiteX27" fmla="*/ 3023 w 10000"/>
                  <a:gd name="connsiteY27" fmla="*/ 6217 h 10000"/>
                  <a:gd name="connsiteX28" fmla="*/ 3350 w 10000"/>
                  <a:gd name="connsiteY28" fmla="*/ 5935 h 10000"/>
                  <a:gd name="connsiteX29" fmla="*/ 3388 w 10000"/>
                  <a:gd name="connsiteY29" fmla="*/ 5910 h 10000"/>
                  <a:gd name="connsiteX30" fmla="*/ 3527 w 10000"/>
                  <a:gd name="connsiteY30" fmla="*/ 5792 h 10000"/>
                  <a:gd name="connsiteX31" fmla="*/ 3641 w 10000"/>
                  <a:gd name="connsiteY31" fmla="*/ 5696 h 10000"/>
                  <a:gd name="connsiteX32" fmla="*/ 4169 w 10000"/>
                  <a:gd name="connsiteY32" fmla="*/ 5271 h 10000"/>
                  <a:gd name="connsiteX33" fmla="*/ 4207 w 10000"/>
                  <a:gd name="connsiteY33" fmla="*/ 5246 h 10000"/>
                  <a:gd name="connsiteX34" fmla="*/ 4245 w 10000"/>
                  <a:gd name="connsiteY34" fmla="*/ 5200 h 10000"/>
                  <a:gd name="connsiteX35" fmla="*/ 4283 w 10000"/>
                  <a:gd name="connsiteY35" fmla="*/ 5179 h 10000"/>
                  <a:gd name="connsiteX36" fmla="*/ 4384 w 10000"/>
                  <a:gd name="connsiteY36" fmla="*/ 5082 h 10000"/>
                  <a:gd name="connsiteX37" fmla="*/ 4559 w 10000"/>
                  <a:gd name="connsiteY37" fmla="*/ 4918 h 10000"/>
                  <a:gd name="connsiteX38" fmla="*/ 4610 w 10000"/>
                  <a:gd name="connsiteY38" fmla="*/ 4868 h 10000"/>
                  <a:gd name="connsiteX39" fmla="*/ 4760 w 10000"/>
                  <a:gd name="connsiteY39" fmla="*/ 4729 h 10000"/>
                  <a:gd name="connsiteX40" fmla="*/ 4899 w 10000"/>
                  <a:gd name="connsiteY40" fmla="*/ 4586 h 10000"/>
                  <a:gd name="connsiteX41" fmla="*/ 4937 w 10000"/>
                  <a:gd name="connsiteY41" fmla="*/ 4540 h 10000"/>
                  <a:gd name="connsiteX42" fmla="*/ 5038 w 10000"/>
                  <a:gd name="connsiteY42" fmla="*/ 4443 h 10000"/>
                  <a:gd name="connsiteX43" fmla="*/ 5139 w 10000"/>
                  <a:gd name="connsiteY43" fmla="*/ 4325 h 10000"/>
                  <a:gd name="connsiteX44" fmla="*/ 5240 w 10000"/>
                  <a:gd name="connsiteY44" fmla="*/ 4233 h 10000"/>
                  <a:gd name="connsiteX45" fmla="*/ 5316 w 10000"/>
                  <a:gd name="connsiteY45" fmla="*/ 4182 h 10000"/>
                  <a:gd name="connsiteX46" fmla="*/ 5428 w 10000"/>
                  <a:gd name="connsiteY46" fmla="*/ 4065 h 10000"/>
                  <a:gd name="connsiteX47" fmla="*/ 5466 w 10000"/>
                  <a:gd name="connsiteY47" fmla="*/ 4044 h 10000"/>
                  <a:gd name="connsiteX48" fmla="*/ 5542 w 10000"/>
                  <a:gd name="connsiteY48" fmla="*/ 3947 h 10000"/>
                  <a:gd name="connsiteX49" fmla="*/ 5593 w 10000"/>
                  <a:gd name="connsiteY49" fmla="*/ 3901 h 10000"/>
                  <a:gd name="connsiteX50" fmla="*/ 5629 w 10000"/>
                  <a:gd name="connsiteY50" fmla="*/ 3829 h 10000"/>
                  <a:gd name="connsiteX51" fmla="*/ 5656 w 10000"/>
                  <a:gd name="connsiteY51" fmla="*/ 3758 h 10000"/>
                  <a:gd name="connsiteX52" fmla="*/ 5806 w 10000"/>
                  <a:gd name="connsiteY52" fmla="*/ 3426 h 10000"/>
                  <a:gd name="connsiteX53" fmla="*/ 5858 w 10000"/>
                  <a:gd name="connsiteY53" fmla="*/ 3144 h 10000"/>
                  <a:gd name="connsiteX54" fmla="*/ 5907 w 10000"/>
                  <a:gd name="connsiteY54" fmla="*/ 3001 h 10000"/>
                  <a:gd name="connsiteX55" fmla="*/ 5931 w 10000"/>
                  <a:gd name="connsiteY55" fmla="*/ 2930 h 10000"/>
                  <a:gd name="connsiteX56" fmla="*/ 5958 w 10000"/>
                  <a:gd name="connsiteY56" fmla="*/ 2858 h 10000"/>
                  <a:gd name="connsiteX57" fmla="*/ 6171 w 10000"/>
                  <a:gd name="connsiteY57" fmla="*/ 2388 h 10000"/>
                  <a:gd name="connsiteX58" fmla="*/ 6274 w 10000"/>
                  <a:gd name="connsiteY58" fmla="*/ 2266 h 10000"/>
                  <a:gd name="connsiteX59" fmla="*/ 6373 w 10000"/>
                  <a:gd name="connsiteY59" fmla="*/ 2148 h 10000"/>
                  <a:gd name="connsiteX60" fmla="*/ 6511 w 10000"/>
                  <a:gd name="connsiteY60" fmla="*/ 2102 h 10000"/>
                  <a:gd name="connsiteX61" fmla="*/ 6563 w 10000"/>
                  <a:gd name="connsiteY61" fmla="*/ 2081 h 10000"/>
                  <a:gd name="connsiteX62" fmla="*/ 6939 w 10000"/>
                  <a:gd name="connsiteY62" fmla="*/ 2009 h 10000"/>
                  <a:gd name="connsiteX63" fmla="*/ 7105 w 10000"/>
                  <a:gd name="connsiteY63" fmla="*/ 1984 h 10000"/>
                  <a:gd name="connsiteX64" fmla="*/ 7326 w 10000"/>
                  <a:gd name="connsiteY64" fmla="*/ 1971 h 10000"/>
                  <a:gd name="connsiteX65" fmla="*/ 7682 w 10000"/>
                  <a:gd name="connsiteY65" fmla="*/ 1652 h 10000"/>
                  <a:gd name="connsiteX66" fmla="*/ 7936 w 10000"/>
                  <a:gd name="connsiteY66" fmla="*/ 1442 h 10000"/>
                  <a:gd name="connsiteX67" fmla="*/ 7974 w 10000"/>
                  <a:gd name="connsiteY67" fmla="*/ 1396 h 10000"/>
                  <a:gd name="connsiteX68" fmla="*/ 8200 w 10000"/>
                  <a:gd name="connsiteY68" fmla="*/ 1206 h 10000"/>
                  <a:gd name="connsiteX69" fmla="*/ 8238 w 10000"/>
                  <a:gd name="connsiteY69" fmla="*/ 1181 h 10000"/>
                  <a:gd name="connsiteX70" fmla="*/ 8276 w 10000"/>
                  <a:gd name="connsiteY70" fmla="*/ 1135 h 10000"/>
                  <a:gd name="connsiteX71" fmla="*/ 8325 w 10000"/>
                  <a:gd name="connsiteY71" fmla="*/ 1110 h 10000"/>
                  <a:gd name="connsiteX72" fmla="*/ 8363 w 10000"/>
                  <a:gd name="connsiteY72" fmla="*/ 1084 h 10000"/>
                  <a:gd name="connsiteX73" fmla="*/ 8415 w 10000"/>
                  <a:gd name="connsiteY73" fmla="*/ 1063 h 10000"/>
                  <a:gd name="connsiteX74" fmla="*/ 8464 w 10000"/>
                  <a:gd name="connsiteY74" fmla="*/ 1017 h 10000"/>
                  <a:gd name="connsiteX75" fmla="*/ 8616 w 10000"/>
                  <a:gd name="connsiteY75" fmla="*/ 895 h 10000"/>
                  <a:gd name="connsiteX76" fmla="*/ 8652 w 10000"/>
                  <a:gd name="connsiteY76" fmla="*/ 874 h 10000"/>
                  <a:gd name="connsiteX77" fmla="*/ 8753 w 10000"/>
                  <a:gd name="connsiteY77" fmla="*/ 828 h 10000"/>
                  <a:gd name="connsiteX78" fmla="*/ 8892 w 10000"/>
                  <a:gd name="connsiteY78" fmla="*/ 731 h 10000"/>
                  <a:gd name="connsiteX79" fmla="*/ 8981 w 10000"/>
                  <a:gd name="connsiteY79" fmla="*/ 685 h 10000"/>
                  <a:gd name="connsiteX80" fmla="*/ 9232 w 10000"/>
                  <a:gd name="connsiteY80" fmla="*/ 517 h 10000"/>
                  <a:gd name="connsiteX81" fmla="*/ 9322 w 10000"/>
                  <a:gd name="connsiteY81" fmla="*/ 450 h 10000"/>
                  <a:gd name="connsiteX82" fmla="*/ 9384 w 10000"/>
                  <a:gd name="connsiteY82" fmla="*/ 399 h 10000"/>
                  <a:gd name="connsiteX83" fmla="*/ 9433 w 10000"/>
                  <a:gd name="connsiteY83" fmla="*/ 378 h 10000"/>
                  <a:gd name="connsiteX84" fmla="*/ 9523 w 10000"/>
                  <a:gd name="connsiteY84" fmla="*/ 307 h 10000"/>
                  <a:gd name="connsiteX85" fmla="*/ 9572 w 10000"/>
                  <a:gd name="connsiteY85" fmla="*/ 282 h 10000"/>
                  <a:gd name="connsiteX86" fmla="*/ 9711 w 10000"/>
                  <a:gd name="connsiteY86" fmla="*/ 189 h 10000"/>
                  <a:gd name="connsiteX87" fmla="*/ 9812 w 10000"/>
                  <a:gd name="connsiteY87" fmla="*/ 118 h 10000"/>
                  <a:gd name="connsiteX88" fmla="*/ 9899 w 10000"/>
                  <a:gd name="connsiteY88" fmla="*/ 71 h 10000"/>
                  <a:gd name="connsiteX89" fmla="*/ 9962 w 10000"/>
                  <a:gd name="connsiteY89" fmla="*/ 21 h 10000"/>
                  <a:gd name="connsiteX90" fmla="*/ 10000 w 10000"/>
                  <a:gd name="connsiteY9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473 w 10000"/>
                  <a:gd name="connsiteY10" fmla="*/ 7541 h 10000"/>
                  <a:gd name="connsiteX11" fmla="*/ 1574 w 10000"/>
                  <a:gd name="connsiteY11" fmla="*/ 7423 h 10000"/>
                  <a:gd name="connsiteX12" fmla="*/ 1612 w 10000"/>
                  <a:gd name="connsiteY12" fmla="*/ 7398 h 10000"/>
                  <a:gd name="connsiteX13" fmla="*/ 1688 w 10000"/>
                  <a:gd name="connsiteY13" fmla="*/ 7306 h 10000"/>
                  <a:gd name="connsiteX14" fmla="*/ 1726 w 10000"/>
                  <a:gd name="connsiteY14" fmla="*/ 7280 h 10000"/>
                  <a:gd name="connsiteX15" fmla="*/ 1800 w 10000"/>
                  <a:gd name="connsiteY15" fmla="*/ 7188 h 10000"/>
                  <a:gd name="connsiteX16" fmla="*/ 1928 w 10000"/>
                  <a:gd name="connsiteY16" fmla="*/ 7091 h 10000"/>
                  <a:gd name="connsiteX17" fmla="*/ 2129 w 10000"/>
                  <a:gd name="connsiteY17" fmla="*/ 6948 h 10000"/>
                  <a:gd name="connsiteX18" fmla="*/ 2167 w 10000"/>
                  <a:gd name="connsiteY18" fmla="*/ 6927 h 10000"/>
                  <a:gd name="connsiteX19" fmla="*/ 2230 w 10000"/>
                  <a:gd name="connsiteY19" fmla="*/ 6881 h 10000"/>
                  <a:gd name="connsiteX20" fmla="*/ 2304 w 10000"/>
                  <a:gd name="connsiteY20" fmla="*/ 6831 h 10000"/>
                  <a:gd name="connsiteX21" fmla="*/ 2532 w 10000"/>
                  <a:gd name="connsiteY21" fmla="*/ 6620 h 10000"/>
                  <a:gd name="connsiteX22" fmla="*/ 2582 w 10000"/>
                  <a:gd name="connsiteY22" fmla="*/ 6570 h 10000"/>
                  <a:gd name="connsiteX23" fmla="*/ 2721 w 10000"/>
                  <a:gd name="connsiteY23" fmla="*/ 6452 h 10000"/>
                  <a:gd name="connsiteX24" fmla="*/ 2808 w 10000"/>
                  <a:gd name="connsiteY24" fmla="*/ 6381 h 10000"/>
                  <a:gd name="connsiteX25" fmla="*/ 2884 w 10000"/>
                  <a:gd name="connsiteY25" fmla="*/ 6335 h 10000"/>
                  <a:gd name="connsiteX26" fmla="*/ 3023 w 10000"/>
                  <a:gd name="connsiteY26" fmla="*/ 6217 h 10000"/>
                  <a:gd name="connsiteX27" fmla="*/ 3350 w 10000"/>
                  <a:gd name="connsiteY27" fmla="*/ 5935 h 10000"/>
                  <a:gd name="connsiteX28" fmla="*/ 3388 w 10000"/>
                  <a:gd name="connsiteY28" fmla="*/ 5910 h 10000"/>
                  <a:gd name="connsiteX29" fmla="*/ 3527 w 10000"/>
                  <a:gd name="connsiteY29" fmla="*/ 5792 h 10000"/>
                  <a:gd name="connsiteX30" fmla="*/ 3641 w 10000"/>
                  <a:gd name="connsiteY30" fmla="*/ 5696 h 10000"/>
                  <a:gd name="connsiteX31" fmla="*/ 4169 w 10000"/>
                  <a:gd name="connsiteY31" fmla="*/ 5271 h 10000"/>
                  <a:gd name="connsiteX32" fmla="*/ 4207 w 10000"/>
                  <a:gd name="connsiteY32" fmla="*/ 5246 h 10000"/>
                  <a:gd name="connsiteX33" fmla="*/ 4245 w 10000"/>
                  <a:gd name="connsiteY33" fmla="*/ 5200 h 10000"/>
                  <a:gd name="connsiteX34" fmla="*/ 4283 w 10000"/>
                  <a:gd name="connsiteY34" fmla="*/ 5179 h 10000"/>
                  <a:gd name="connsiteX35" fmla="*/ 4384 w 10000"/>
                  <a:gd name="connsiteY35" fmla="*/ 5082 h 10000"/>
                  <a:gd name="connsiteX36" fmla="*/ 4559 w 10000"/>
                  <a:gd name="connsiteY36" fmla="*/ 4918 h 10000"/>
                  <a:gd name="connsiteX37" fmla="*/ 4610 w 10000"/>
                  <a:gd name="connsiteY37" fmla="*/ 4868 h 10000"/>
                  <a:gd name="connsiteX38" fmla="*/ 4760 w 10000"/>
                  <a:gd name="connsiteY38" fmla="*/ 4729 h 10000"/>
                  <a:gd name="connsiteX39" fmla="*/ 4899 w 10000"/>
                  <a:gd name="connsiteY39" fmla="*/ 4586 h 10000"/>
                  <a:gd name="connsiteX40" fmla="*/ 4937 w 10000"/>
                  <a:gd name="connsiteY40" fmla="*/ 4540 h 10000"/>
                  <a:gd name="connsiteX41" fmla="*/ 5038 w 10000"/>
                  <a:gd name="connsiteY41" fmla="*/ 4443 h 10000"/>
                  <a:gd name="connsiteX42" fmla="*/ 5139 w 10000"/>
                  <a:gd name="connsiteY42" fmla="*/ 4325 h 10000"/>
                  <a:gd name="connsiteX43" fmla="*/ 5240 w 10000"/>
                  <a:gd name="connsiteY43" fmla="*/ 4233 h 10000"/>
                  <a:gd name="connsiteX44" fmla="*/ 5316 w 10000"/>
                  <a:gd name="connsiteY44" fmla="*/ 4182 h 10000"/>
                  <a:gd name="connsiteX45" fmla="*/ 5428 w 10000"/>
                  <a:gd name="connsiteY45" fmla="*/ 4065 h 10000"/>
                  <a:gd name="connsiteX46" fmla="*/ 5466 w 10000"/>
                  <a:gd name="connsiteY46" fmla="*/ 4044 h 10000"/>
                  <a:gd name="connsiteX47" fmla="*/ 5542 w 10000"/>
                  <a:gd name="connsiteY47" fmla="*/ 3947 h 10000"/>
                  <a:gd name="connsiteX48" fmla="*/ 5593 w 10000"/>
                  <a:gd name="connsiteY48" fmla="*/ 3901 h 10000"/>
                  <a:gd name="connsiteX49" fmla="*/ 5629 w 10000"/>
                  <a:gd name="connsiteY49" fmla="*/ 3829 h 10000"/>
                  <a:gd name="connsiteX50" fmla="*/ 5656 w 10000"/>
                  <a:gd name="connsiteY50" fmla="*/ 3758 h 10000"/>
                  <a:gd name="connsiteX51" fmla="*/ 5806 w 10000"/>
                  <a:gd name="connsiteY51" fmla="*/ 3426 h 10000"/>
                  <a:gd name="connsiteX52" fmla="*/ 5858 w 10000"/>
                  <a:gd name="connsiteY52" fmla="*/ 3144 h 10000"/>
                  <a:gd name="connsiteX53" fmla="*/ 5907 w 10000"/>
                  <a:gd name="connsiteY53" fmla="*/ 3001 h 10000"/>
                  <a:gd name="connsiteX54" fmla="*/ 5931 w 10000"/>
                  <a:gd name="connsiteY54" fmla="*/ 2930 h 10000"/>
                  <a:gd name="connsiteX55" fmla="*/ 5958 w 10000"/>
                  <a:gd name="connsiteY55" fmla="*/ 2858 h 10000"/>
                  <a:gd name="connsiteX56" fmla="*/ 6171 w 10000"/>
                  <a:gd name="connsiteY56" fmla="*/ 2388 h 10000"/>
                  <a:gd name="connsiteX57" fmla="*/ 6274 w 10000"/>
                  <a:gd name="connsiteY57" fmla="*/ 2266 h 10000"/>
                  <a:gd name="connsiteX58" fmla="*/ 6373 w 10000"/>
                  <a:gd name="connsiteY58" fmla="*/ 2148 h 10000"/>
                  <a:gd name="connsiteX59" fmla="*/ 6511 w 10000"/>
                  <a:gd name="connsiteY59" fmla="*/ 2102 h 10000"/>
                  <a:gd name="connsiteX60" fmla="*/ 6563 w 10000"/>
                  <a:gd name="connsiteY60" fmla="*/ 2081 h 10000"/>
                  <a:gd name="connsiteX61" fmla="*/ 6939 w 10000"/>
                  <a:gd name="connsiteY61" fmla="*/ 2009 h 10000"/>
                  <a:gd name="connsiteX62" fmla="*/ 7105 w 10000"/>
                  <a:gd name="connsiteY62" fmla="*/ 1984 h 10000"/>
                  <a:gd name="connsiteX63" fmla="*/ 7326 w 10000"/>
                  <a:gd name="connsiteY63" fmla="*/ 1971 h 10000"/>
                  <a:gd name="connsiteX64" fmla="*/ 7682 w 10000"/>
                  <a:gd name="connsiteY64" fmla="*/ 1652 h 10000"/>
                  <a:gd name="connsiteX65" fmla="*/ 7936 w 10000"/>
                  <a:gd name="connsiteY65" fmla="*/ 1442 h 10000"/>
                  <a:gd name="connsiteX66" fmla="*/ 7974 w 10000"/>
                  <a:gd name="connsiteY66" fmla="*/ 1396 h 10000"/>
                  <a:gd name="connsiteX67" fmla="*/ 8200 w 10000"/>
                  <a:gd name="connsiteY67" fmla="*/ 1206 h 10000"/>
                  <a:gd name="connsiteX68" fmla="*/ 8238 w 10000"/>
                  <a:gd name="connsiteY68" fmla="*/ 1181 h 10000"/>
                  <a:gd name="connsiteX69" fmla="*/ 8276 w 10000"/>
                  <a:gd name="connsiteY69" fmla="*/ 1135 h 10000"/>
                  <a:gd name="connsiteX70" fmla="*/ 8325 w 10000"/>
                  <a:gd name="connsiteY70" fmla="*/ 1110 h 10000"/>
                  <a:gd name="connsiteX71" fmla="*/ 8363 w 10000"/>
                  <a:gd name="connsiteY71" fmla="*/ 1084 h 10000"/>
                  <a:gd name="connsiteX72" fmla="*/ 8415 w 10000"/>
                  <a:gd name="connsiteY72" fmla="*/ 1063 h 10000"/>
                  <a:gd name="connsiteX73" fmla="*/ 8464 w 10000"/>
                  <a:gd name="connsiteY73" fmla="*/ 1017 h 10000"/>
                  <a:gd name="connsiteX74" fmla="*/ 8616 w 10000"/>
                  <a:gd name="connsiteY74" fmla="*/ 895 h 10000"/>
                  <a:gd name="connsiteX75" fmla="*/ 8652 w 10000"/>
                  <a:gd name="connsiteY75" fmla="*/ 874 h 10000"/>
                  <a:gd name="connsiteX76" fmla="*/ 8753 w 10000"/>
                  <a:gd name="connsiteY76" fmla="*/ 828 h 10000"/>
                  <a:gd name="connsiteX77" fmla="*/ 8892 w 10000"/>
                  <a:gd name="connsiteY77" fmla="*/ 731 h 10000"/>
                  <a:gd name="connsiteX78" fmla="*/ 8981 w 10000"/>
                  <a:gd name="connsiteY78" fmla="*/ 685 h 10000"/>
                  <a:gd name="connsiteX79" fmla="*/ 9232 w 10000"/>
                  <a:gd name="connsiteY79" fmla="*/ 517 h 10000"/>
                  <a:gd name="connsiteX80" fmla="*/ 9322 w 10000"/>
                  <a:gd name="connsiteY80" fmla="*/ 450 h 10000"/>
                  <a:gd name="connsiteX81" fmla="*/ 9384 w 10000"/>
                  <a:gd name="connsiteY81" fmla="*/ 399 h 10000"/>
                  <a:gd name="connsiteX82" fmla="*/ 9433 w 10000"/>
                  <a:gd name="connsiteY82" fmla="*/ 378 h 10000"/>
                  <a:gd name="connsiteX83" fmla="*/ 9523 w 10000"/>
                  <a:gd name="connsiteY83" fmla="*/ 307 h 10000"/>
                  <a:gd name="connsiteX84" fmla="*/ 9572 w 10000"/>
                  <a:gd name="connsiteY84" fmla="*/ 282 h 10000"/>
                  <a:gd name="connsiteX85" fmla="*/ 9711 w 10000"/>
                  <a:gd name="connsiteY85" fmla="*/ 189 h 10000"/>
                  <a:gd name="connsiteX86" fmla="*/ 9812 w 10000"/>
                  <a:gd name="connsiteY86" fmla="*/ 118 h 10000"/>
                  <a:gd name="connsiteX87" fmla="*/ 9899 w 10000"/>
                  <a:gd name="connsiteY87" fmla="*/ 71 h 10000"/>
                  <a:gd name="connsiteX88" fmla="*/ 9962 w 10000"/>
                  <a:gd name="connsiteY88" fmla="*/ 21 h 10000"/>
                  <a:gd name="connsiteX89" fmla="*/ 10000 w 10000"/>
                  <a:gd name="connsiteY8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12 w 10000"/>
                  <a:gd name="connsiteY11" fmla="*/ 7398 h 10000"/>
                  <a:gd name="connsiteX12" fmla="*/ 1688 w 10000"/>
                  <a:gd name="connsiteY12" fmla="*/ 7306 h 10000"/>
                  <a:gd name="connsiteX13" fmla="*/ 1726 w 10000"/>
                  <a:gd name="connsiteY13" fmla="*/ 7280 h 10000"/>
                  <a:gd name="connsiteX14" fmla="*/ 1800 w 10000"/>
                  <a:gd name="connsiteY14" fmla="*/ 7188 h 10000"/>
                  <a:gd name="connsiteX15" fmla="*/ 1928 w 10000"/>
                  <a:gd name="connsiteY15" fmla="*/ 7091 h 10000"/>
                  <a:gd name="connsiteX16" fmla="*/ 2129 w 10000"/>
                  <a:gd name="connsiteY16" fmla="*/ 6948 h 10000"/>
                  <a:gd name="connsiteX17" fmla="*/ 2167 w 10000"/>
                  <a:gd name="connsiteY17" fmla="*/ 6927 h 10000"/>
                  <a:gd name="connsiteX18" fmla="*/ 2230 w 10000"/>
                  <a:gd name="connsiteY18" fmla="*/ 6881 h 10000"/>
                  <a:gd name="connsiteX19" fmla="*/ 2304 w 10000"/>
                  <a:gd name="connsiteY19" fmla="*/ 6831 h 10000"/>
                  <a:gd name="connsiteX20" fmla="*/ 2532 w 10000"/>
                  <a:gd name="connsiteY20" fmla="*/ 6620 h 10000"/>
                  <a:gd name="connsiteX21" fmla="*/ 2582 w 10000"/>
                  <a:gd name="connsiteY21" fmla="*/ 6570 h 10000"/>
                  <a:gd name="connsiteX22" fmla="*/ 2721 w 10000"/>
                  <a:gd name="connsiteY22" fmla="*/ 6452 h 10000"/>
                  <a:gd name="connsiteX23" fmla="*/ 2808 w 10000"/>
                  <a:gd name="connsiteY23" fmla="*/ 6381 h 10000"/>
                  <a:gd name="connsiteX24" fmla="*/ 2884 w 10000"/>
                  <a:gd name="connsiteY24" fmla="*/ 6335 h 10000"/>
                  <a:gd name="connsiteX25" fmla="*/ 3023 w 10000"/>
                  <a:gd name="connsiteY25" fmla="*/ 6217 h 10000"/>
                  <a:gd name="connsiteX26" fmla="*/ 3350 w 10000"/>
                  <a:gd name="connsiteY26" fmla="*/ 5935 h 10000"/>
                  <a:gd name="connsiteX27" fmla="*/ 3388 w 10000"/>
                  <a:gd name="connsiteY27" fmla="*/ 5910 h 10000"/>
                  <a:gd name="connsiteX28" fmla="*/ 3527 w 10000"/>
                  <a:gd name="connsiteY28" fmla="*/ 5792 h 10000"/>
                  <a:gd name="connsiteX29" fmla="*/ 3641 w 10000"/>
                  <a:gd name="connsiteY29" fmla="*/ 5696 h 10000"/>
                  <a:gd name="connsiteX30" fmla="*/ 4169 w 10000"/>
                  <a:gd name="connsiteY30" fmla="*/ 5271 h 10000"/>
                  <a:gd name="connsiteX31" fmla="*/ 4207 w 10000"/>
                  <a:gd name="connsiteY31" fmla="*/ 5246 h 10000"/>
                  <a:gd name="connsiteX32" fmla="*/ 4245 w 10000"/>
                  <a:gd name="connsiteY32" fmla="*/ 5200 h 10000"/>
                  <a:gd name="connsiteX33" fmla="*/ 4283 w 10000"/>
                  <a:gd name="connsiteY33" fmla="*/ 5179 h 10000"/>
                  <a:gd name="connsiteX34" fmla="*/ 4384 w 10000"/>
                  <a:gd name="connsiteY34" fmla="*/ 5082 h 10000"/>
                  <a:gd name="connsiteX35" fmla="*/ 4559 w 10000"/>
                  <a:gd name="connsiteY35" fmla="*/ 4918 h 10000"/>
                  <a:gd name="connsiteX36" fmla="*/ 4610 w 10000"/>
                  <a:gd name="connsiteY36" fmla="*/ 4868 h 10000"/>
                  <a:gd name="connsiteX37" fmla="*/ 4760 w 10000"/>
                  <a:gd name="connsiteY37" fmla="*/ 4729 h 10000"/>
                  <a:gd name="connsiteX38" fmla="*/ 4899 w 10000"/>
                  <a:gd name="connsiteY38" fmla="*/ 4586 h 10000"/>
                  <a:gd name="connsiteX39" fmla="*/ 4937 w 10000"/>
                  <a:gd name="connsiteY39" fmla="*/ 4540 h 10000"/>
                  <a:gd name="connsiteX40" fmla="*/ 5038 w 10000"/>
                  <a:gd name="connsiteY40" fmla="*/ 4443 h 10000"/>
                  <a:gd name="connsiteX41" fmla="*/ 5139 w 10000"/>
                  <a:gd name="connsiteY41" fmla="*/ 4325 h 10000"/>
                  <a:gd name="connsiteX42" fmla="*/ 5240 w 10000"/>
                  <a:gd name="connsiteY42" fmla="*/ 4233 h 10000"/>
                  <a:gd name="connsiteX43" fmla="*/ 5316 w 10000"/>
                  <a:gd name="connsiteY43" fmla="*/ 4182 h 10000"/>
                  <a:gd name="connsiteX44" fmla="*/ 5428 w 10000"/>
                  <a:gd name="connsiteY44" fmla="*/ 4065 h 10000"/>
                  <a:gd name="connsiteX45" fmla="*/ 5466 w 10000"/>
                  <a:gd name="connsiteY45" fmla="*/ 4044 h 10000"/>
                  <a:gd name="connsiteX46" fmla="*/ 5542 w 10000"/>
                  <a:gd name="connsiteY46" fmla="*/ 3947 h 10000"/>
                  <a:gd name="connsiteX47" fmla="*/ 5593 w 10000"/>
                  <a:gd name="connsiteY47" fmla="*/ 3901 h 10000"/>
                  <a:gd name="connsiteX48" fmla="*/ 5629 w 10000"/>
                  <a:gd name="connsiteY48" fmla="*/ 3829 h 10000"/>
                  <a:gd name="connsiteX49" fmla="*/ 5656 w 10000"/>
                  <a:gd name="connsiteY49" fmla="*/ 3758 h 10000"/>
                  <a:gd name="connsiteX50" fmla="*/ 5806 w 10000"/>
                  <a:gd name="connsiteY50" fmla="*/ 3426 h 10000"/>
                  <a:gd name="connsiteX51" fmla="*/ 5858 w 10000"/>
                  <a:gd name="connsiteY51" fmla="*/ 3144 h 10000"/>
                  <a:gd name="connsiteX52" fmla="*/ 5907 w 10000"/>
                  <a:gd name="connsiteY52" fmla="*/ 3001 h 10000"/>
                  <a:gd name="connsiteX53" fmla="*/ 5931 w 10000"/>
                  <a:gd name="connsiteY53" fmla="*/ 2930 h 10000"/>
                  <a:gd name="connsiteX54" fmla="*/ 5958 w 10000"/>
                  <a:gd name="connsiteY54" fmla="*/ 2858 h 10000"/>
                  <a:gd name="connsiteX55" fmla="*/ 6171 w 10000"/>
                  <a:gd name="connsiteY55" fmla="*/ 2388 h 10000"/>
                  <a:gd name="connsiteX56" fmla="*/ 6274 w 10000"/>
                  <a:gd name="connsiteY56" fmla="*/ 2266 h 10000"/>
                  <a:gd name="connsiteX57" fmla="*/ 6373 w 10000"/>
                  <a:gd name="connsiteY57" fmla="*/ 2148 h 10000"/>
                  <a:gd name="connsiteX58" fmla="*/ 6511 w 10000"/>
                  <a:gd name="connsiteY58" fmla="*/ 2102 h 10000"/>
                  <a:gd name="connsiteX59" fmla="*/ 6563 w 10000"/>
                  <a:gd name="connsiteY59" fmla="*/ 2081 h 10000"/>
                  <a:gd name="connsiteX60" fmla="*/ 6939 w 10000"/>
                  <a:gd name="connsiteY60" fmla="*/ 2009 h 10000"/>
                  <a:gd name="connsiteX61" fmla="*/ 7105 w 10000"/>
                  <a:gd name="connsiteY61" fmla="*/ 1984 h 10000"/>
                  <a:gd name="connsiteX62" fmla="*/ 7326 w 10000"/>
                  <a:gd name="connsiteY62" fmla="*/ 1971 h 10000"/>
                  <a:gd name="connsiteX63" fmla="*/ 7682 w 10000"/>
                  <a:gd name="connsiteY63" fmla="*/ 1652 h 10000"/>
                  <a:gd name="connsiteX64" fmla="*/ 7936 w 10000"/>
                  <a:gd name="connsiteY64" fmla="*/ 1442 h 10000"/>
                  <a:gd name="connsiteX65" fmla="*/ 7974 w 10000"/>
                  <a:gd name="connsiteY65" fmla="*/ 1396 h 10000"/>
                  <a:gd name="connsiteX66" fmla="*/ 8200 w 10000"/>
                  <a:gd name="connsiteY66" fmla="*/ 1206 h 10000"/>
                  <a:gd name="connsiteX67" fmla="*/ 8238 w 10000"/>
                  <a:gd name="connsiteY67" fmla="*/ 1181 h 10000"/>
                  <a:gd name="connsiteX68" fmla="*/ 8276 w 10000"/>
                  <a:gd name="connsiteY68" fmla="*/ 1135 h 10000"/>
                  <a:gd name="connsiteX69" fmla="*/ 8325 w 10000"/>
                  <a:gd name="connsiteY69" fmla="*/ 1110 h 10000"/>
                  <a:gd name="connsiteX70" fmla="*/ 8363 w 10000"/>
                  <a:gd name="connsiteY70" fmla="*/ 1084 h 10000"/>
                  <a:gd name="connsiteX71" fmla="*/ 8415 w 10000"/>
                  <a:gd name="connsiteY71" fmla="*/ 1063 h 10000"/>
                  <a:gd name="connsiteX72" fmla="*/ 8464 w 10000"/>
                  <a:gd name="connsiteY72" fmla="*/ 1017 h 10000"/>
                  <a:gd name="connsiteX73" fmla="*/ 8616 w 10000"/>
                  <a:gd name="connsiteY73" fmla="*/ 895 h 10000"/>
                  <a:gd name="connsiteX74" fmla="*/ 8652 w 10000"/>
                  <a:gd name="connsiteY74" fmla="*/ 874 h 10000"/>
                  <a:gd name="connsiteX75" fmla="*/ 8753 w 10000"/>
                  <a:gd name="connsiteY75" fmla="*/ 828 h 10000"/>
                  <a:gd name="connsiteX76" fmla="*/ 8892 w 10000"/>
                  <a:gd name="connsiteY76" fmla="*/ 731 h 10000"/>
                  <a:gd name="connsiteX77" fmla="*/ 8981 w 10000"/>
                  <a:gd name="connsiteY77" fmla="*/ 685 h 10000"/>
                  <a:gd name="connsiteX78" fmla="*/ 9232 w 10000"/>
                  <a:gd name="connsiteY78" fmla="*/ 517 h 10000"/>
                  <a:gd name="connsiteX79" fmla="*/ 9322 w 10000"/>
                  <a:gd name="connsiteY79" fmla="*/ 450 h 10000"/>
                  <a:gd name="connsiteX80" fmla="*/ 9384 w 10000"/>
                  <a:gd name="connsiteY80" fmla="*/ 399 h 10000"/>
                  <a:gd name="connsiteX81" fmla="*/ 9433 w 10000"/>
                  <a:gd name="connsiteY81" fmla="*/ 378 h 10000"/>
                  <a:gd name="connsiteX82" fmla="*/ 9523 w 10000"/>
                  <a:gd name="connsiteY82" fmla="*/ 307 h 10000"/>
                  <a:gd name="connsiteX83" fmla="*/ 9572 w 10000"/>
                  <a:gd name="connsiteY83" fmla="*/ 282 h 10000"/>
                  <a:gd name="connsiteX84" fmla="*/ 9711 w 10000"/>
                  <a:gd name="connsiteY84" fmla="*/ 189 h 10000"/>
                  <a:gd name="connsiteX85" fmla="*/ 9812 w 10000"/>
                  <a:gd name="connsiteY85" fmla="*/ 118 h 10000"/>
                  <a:gd name="connsiteX86" fmla="*/ 9899 w 10000"/>
                  <a:gd name="connsiteY86" fmla="*/ 71 h 10000"/>
                  <a:gd name="connsiteX87" fmla="*/ 9962 w 10000"/>
                  <a:gd name="connsiteY87" fmla="*/ 21 h 10000"/>
                  <a:gd name="connsiteX88" fmla="*/ 10000 w 10000"/>
                  <a:gd name="connsiteY8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726 w 10000"/>
                  <a:gd name="connsiteY12" fmla="*/ 7280 h 10000"/>
                  <a:gd name="connsiteX13" fmla="*/ 1800 w 10000"/>
                  <a:gd name="connsiteY13" fmla="*/ 7188 h 10000"/>
                  <a:gd name="connsiteX14" fmla="*/ 1928 w 10000"/>
                  <a:gd name="connsiteY14" fmla="*/ 7091 h 10000"/>
                  <a:gd name="connsiteX15" fmla="*/ 2129 w 10000"/>
                  <a:gd name="connsiteY15" fmla="*/ 6948 h 10000"/>
                  <a:gd name="connsiteX16" fmla="*/ 2167 w 10000"/>
                  <a:gd name="connsiteY16" fmla="*/ 6927 h 10000"/>
                  <a:gd name="connsiteX17" fmla="*/ 2230 w 10000"/>
                  <a:gd name="connsiteY17" fmla="*/ 6881 h 10000"/>
                  <a:gd name="connsiteX18" fmla="*/ 2304 w 10000"/>
                  <a:gd name="connsiteY18" fmla="*/ 6831 h 10000"/>
                  <a:gd name="connsiteX19" fmla="*/ 2532 w 10000"/>
                  <a:gd name="connsiteY19" fmla="*/ 6620 h 10000"/>
                  <a:gd name="connsiteX20" fmla="*/ 2582 w 10000"/>
                  <a:gd name="connsiteY20" fmla="*/ 6570 h 10000"/>
                  <a:gd name="connsiteX21" fmla="*/ 2721 w 10000"/>
                  <a:gd name="connsiteY21" fmla="*/ 6452 h 10000"/>
                  <a:gd name="connsiteX22" fmla="*/ 2808 w 10000"/>
                  <a:gd name="connsiteY22" fmla="*/ 6381 h 10000"/>
                  <a:gd name="connsiteX23" fmla="*/ 2884 w 10000"/>
                  <a:gd name="connsiteY23" fmla="*/ 6335 h 10000"/>
                  <a:gd name="connsiteX24" fmla="*/ 3023 w 10000"/>
                  <a:gd name="connsiteY24" fmla="*/ 6217 h 10000"/>
                  <a:gd name="connsiteX25" fmla="*/ 3350 w 10000"/>
                  <a:gd name="connsiteY25" fmla="*/ 5935 h 10000"/>
                  <a:gd name="connsiteX26" fmla="*/ 3388 w 10000"/>
                  <a:gd name="connsiteY26" fmla="*/ 5910 h 10000"/>
                  <a:gd name="connsiteX27" fmla="*/ 3527 w 10000"/>
                  <a:gd name="connsiteY27" fmla="*/ 5792 h 10000"/>
                  <a:gd name="connsiteX28" fmla="*/ 3641 w 10000"/>
                  <a:gd name="connsiteY28" fmla="*/ 5696 h 10000"/>
                  <a:gd name="connsiteX29" fmla="*/ 4169 w 10000"/>
                  <a:gd name="connsiteY29" fmla="*/ 5271 h 10000"/>
                  <a:gd name="connsiteX30" fmla="*/ 4207 w 10000"/>
                  <a:gd name="connsiteY30" fmla="*/ 5246 h 10000"/>
                  <a:gd name="connsiteX31" fmla="*/ 4245 w 10000"/>
                  <a:gd name="connsiteY31" fmla="*/ 5200 h 10000"/>
                  <a:gd name="connsiteX32" fmla="*/ 4283 w 10000"/>
                  <a:gd name="connsiteY32" fmla="*/ 5179 h 10000"/>
                  <a:gd name="connsiteX33" fmla="*/ 4384 w 10000"/>
                  <a:gd name="connsiteY33" fmla="*/ 5082 h 10000"/>
                  <a:gd name="connsiteX34" fmla="*/ 4559 w 10000"/>
                  <a:gd name="connsiteY34" fmla="*/ 4918 h 10000"/>
                  <a:gd name="connsiteX35" fmla="*/ 4610 w 10000"/>
                  <a:gd name="connsiteY35" fmla="*/ 4868 h 10000"/>
                  <a:gd name="connsiteX36" fmla="*/ 4760 w 10000"/>
                  <a:gd name="connsiteY36" fmla="*/ 4729 h 10000"/>
                  <a:gd name="connsiteX37" fmla="*/ 4899 w 10000"/>
                  <a:gd name="connsiteY37" fmla="*/ 4586 h 10000"/>
                  <a:gd name="connsiteX38" fmla="*/ 4937 w 10000"/>
                  <a:gd name="connsiteY38" fmla="*/ 4540 h 10000"/>
                  <a:gd name="connsiteX39" fmla="*/ 5038 w 10000"/>
                  <a:gd name="connsiteY39" fmla="*/ 4443 h 10000"/>
                  <a:gd name="connsiteX40" fmla="*/ 5139 w 10000"/>
                  <a:gd name="connsiteY40" fmla="*/ 4325 h 10000"/>
                  <a:gd name="connsiteX41" fmla="*/ 5240 w 10000"/>
                  <a:gd name="connsiteY41" fmla="*/ 4233 h 10000"/>
                  <a:gd name="connsiteX42" fmla="*/ 5316 w 10000"/>
                  <a:gd name="connsiteY42" fmla="*/ 4182 h 10000"/>
                  <a:gd name="connsiteX43" fmla="*/ 5428 w 10000"/>
                  <a:gd name="connsiteY43" fmla="*/ 4065 h 10000"/>
                  <a:gd name="connsiteX44" fmla="*/ 5466 w 10000"/>
                  <a:gd name="connsiteY44" fmla="*/ 4044 h 10000"/>
                  <a:gd name="connsiteX45" fmla="*/ 5542 w 10000"/>
                  <a:gd name="connsiteY45" fmla="*/ 3947 h 10000"/>
                  <a:gd name="connsiteX46" fmla="*/ 5593 w 10000"/>
                  <a:gd name="connsiteY46" fmla="*/ 3901 h 10000"/>
                  <a:gd name="connsiteX47" fmla="*/ 5629 w 10000"/>
                  <a:gd name="connsiteY47" fmla="*/ 3829 h 10000"/>
                  <a:gd name="connsiteX48" fmla="*/ 5656 w 10000"/>
                  <a:gd name="connsiteY48" fmla="*/ 3758 h 10000"/>
                  <a:gd name="connsiteX49" fmla="*/ 5806 w 10000"/>
                  <a:gd name="connsiteY49" fmla="*/ 3426 h 10000"/>
                  <a:gd name="connsiteX50" fmla="*/ 5858 w 10000"/>
                  <a:gd name="connsiteY50" fmla="*/ 3144 h 10000"/>
                  <a:gd name="connsiteX51" fmla="*/ 5907 w 10000"/>
                  <a:gd name="connsiteY51" fmla="*/ 3001 h 10000"/>
                  <a:gd name="connsiteX52" fmla="*/ 5931 w 10000"/>
                  <a:gd name="connsiteY52" fmla="*/ 2930 h 10000"/>
                  <a:gd name="connsiteX53" fmla="*/ 5958 w 10000"/>
                  <a:gd name="connsiteY53" fmla="*/ 2858 h 10000"/>
                  <a:gd name="connsiteX54" fmla="*/ 6171 w 10000"/>
                  <a:gd name="connsiteY54" fmla="*/ 2388 h 10000"/>
                  <a:gd name="connsiteX55" fmla="*/ 6274 w 10000"/>
                  <a:gd name="connsiteY55" fmla="*/ 2266 h 10000"/>
                  <a:gd name="connsiteX56" fmla="*/ 6373 w 10000"/>
                  <a:gd name="connsiteY56" fmla="*/ 2148 h 10000"/>
                  <a:gd name="connsiteX57" fmla="*/ 6511 w 10000"/>
                  <a:gd name="connsiteY57" fmla="*/ 2102 h 10000"/>
                  <a:gd name="connsiteX58" fmla="*/ 6563 w 10000"/>
                  <a:gd name="connsiteY58" fmla="*/ 2081 h 10000"/>
                  <a:gd name="connsiteX59" fmla="*/ 6939 w 10000"/>
                  <a:gd name="connsiteY59" fmla="*/ 2009 h 10000"/>
                  <a:gd name="connsiteX60" fmla="*/ 7105 w 10000"/>
                  <a:gd name="connsiteY60" fmla="*/ 1984 h 10000"/>
                  <a:gd name="connsiteX61" fmla="*/ 7326 w 10000"/>
                  <a:gd name="connsiteY61" fmla="*/ 1971 h 10000"/>
                  <a:gd name="connsiteX62" fmla="*/ 7682 w 10000"/>
                  <a:gd name="connsiteY62" fmla="*/ 1652 h 10000"/>
                  <a:gd name="connsiteX63" fmla="*/ 7936 w 10000"/>
                  <a:gd name="connsiteY63" fmla="*/ 1442 h 10000"/>
                  <a:gd name="connsiteX64" fmla="*/ 7974 w 10000"/>
                  <a:gd name="connsiteY64" fmla="*/ 1396 h 10000"/>
                  <a:gd name="connsiteX65" fmla="*/ 8200 w 10000"/>
                  <a:gd name="connsiteY65" fmla="*/ 1206 h 10000"/>
                  <a:gd name="connsiteX66" fmla="*/ 8238 w 10000"/>
                  <a:gd name="connsiteY66" fmla="*/ 1181 h 10000"/>
                  <a:gd name="connsiteX67" fmla="*/ 8276 w 10000"/>
                  <a:gd name="connsiteY67" fmla="*/ 1135 h 10000"/>
                  <a:gd name="connsiteX68" fmla="*/ 8325 w 10000"/>
                  <a:gd name="connsiteY68" fmla="*/ 1110 h 10000"/>
                  <a:gd name="connsiteX69" fmla="*/ 8363 w 10000"/>
                  <a:gd name="connsiteY69" fmla="*/ 1084 h 10000"/>
                  <a:gd name="connsiteX70" fmla="*/ 8415 w 10000"/>
                  <a:gd name="connsiteY70" fmla="*/ 1063 h 10000"/>
                  <a:gd name="connsiteX71" fmla="*/ 8464 w 10000"/>
                  <a:gd name="connsiteY71" fmla="*/ 1017 h 10000"/>
                  <a:gd name="connsiteX72" fmla="*/ 8616 w 10000"/>
                  <a:gd name="connsiteY72" fmla="*/ 895 h 10000"/>
                  <a:gd name="connsiteX73" fmla="*/ 8652 w 10000"/>
                  <a:gd name="connsiteY73" fmla="*/ 874 h 10000"/>
                  <a:gd name="connsiteX74" fmla="*/ 8753 w 10000"/>
                  <a:gd name="connsiteY74" fmla="*/ 828 h 10000"/>
                  <a:gd name="connsiteX75" fmla="*/ 8892 w 10000"/>
                  <a:gd name="connsiteY75" fmla="*/ 731 h 10000"/>
                  <a:gd name="connsiteX76" fmla="*/ 8981 w 10000"/>
                  <a:gd name="connsiteY76" fmla="*/ 685 h 10000"/>
                  <a:gd name="connsiteX77" fmla="*/ 9232 w 10000"/>
                  <a:gd name="connsiteY77" fmla="*/ 517 h 10000"/>
                  <a:gd name="connsiteX78" fmla="*/ 9322 w 10000"/>
                  <a:gd name="connsiteY78" fmla="*/ 450 h 10000"/>
                  <a:gd name="connsiteX79" fmla="*/ 9384 w 10000"/>
                  <a:gd name="connsiteY79" fmla="*/ 399 h 10000"/>
                  <a:gd name="connsiteX80" fmla="*/ 9433 w 10000"/>
                  <a:gd name="connsiteY80" fmla="*/ 378 h 10000"/>
                  <a:gd name="connsiteX81" fmla="*/ 9523 w 10000"/>
                  <a:gd name="connsiteY81" fmla="*/ 307 h 10000"/>
                  <a:gd name="connsiteX82" fmla="*/ 9572 w 10000"/>
                  <a:gd name="connsiteY82" fmla="*/ 282 h 10000"/>
                  <a:gd name="connsiteX83" fmla="*/ 9711 w 10000"/>
                  <a:gd name="connsiteY83" fmla="*/ 189 h 10000"/>
                  <a:gd name="connsiteX84" fmla="*/ 9812 w 10000"/>
                  <a:gd name="connsiteY84" fmla="*/ 118 h 10000"/>
                  <a:gd name="connsiteX85" fmla="*/ 9899 w 10000"/>
                  <a:gd name="connsiteY85" fmla="*/ 71 h 10000"/>
                  <a:gd name="connsiteX86" fmla="*/ 9962 w 10000"/>
                  <a:gd name="connsiteY86" fmla="*/ 21 h 10000"/>
                  <a:gd name="connsiteX87" fmla="*/ 10000 w 10000"/>
                  <a:gd name="connsiteY8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167 w 10000"/>
                  <a:gd name="connsiteY15" fmla="*/ 6927 h 10000"/>
                  <a:gd name="connsiteX16" fmla="*/ 2230 w 10000"/>
                  <a:gd name="connsiteY16" fmla="*/ 6881 h 10000"/>
                  <a:gd name="connsiteX17" fmla="*/ 2304 w 10000"/>
                  <a:gd name="connsiteY17" fmla="*/ 6831 h 10000"/>
                  <a:gd name="connsiteX18" fmla="*/ 2532 w 10000"/>
                  <a:gd name="connsiteY18" fmla="*/ 6620 h 10000"/>
                  <a:gd name="connsiteX19" fmla="*/ 2582 w 10000"/>
                  <a:gd name="connsiteY19" fmla="*/ 6570 h 10000"/>
                  <a:gd name="connsiteX20" fmla="*/ 2721 w 10000"/>
                  <a:gd name="connsiteY20" fmla="*/ 6452 h 10000"/>
                  <a:gd name="connsiteX21" fmla="*/ 2808 w 10000"/>
                  <a:gd name="connsiteY21" fmla="*/ 6381 h 10000"/>
                  <a:gd name="connsiteX22" fmla="*/ 2884 w 10000"/>
                  <a:gd name="connsiteY22" fmla="*/ 6335 h 10000"/>
                  <a:gd name="connsiteX23" fmla="*/ 3023 w 10000"/>
                  <a:gd name="connsiteY23" fmla="*/ 6217 h 10000"/>
                  <a:gd name="connsiteX24" fmla="*/ 3350 w 10000"/>
                  <a:gd name="connsiteY24" fmla="*/ 5935 h 10000"/>
                  <a:gd name="connsiteX25" fmla="*/ 3388 w 10000"/>
                  <a:gd name="connsiteY25" fmla="*/ 5910 h 10000"/>
                  <a:gd name="connsiteX26" fmla="*/ 3527 w 10000"/>
                  <a:gd name="connsiteY26" fmla="*/ 5792 h 10000"/>
                  <a:gd name="connsiteX27" fmla="*/ 3641 w 10000"/>
                  <a:gd name="connsiteY27" fmla="*/ 5696 h 10000"/>
                  <a:gd name="connsiteX28" fmla="*/ 4169 w 10000"/>
                  <a:gd name="connsiteY28" fmla="*/ 5271 h 10000"/>
                  <a:gd name="connsiteX29" fmla="*/ 4207 w 10000"/>
                  <a:gd name="connsiteY29" fmla="*/ 5246 h 10000"/>
                  <a:gd name="connsiteX30" fmla="*/ 4245 w 10000"/>
                  <a:gd name="connsiteY30" fmla="*/ 5200 h 10000"/>
                  <a:gd name="connsiteX31" fmla="*/ 4283 w 10000"/>
                  <a:gd name="connsiteY31" fmla="*/ 5179 h 10000"/>
                  <a:gd name="connsiteX32" fmla="*/ 4384 w 10000"/>
                  <a:gd name="connsiteY32" fmla="*/ 5082 h 10000"/>
                  <a:gd name="connsiteX33" fmla="*/ 4559 w 10000"/>
                  <a:gd name="connsiteY33" fmla="*/ 4918 h 10000"/>
                  <a:gd name="connsiteX34" fmla="*/ 4610 w 10000"/>
                  <a:gd name="connsiteY34" fmla="*/ 4868 h 10000"/>
                  <a:gd name="connsiteX35" fmla="*/ 4760 w 10000"/>
                  <a:gd name="connsiteY35" fmla="*/ 4729 h 10000"/>
                  <a:gd name="connsiteX36" fmla="*/ 4899 w 10000"/>
                  <a:gd name="connsiteY36" fmla="*/ 4586 h 10000"/>
                  <a:gd name="connsiteX37" fmla="*/ 4937 w 10000"/>
                  <a:gd name="connsiteY37" fmla="*/ 4540 h 10000"/>
                  <a:gd name="connsiteX38" fmla="*/ 5038 w 10000"/>
                  <a:gd name="connsiteY38" fmla="*/ 4443 h 10000"/>
                  <a:gd name="connsiteX39" fmla="*/ 5139 w 10000"/>
                  <a:gd name="connsiteY39" fmla="*/ 4325 h 10000"/>
                  <a:gd name="connsiteX40" fmla="*/ 5240 w 10000"/>
                  <a:gd name="connsiteY40" fmla="*/ 4233 h 10000"/>
                  <a:gd name="connsiteX41" fmla="*/ 5316 w 10000"/>
                  <a:gd name="connsiteY41" fmla="*/ 4182 h 10000"/>
                  <a:gd name="connsiteX42" fmla="*/ 5428 w 10000"/>
                  <a:gd name="connsiteY42" fmla="*/ 4065 h 10000"/>
                  <a:gd name="connsiteX43" fmla="*/ 5466 w 10000"/>
                  <a:gd name="connsiteY43" fmla="*/ 4044 h 10000"/>
                  <a:gd name="connsiteX44" fmla="*/ 5542 w 10000"/>
                  <a:gd name="connsiteY44" fmla="*/ 3947 h 10000"/>
                  <a:gd name="connsiteX45" fmla="*/ 5593 w 10000"/>
                  <a:gd name="connsiteY45" fmla="*/ 3901 h 10000"/>
                  <a:gd name="connsiteX46" fmla="*/ 5629 w 10000"/>
                  <a:gd name="connsiteY46" fmla="*/ 3829 h 10000"/>
                  <a:gd name="connsiteX47" fmla="*/ 5656 w 10000"/>
                  <a:gd name="connsiteY47" fmla="*/ 3758 h 10000"/>
                  <a:gd name="connsiteX48" fmla="*/ 5806 w 10000"/>
                  <a:gd name="connsiteY48" fmla="*/ 3426 h 10000"/>
                  <a:gd name="connsiteX49" fmla="*/ 5858 w 10000"/>
                  <a:gd name="connsiteY49" fmla="*/ 3144 h 10000"/>
                  <a:gd name="connsiteX50" fmla="*/ 5907 w 10000"/>
                  <a:gd name="connsiteY50" fmla="*/ 3001 h 10000"/>
                  <a:gd name="connsiteX51" fmla="*/ 5931 w 10000"/>
                  <a:gd name="connsiteY51" fmla="*/ 2930 h 10000"/>
                  <a:gd name="connsiteX52" fmla="*/ 5958 w 10000"/>
                  <a:gd name="connsiteY52" fmla="*/ 2858 h 10000"/>
                  <a:gd name="connsiteX53" fmla="*/ 6171 w 10000"/>
                  <a:gd name="connsiteY53" fmla="*/ 2388 h 10000"/>
                  <a:gd name="connsiteX54" fmla="*/ 6274 w 10000"/>
                  <a:gd name="connsiteY54" fmla="*/ 2266 h 10000"/>
                  <a:gd name="connsiteX55" fmla="*/ 6373 w 10000"/>
                  <a:gd name="connsiteY55" fmla="*/ 2148 h 10000"/>
                  <a:gd name="connsiteX56" fmla="*/ 6511 w 10000"/>
                  <a:gd name="connsiteY56" fmla="*/ 2102 h 10000"/>
                  <a:gd name="connsiteX57" fmla="*/ 6563 w 10000"/>
                  <a:gd name="connsiteY57" fmla="*/ 2081 h 10000"/>
                  <a:gd name="connsiteX58" fmla="*/ 6939 w 10000"/>
                  <a:gd name="connsiteY58" fmla="*/ 2009 h 10000"/>
                  <a:gd name="connsiteX59" fmla="*/ 7105 w 10000"/>
                  <a:gd name="connsiteY59" fmla="*/ 1984 h 10000"/>
                  <a:gd name="connsiteX60" fmla="*/ 7326 w 10000"/>
                  <a:gd name="connsiteY60" fmla="*/ 1971 h 10000"/>
                  <a:gd name="connsiteX61" fmla="*/ 7682 w 10000"/>
                  <a:gd name="connsiteY61" fmla="*/ 1652 h 10000"/>
                  <a:gd name="connsiteX62" fmla="*/ 7936 w 10000"/>
                  <a:gd name="connsiteY62" fmla="*/ 1442 h 10000"/>
                  <a:gd name="connsiteX63" fmla="*/ 7974 w 10000"/>
                  <a:gd name="connsiteY63" fmla="*/ 1396 h 10000"/>
                  <a:gd name="connsiteX64" fmla="*/ 8200 w 10000"/>
                  <a:gd name="connsiteY64" fmla="*/ 1206 h 10000"/>
                  <a:gd name="connsiteX65" fmla="*/ 8238 w 10000"/>
                  <a:gd name="connsiteY65" fmla="*/ 1181 h 10000"/>
                  <a:gd name="connsiteX66" fmla="*/ 8276 w 10000"/>
                  <a:gd name="connsiteY66" fmla="*/ 1135 h 10000"/>
                  <a:gd name="connsiteX67" fmla="*/ 8325 w 10000"/>
                  <a:gd name="connsiteY67" fmla="*/ 1110 h 10000"/>
                  <a:gd name="connsiteX68" fmla="*/ 8363 w 10000"/>
                  <a:gd name="connsiteY68" fmla="*/ 1084 h 10000"/>
                  <a:gd name="connsiteX69" fmla="*/ 8415 w 10000"/>
                  <a:gd name="connsiteY69" fmla="*/ 1063 h 10000"/>
                  <a:gd name="connsiteX70" fmla="*/ 8464 w 10000"/>
                  <a:gd name="connsiteY70" fmla="*/ 1017 h 10000"/>
                  <a:gd name="connsiteX71" fmla="*/ 8616 w 10000"/>
                  <a:gd name="connsiteY71" fmla="*/ 895 h 10000"/>
                  <a:gd name="connsiteX72" fmla="*/ 8652 w 10000"/>
                  <a:gd name="connsiteY72" fmla="*/ 874 h 10000"/>
                  <a:gd name="connsiteX73" fmla="*/ 8753 w 10000"/>
                  <a:gd name="connsiteY73" fmla="*/ 828 h 10000"/>
                  <a:gd name="connsiteX74" fmla="*/ 8892 w 10000"/>
                  <a:gd name="connsiteY74" fmla="*/ 731 h 10000"/>
                  <a:gd name="connsiteX75" fmla="*/ 8981 w 10000"/>
                  <a:gd name="connsiteY75" fmla="*/ 685 h 10000"/>
                  <a:gd name="connsiteX76" fmla="*/ 9232 w 10000"/>
                  <a:gd name="connsiteY76" fmla="*/ 517 h 10000"/>
                  <a:gd name="connsiteX77" fmla="*/ 9322 w 10000"/>
                  <a:gd name="connsiteY77" fmla="*/ 450 h 10000"/>
                  <a:gd name="connsiteX78" fmla="*/ 9384 w 10000"/>
                  <a:gd name="connsiteY78" fmla="*/ 399 h 10000"/>
                  <a:gd name="connsiteX79" fmla="*/ 9433 w 10000"/>
                  <a:gd name="connsiteY79" fmla="*/ 378 h 10000"/>
                  <a:gd name="connsiteX80" fmla="*/ 9523 w 10000"/>
                  <a:gd name="connsiteY80" fmla="*/ 307 h 10000"/>
                  <a:gd name="connsiteX81" fmla="*/ 9572 w 10000"/>
                  <a:gd name="connsiteY81" fmla="*/ 282 h 10000"/>
                  <a:gd name="connsiteX82" fmla="*/ 9711 w 10000"/>
                  <a:gd name="connsiteY82" fmla="*/ 189 h 10000"/>
                  <a:gd name="connsiteX83" fmla="*/ 9812 w 10000"/>
                  <a:gd name="connsiteY83" fmla="*/ 118 h 10000"/>
                  <a:gd name="connsiteX84" fmla="*/ 9899 w 10000"/>
                  <a:gd name="connsiteY84" fmla="*/ 71 h 10000"/>
                  <a:gd name="connsiteX85" fmla="*/ 9962 w 10000"/>
                  <a:gd name="connsiteY85" fmla="*/ 21 h 10000"/>
                  <a:gd name="connsiteX86" fmla="*/ 10000 w 10000"/>
                  <a:gd name="connsiteY8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167 w 10000"/>
                  <a:gd name="connsiteY15" fmla="*/ 6927 h 10000"/>
                  <a:gd name="connsiteX16" fmla="*/ 2304 w 10000"/>
                  <a:gd name="connsiteY16" fmla="*/ 6831 h 10000"/>
                  <a:gd name="connsiteX17" fmla="*/ 2532 w 10000"/>
                  <a:gd name="connsiteY17" fmla="*/ 6620 h 10000"/>
                  <a:gd name="connsiteX18" fmla="*/ 2582 w 10000"/>
                  <a:gd name="connsiteY18" fmla="*/ 6570 h 10000"/>
                  <a:gd name="connsiteX19" fmla="*/ 2721 w 10000"/>
                  <a:gd name="connsiteY19" fmla="*/ 6452 h 10000"/>
                  <a:gd name="connsiteX20" fmla="*/ 2808 w 10000"/>
                  <a:gd name="connsiteY20" fmla="*/ 6381 h 10000"/>
                  <a:gd name="connsiteX21" fmla="*/ 2884 w 10000"/>
                  <a:gd name="connsiteY21" fmla="*/ 6335 h 10000"/>
                  <a:gd name="connsiteX22" fmla="*/ 3023 w 10000"/>
                  <a:gd name="connsiteY22" fmla="*/ 6217 h 10000"/>
                  <a:gd name="connsiteX23" fmla="*/ 3350 w 10000"/>
                  <a:gd name="connsiteY23" fmla="*/ 5935 h 10000"/>
                  <a:gd name="connsiteX24" fmla="*/ 3388 w 10000"/>
                  <a:gd name="connsiteY24" fmla="*/ 5910 h 10000"/>
                  <a:gd name="connsiteX25" fmla="*/ 3527 w 10000"/>
                  <a:gd name="connsiteY25" fmla="*/ 5792 h 10000"/>
                  <a:gd name="connsiteX26" fmla="*/ 3641 w 10000"/>
                  <a:gd name="connsiteY26" fmla="*/ 5696 h 10000"/>
                  <a:gd name="connsiteX27" fmla="*/ 4169 w 10000"/>
                  <a:gd name="connsiteY27" fmla="*/ 5271 h 10000"/>
                  <a:gd name="connsiteX28" fmla="*/ 4207 w 10000"/>
                  <a:gd name="connsiteY28" fmla="*/ 5246 h 10000"/>
                  <a:gd name="connsiteX29" fmla="*/ 4245 w 10000"/>
                  <a:gd name="connsiteY29" fmla="*/ 5200 h 10000"/>
                  <a:gd name="connsiteX30" fmla="*/ 4283 w 10000"/>
                  <a:gd name="connsiteY30" fmla="*/ 5179 h 10000"/>
                  <a:gd name="connsiteX31" fmla="*/ 4384 w 10000"/>
                  <a:gd name="connsiteY31" fmla="*/ 5082 h 10000"/>
                  <a:gd name="connsiteX32" fmla="*/ 4559 w 10000"/>
                  <a:gd name="connsiteY32" fmla="*/ 4918 h 10000"/>
                  <a:gd name="connsiteX33" fmla="*/ 4610 w 10000"/>
                  <a:gd name="connsiteY33" fmla="*/ 4868 h 10000"/>
                  <a:gd name="connsiteX34" fmla="*/ 4760 w 10000"/>
                  <a:gd name="connsiteY34" fmla="*/ 4729 h 10000"/>
                  <a:gd name="connsiteX35" fmla="*/ 4899 w 10000"/>
                  <a:gd name="connsiteY35" fmla="*/ 4586 h 10000"/>
                  <a:gd name="connsiteX36" fmla="*/ 4937 w 10000"/>
                  <a:gd name="connsiteY36" fmla="*/ 4540 h 10000"/>
                  <a:gd name="connsiteX37" fmla="*/ 5038 w 10000"/>
                  <a:gd name="connsiteY37" fmla="*/ 4443 h 10000"/>
                  <a:gd name="connsiteX38" fmla="*/ 5139 w 10000"/>
                  <a:gd name="connsiteY38" fmla="*/ 4325 h 10000"/>
                  <a:gd name="connsiteX39" fmla="*/ 5240 w 10000"/>
                  <a:gd name="connsiteY39" fmla="*/ 4233 h 10000"/>
                  <a:gd name="connsiteX40" fmla="*/ 5316 w 10000"/>
                  <a:gd name="connsiteY40" fmla="*/ 4182 h 10000"/>
                  <a:gd name="connsiteX41" fmla="*/ 5428 w 10000"/>
                  <a:gd name="connsiteY41" fmla="*/ 4065 h 10000"/>
                  <a:gd name="connsiteX42" fmla="*/ 5466 w 10000"/>
                  <a:gd name="connsiteY42" fmla="*/ 4044 h 10000"/>
                  <a:gd name="connsiteX43" fmla="*/ 5542 w 10000"/>
                  <a:gd name="connsiteY43" fmla="*/ 3947 h 10000"/>
                  <a:gd name="connsiteX44" fmla="*/ 5593 w 10000"/>
                  <a:gd name="connsiteY44" fmla="*/ 3901 h 10000"/>
                  <a:gd name="connsiteX45" fmla="*/ 5629 w 10000"/>
                  <a:gd name="connsiteY45" fmla="*/ 3829 h 10000"/>
                  <a:gd name="connsiteX46" fmla="*/ 5656 w 10000"/>
                  <a:gd name="connsiteY46" fmla="*/ 3758 h 10000"/>
                  <a:gd name="connsiteX47" fmla="*/ 5806 w 10000"/>
                  <a:gd name="connsiteY47" fmla="*/ 3426 h 10000"/>
                  <a:gd name="connsiteX48" fmla="*/ 5858 w 10000"/>
                  <a:gd name="connsiteY48" fmla="*/ 3144 h 10000"/>
                  <a:gd name="connsiteX49" fmla="*/ 5907 w 10000"/>
                  <a:gd name="connsiteY49" fmla="*/ 3001 h 10000"/>
                  <a:gd name="connsiteX50" fmla="*/ 5931 w 10000"/>
                  <a:gd name="connsiteY50" fmla="*/ 2930 h 10000"/>
                  <a:gd name="connsiteX51" fmla="*/ 5958 w 10000"/>
                  <a:gd name="connsiteY51" fmla="*/ 2858 h 10000"/>
                  <a:gd name="connsiteX52" fmla="*/ 6171 w 10000"/>
                  <a:gd name="connsiteY52" fmla="*/ 2388 h 10000"/>
                  <a:gd name="connsiteX53" fmla="*/ 6274 w 10000"/>
                  <a:gd name="connsiteY53" fmla="*/ 2266 h 10000"/>
                  <a:gd name="connsiteX54" fmla="*/ 6373 w 10000"/>
                  <a:gd name="connsiteY54" fmla="*/ 2148 h 10000"/>
                  <a:gd name="connsiteX55" fmla="*/ 6511 w 10000"/>
                  <a:gd name="connsiteY55" fmla="*/ 2102 h 10000"/>
                  <a:gd name="connsiteX56" fmla="*/ 6563 w 10000"/>
                  <a:gd name="connsiteY56" fmla="*/ 2081 h 10000"/>
                  <a:gd name="connsiteX57" fmla="*/ 6939 w 10000"/>
                  <a:gd name="connsiteY57" fmla="*/ 2009 h 10000"/>
                  <a:gd name="connsiteX58" fmla="*/ 7105 w 10000"/>
                  <a:gd name="connsiteY58" fmla="*/ 1984 h 10000"/>
                  <a:gd name="connsiteX59" fmla="*/ 7326 w 10000"/>
                  <a:gd name="connsiteY59" fmla="*/ 1971 h 10000"/>
                  <a:gd name="connsiteX60" fmla="*/ 7682 w 10000"/>
                  <a:gd name="connsiteY60" fmla="*/ 1652 h 10000"/>
                  <a:gd name="connsiteX61" fmla="*/ 7936 w 10000"/>
                  <a:gd name="connsiteY61" fmla="*/ 1442 h 10000"/>
                  <a:gd name="connsiteX62" fmla="*/ 7974 w 10000"/>
                  <a:gd name="connsiteY62" fmla="*/ 1396 h 10000"/>
                  <a:gd name="connsiteX63" fmla="*/ 8200 w 10000"/>
                  <a:gd name="connsiteY63" fmla="*/ 1206 h 10000"/>
                  <a:gd name="connsiteX64" fmla="*/ 8238 w 10000"/>
                  <a:gd name="connsiteY64" fmla="*/ 1181 h 10000"/>
                  <a:gd name="connsiteX65" fmla="*/ 8276 w 10000"/>
                  <a:gd name="connsiteY65" fmla="*/ 1135 h 10000"/>
                  <a:gd name="connsiteX66" fmla="*/ 8325 w 10000"/>
                  <a:gd name="connsiteY66" fmla="*/ 1110 h 10000"/>
                  <a:gd name="connsiteX67" fmla="*/ 8363 w 10000"/>
                  <a:gd name="connsiteY67" fmla="*/ 1084 h 10000"/>
                  <a:gd name="connsiteX68" fmla="*/ 8415 w 10000"/>
                  <a:gd name="connsiteY68" fmla="*/ 1063 h 10000"/>
                  <a:gd name="connsiteX69" fmla="*/ 8464 w 10000"/>
                  <a:gd name="connsiteY69" fmla="*/ 1017 h 10000"/>
                  <a:gd name="connsiteX70" fmla="*/ 8616 w 10000"/>
                  <a:gd name="connsiteY70" fmla="*/ 895 h 10000"/>
                  <a:gd name="connsiteX71" fmla="*/ 8652 w 10000"/>
                  <a:gd name="connsiteY71" fmla="*/ 874 h 10000"/>
                  <a:gd name="connsiteX72" fmla="*/ 8753 w 10000"/>
                  <a:gd name="connsiteY72" fmla="*/ 828 h 10000"/>
                  <a:gd name="connsiteX73" fmla="*/ 8892 w 10000"/>
                  <a:gd name="connsiteY73" fmla="*/ 731 h 10000"/>
                  <a:gd name="connsiteX74" fmla="*/ 8981 w 10000"/>
                  <a:gd name="connsiteY74" fmla="*/ 685 h 10000"/>
                  <a:gd name="connsiteX75" fmla="*/ 9232 w 10000"/>
                  <a:gd name="connsiteY75" fmla="*/ 517 h 10000"/>
                  <a:gd name="connsiteX76" fmla="*/ 9322 w 10000"/>
                  <a:gd name="connsiteY76" fmla="*/ 450 h 10000"/>
                  <a:gd name="connsiteX77" fmla="*/ 9384 w 10000"/>
                  <a:gd name="connsiteY77" fmla="*/ 399 h 10000"/>
                  <a:gd name="connsiteX78" fmla="*/ 9433 w 10000"/>
                  <a:gd name="connsiteY78" fmla="*/ 378 h 10000"/>
                  <a:gd name="connsiteX79" fmla="*/ 9523 w 10000"/>
                  <a:gd name="connsiteY79" fmla="*/ 307 h 10000"/>
                  <a:gd name="connsiteX80" fmla="*/ 9572 w 10000"/>
                  <a:gd name="connsiteY80" fmla="*/ 282 h 10000"/>
                  <a:gd name="connsiteX81" fmla="*/ 9711 w 10000"/>
                  <a:gd name="connsiteY81" fmla="*/ 189 h 10000"/>
                  <a:gd name="connsiteX82" fmla="*/ 9812 w 10000"/>
                  <a:gd name="connsiteY82" fmla="*/ 118 h 10000"/>
                  <a:gd name="connsiteX83" fmla="*/ 9899 w 10000"/>
                  <a:gd name="connsiteY83" fmla="*/ 71 h 10000"/>
                  <a:gd name="connsiteX84" fmla="*/ 9962 w 10000"/>
                  <a:gd name="connsiteY84" fmla="*/ 21 h 10000"/>
                  <a:gd name="connsiteX85" fmla="*/ 10000 w 10000"/>
                  <a:gd name="connsiteY8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304 w 10000"/>
                  <a:gd name="connsiteY15" fmla="*/ 6831 h 10000"/>
                  <a:gd name="connsiteX16" fmla="*/ 2532 w 10000"/>
                  <a:gd name="connsiteY16" fmla="*/ 6620 h 10000"/>
                  <a:gd name="connsiteX17" fmla="*/ 2582 w 10000"/>
                  <a:gd name="connsiteY17" fmla="*/ 6570 h 10000"/>
                  <a:gd name="connsiteX18" fmla="*/ 2721 w 10000"/>
                  <a:gd name="connsiteY18" fmla="*/ 6452 h 10000"/>
                  <a:gd name="connsiteX19" fmla="*/ 2808 w 10000"/>
                  <a:gd name="connsiteY19" fmla="*/ 6381 h 10000"/>
                  <a:gd name="connsiteX20" fmla="*/ 2884 w 10000"/>
                  <a:gd name="connsiteY20" fmla="*/ 6335 h 10000"/>
                  <a:gd name="connsiteX21" fmla="*/ 3023 w 10000"/>
                  <a:gd name="connsiteY21" fmla="*/ 6217 h 10000"/>
                  <a:gd name="connsiteX22" fmla="*/ 3350 w 10000"/>
                  <a:gd name="connsiteY22" fmla="*/ 5935 h 10000"/>
                  <a:gd name="connsiteX23" fmla="*/ 3388 w 10000"/>
                  <a:gd name="connsiteY23" fmla="*/ 5910 h 10000"/>
                  <a:gd name="connsiteX24" fmla="*/ 3527 w 10000"/>
                  <a:gd name="connsiteY24" fmla="*/ 5792 h 10000"/>
                  <a:gd name="connsiteX25" fmla="*/ 3641 w 10000"/>
                  <a:gd name="connsiteY25" fmla="*/ 5696 h 10000"/>
                  <a:gd name="connsiteX26" fmla="*/ 4169 w 10000"/>
                  <a:gd name="connsiteY26" fmla="*/ 5271 h 10000"/>
                  <a:gd name="connsiteX27" fmla="*/ 4207 w 10000"/>
                  <a:gd name="connsiteY27" fmla="*/ 5246 h 10000"/>
                  <a:gd name="connsiteX28" fmla="*/ 4245 w 10000"/>
                  <a:gd name="connsiteY28" fmla="*/ 5200 h 10000"/>
                  <a:gd name="connsiteX29" fmla="*/ 4283 w 10000"/>
                  <a:gd name="connsiteY29" fmla="*/ 5179 h 10000"/>
                  <a:gd name="connsiteX30" fmla="*/ 4384 w 10000"/>
                  <a:gd name="connsiteY30" fmla="*/ 5082 h 10000"/>
                  <a:gd name="connsiteX31" fmla="*/ 4559 w 10000"/>
                  <a:gd name="connsiteY31" fmla="*/ 4918 h 10000"/>
                  <a:gd name="connsiteX32" fmla="*/ 4610 w 10000"/>
                  <a:gd name="connsiteY32" fmla="*/ 4868 h 10000"/>
                  <a:gd name="connsiteX33" fmla="*/ 4760 w 10000"/>
                  <a:gd name="connsiteY33" fmla="*/ 4729 h 10000"/>
                  <a:gd name="connsiteX34" fmla="*/ 4899 w 10000"/>
                  <a:gd name="connsiteY34" fmla="*/ 4586 h 10000"/>
                  <a:gd name="connsiteX35" fmla="*/ 4937 w 10000"/>
                  <a:gd name="connsiteY35" fmla="*/ 4540 h 10000"/>
                  <a:gd name="connsiteX36" fmla="*/ 5038 w 10000"/>
                  <a:gd name="connsiteY36" fmla="*/ 4443 h 10000"/>
                  <a:gd name="connsiteX37" fmla="*/ 5139 w 10000"/>
                  <a:gd name="connsiteY37" fmla="*/ 4325 h 10000"/>
                  <a:gd name="connsiteX38" fmla="*/ 5240 w 10000"/>
                  <a:gd name="connsiteY38" fmla="*/ 4233 h 10000"/>
                  <a:gd name="connsiteX39" fmla="*/ 5316 w 10000"/>
                  <a:gd name="connsiteY39" fmla="*/ 4182 h 10000"/>
                  <a:gd name="connsiteX40" fmla="*/ 5428 w 10000"/>
                  <a:gd name="connsiteY40" fmla="*/ 4065 h 10000"/>
                  <a:gd name="connsiteX41" fmla="*/ 5466 w 10000"/>
                  <a:gd name="connsiteY41" fmla="*/ 4044 h 10000"/>
                  <a:gd name="connsiteX42" fmla="*/ 5542 w 10000"/>
                  <a:gd name="connsiteY42" fmla="*/ 3947 h 10000"/>
                  <a:gd name="connsiteX43" fmla="*/ 5593 w 10000"/>
                  <a:gd name="connsiteY43" fmla="*/ 3901 h 10000"/>
                  <a:gd name="connsiteX44" fmla="*/ 5629 w 10000"/>
                  <a:gd name="connsiteY44" fmla="*/ 3829 h 10000"/>
                  <a:gd name="connsiteX45" fmla="*/ 5656 w 10000"/>
                  <a:gd name="connsiteY45" fmla="*/ 3758 h 10000"/>
                  <a:gd name="connsiteX46" fmla="*/ 5806 w 10000"/>
                  <a:gd name="connsiteY46" fmla="*/ 3426 h 10000"/>
                  <a:gd name="connsiteX47" fmla="*/ 5858 w 10000"/>
                  <a:gd name="connsiteY47" fmla="*/ 3144 h 10000"/>
                  <a:gd name="connsiteX48" fmla="*/ 5907 w 10000"/>
                  <a:gd name="connsiteY48" fmla="*/ 3001 h 10000"/>
                  <a:gd name="connsiteX49" fmla="*/ 5931 w 10000"/>
                  <a:gd name="connsiteY49" fmla="*/ 2930 h 10000"/>
                  <a:gd name="connsiteX50" fmla="*/ 5958 w 10000"/>
                  <a:gd name="connsiteY50" fmla="*/ 2858 h 10000"/>
                  <a:gd name="connsiteX51" fmla="*/ 6171 w 10000"/>
                  <a:gd name="connsiteY51" fmla="*/ 2388 h 10000"/>
                  <a:gd name="connsiteX52" fmla="*/ 6274 w 10000"/>
                  <a:gd name="connsiteY52" fmla="*/ 2266 h 10000"/>
                  <a:gd name="connsiteX53" fmla="*/ 6373 w 10000"/>
                  <a:gd name="connsiteY53" fmla="*/ 2148 h 10000"/>
                  <a:gd name="connsiteX54" fmla="*/ 6511 w 10000"/>
                  <a:gd name="connsiteY54" fmla="*/ 2102 h 10000"/>
                  <a:gd name="connsiteX55" fmla="*/ 6563 w 10000"/>
                  <a:gd name="connsiteY55" fmla="*/ 2081 h 10000"/>
                  <a:gd name="connsiteX56" fmla="*/ 6939 w 10000"/>
                  <a:gd name="connsiteY56" fmla="*/ 2009 h 10000"/>
                  <a:gd name="connsiteX57" fmla="*/ 7105 w 10000"/>
                  <a:gd name="connsiteY57" fmla="*/ 1984 h 10000"/>
                  <a:gd name="connsiteX58" fmla="*/ 7326 w 10000"/>
                  <a:gd name="connsiteY58" fmla="*/ 1971 h 10000"/>
                  <a:gd name="connsiteX59" fmla="*/ 7682 w 10000"/>
                  <a:gd name="connsiteY59" fmla="*/ 1652 h 10000"/>
                  <a:gd name="connsiteX60" fmla="*/ 7936 w 10000"/>
                  <a:gd name="connsiteY60" fmla="*/ 1442 h 10000"/>
                  <a:gd name="connsiteX61" fmla="*/ 7974 w 10000"/>
                  <a:gd name="connsiteY61" fmla="*/ 1396 h 10000"/>
                  <a:gd name="connsiteX62" fmla="*/ 8200 w 10000"/>
                  <a:gd name="connsiteY62" fmla="*/ 1206 h 10000"/>
                  <a:gd name="connsiteX63" fmla="*/ 8238 w 10000"/>
                  <a:gd name="connsiteY63" fmla="*/ 1181 h 10000"/>
                  <a:gd name="connsiteX64" fmla="*/ 8276 w 10000"/>
                  <a:gd name="connsiteY64" fmla="*/ 1135 h 10000"/>
                  <a:gd name="connsiteX65" fmla="*/ 8325 w 10000"/>
                  <a:gd name="connsiteY65" fmla="*/ 1110 h 10000"/>
                  <a:gd name="connsiteX66" fmla="*/ 8363 w 10000"/>
                  <a:gd name="connsiteY66" fmla="*/ 1084 h 10000"/>
                  <a:gd name="connsiteX67" fmla="*/ 8415 w 10000"/>
                  <a:gd name="connsiteY67" fmla="*/ 1063 h 10000"/>
                  <a:gd name="connsiteX68" fmla="*/ 8464 w 10000"/>
                  <a:gd name="connsiteY68" fmla="*/ 1017 h 10000"/>
                  <a:gd name="connsiteX69" fmla="*/ 8616 w 10000"/>
                  <a:gd name="connsiteY69" fmla="*/ 895 h 10000"/>
                  <a:gd name="connsiteX70" fmla="*/ 8652 w 10000"/>
                  <a:gd name="connsiteY70" fmla="*/ 874 h 10000"/>
                  <a:gd name="connsiteX71" fmla="*/ 8753 w 10000"/>
                  <a:gd name="connsiteY71" fmla="*/ 828 h 10000"/>
                  <a:gd name="connsiteX72" fmla="*/ 8892 w 10000"/>
                  <a:gd name="connsiteY72" fmla="*/ 731 h 10000"/>
                  <a:gd name="connsiteX73" fmla="*/ 8981 w 10000"/>
                  <a:gd name="connsiteY73" fmla="*/ 685 h 10000"/>
                  <a:gd name="connsiteX74" fmla="*/ 9232 w 10000"/>
                  <a:gd name="connsiteY74" fmla="*/ 517 h 10000"/>
                  <a:gd name="connsiteX75" fmla="*/ 9322 w 10000"/>
                  <a:gd name="connsiteY75" fmla="*/ 450 h 10000"/>
                  <a:gd name="connsiteX76" fmla="*/ 9384 w 10000"/>
                  <a:gd name="connsiteY76" fmla="*/ 399 h 10000"/>
                  <a:gd name="connsiteX77" fmla="*/ 9433 w 10000"/>
                  <a:gd name="connsiteY77" fmla="*/ 378 h 10000"/>
                  <a:gd name="connsiteX78" fmla="*/ 9523 w 10000"/>
                  <a:gd name="connsiteY78" fmla="*/ 307 h 10000"/>
                  <a:gd name="connsiteX79" fmla="*/ 9572 w 10000"/>
                  <a:gd name="connsiteY79" fmla="*/ 282 h 10000"/>
                  <a:gd name="connsiteX80" fmla="*/ 9711 w 10000"/>
                  <a:gd name="connsiteY80" fmla="*/ 189 h 10000"/>
                  <a:gd name="connsiteX81" fmla="*/ 9812 w 10000"/>
                  <a:gd name="connsiteY81" fmla="*/ 118 h 10000"/>
                  <a:gd name="connsiteX82" fmla="*/ 9899 w 10000"/>
                  <a:gd name="connsiteY82" fmla="*/ 71 h 10000"/>
                  <a:gd name="connsiteX83" fmla="*/ 9962 w 10000"/>
                  <a:gd name="connsiteY83" fmla="*/ 21 h 10000"/>
                  <a:gd name="connsiteX84" fmla="*/ 10000 w 10000"/>
                  <a:gd name="connsiteY8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310 w 10000"/>
                  <a:gd name="connsiteY15" fmla="*/ 6873 h 10000"/>
                  <a:gd name="connsiteX16" fmla="*/ 2532 w 10000"/>
                  <a:gd name="connsiteY16" fmla="*/ 6620 h 10000"/>
                  <a:gd name="connsiteX17" fmla="*/ 2582 w 10000"/>
                  <a:gd name="connsiteY17" fmla="*/ 6570 h 10000"/>
                  <a:gd name="connsiteX18" fmla="*/ 2721 w 10000"/>
                  <a:gd name="connsiteY18" fmla="*/ 6452 h 10000"/>
                  <a:gd name="connsiteX19" fmla="*/ 2808 w 10000"/>
                  <a:gd name="connsiteY19" fmla="*/ 6381 h 10000"/>
                  <a:gd name="connsiteX20" fmla="*/ 2884 w 10000"/>
                  <a:gd name="connsiteY20" fmla="*/ 6335 h 10000"/>
                  <a:gd name="connsiteX21" fmla="*/ 3023 w 10000"/>
                  <a:gd name="connsiteY21" fmla="*/ 6217 h 10000"/>
                  <a:gd name="connsiteX22" fmla="*/ 3350 w 10000"/>
                  <a:gd name="connsiteY22" fmla="*/ 5935 h 10000"/>
                  <a:gd name="connsiteX23" fmla="*/ 3388 w 10000"/>
                  <a:gd name="connsiteY23" fmla="*/ 5910 h 10000"/>
                  <a:gd name="connsiteX24" fmla="*/ 3527 w 10000"/>
                  <a:gd name="connsiteY24" fmla="*/ 5792 h 10000"/>
                  <a:gd name="connsiteX25" fmla="*/ 3641 w 10000"/>
                  <a:gd name="connsiteY25" fmla="*/ 5696 h 10000"/>
                  <a:gd name="connsiteX26" fmla="*/ 4169 w 10000"/>
                  <a:gd name="connsiteY26" fmla="*/ 5271 h 10000"/>
                  <a:gd name="connsiteX27" fmla="*/ 4207 w 10000"/>
                  <a:gd name="connsiteY27" fmla="*/ 5246 h 10000"/>
                  <a:gd name="connsiteX28" fmla="*/ 4245 w 10000"/>
                  <a:gd name="connsiteY28" fmla="*/ 5200 h 10000"/>
                  <a:gd name="connsiteX29" fmla="*/ 4283 w 10000"/>
                  <a:gd name="connsiteY29" fmla="*/ 5179 h 10000"/>
                  <a:gd name="connsiteX30" fmla="*/ 4384 w 10000"/>
                  <a:gd name="connsiteY30" fmla="*/ 5082 h 10000"/>
                  <a:gd name="connsiteX31" fmla="*/ 4559 w 10000"/>
                  <a:gd name="connsiteY31" fmla="*/ 4918 h 10000"/>
                  <a:gd name="connsiteX32" fmla="*/ 4610 w 10000"/>
                  <a:gd name="connsiteY32" fmla="*/ 4868 h 10000"/>
                  <a:gd name="connsiteX33" fmla="*/ 4760 w 10000"/>
                  <a:gd name="connsiteY33" fmla="*/ 4729 h 10000"/>
                  <a:gd name="connsiteX34" fmla="*/ 4899 w 10000"/>
                  <a:gd name="connsiteY34" fmla="*/ 4586 h 10000"/>
                  <a:gd name="connsiteX35" fmla="*/ 4937 w 10000"/>
                  <a:gd name="connsiteY35" fmla="*/ 4540 h 10000"/>
                  <a:gd name="connsiteX36" fmla="*/ 5038 w 10000"/>
                  <a:gd name="connsiteY36" fmla="*/ 4443 h 10000"/>
                  <a:gd name="connsiteX37" fmla="*/ 5139 w 10000"/>
                  <a:gd name="connsiteY37" fmla="*/ 4325 h 10000"/>
                  <a:gd name="connsiteX38" fmla="*/ 5240 w 10000"/>
                  <a:gd name="connsiteY38" fmla="*/ 4233 h 10000"/>
                  <a:gd name="connsiteX39" fmla="*/ 5316 w 10000"/>
                  <a:gd name="connsiteY39" fmla="*/ 4182 h 10000"/>
                  <a:gd name="connsiteX40" fmla="*/ 5428 w 10000"/>
                  <a:gd name="connsiteY40" fmla="*/ 4065 h 10000"/>
                  <a:gd name="connsiteX41" fmla="*/ 5466 w 10000"/>
                  <a:gd name="connsiteY41" fmla="*/ 4044 h 10000"/>
                  <a:gd name="connsiteX42" fmla="*/ 5542 w 10000"/>
                  <a:gd name="connsiteY42" fmla="*/ 3947 h 10000"/>
                  <a:gd name="connsiteX43" fmla="*/ 5593 w 10000"/>
                  <a:gd name="connsiteY43" fmla="*/ 3901 h 10000"/>
                  <a:gd name="connsiteX44" fmla="*/ 5629 w 10000"/>
                  <a:gd name="connsiteY44" fmla="*/ 3829 h 10000"/>
                  <a:gd name="connsiteX45" fmla="*/ 5656 w 10000"/>
                  <a:gd name="connsiteY45" fmla="*/ 3758 h 10000"/>
                  <a:gd name="connsiteX46" fmla="*/ 5806 w 10000"/>
                  <a:gd name="connsiteY46" fmla="*/ 3426 h 10000"/>
                  <a:gd name="connsiteX47" fmla="*/ 5858 w 10000"/>
                  <a:gd name="connsiteY47" fmla="*/ 3144 h 10000"/>
                  <a:gd name="connsiteX48" fmla="*/ 5907 w 10000"/>
                  <a:gd name="connsiteY48" fmla="*/ 3001 h 10000"/>
                  <a:gd name="connsiteX49" fmla="*/ 5931 w 10000"/>
                  <a:gd name="connsiteY49" fmla="*/ 2930 h 10000"/>
                  <a:gd name="connsiteX50" fmla="*/ 5958 w 10000"/>
                  <a:gd name="connsiteY50" fmla="*/ 2858 h 10000"/>
                  <a:gd name="connsiteX51" fmla="*/ 6171 w 10000"/>
                  <a:gd name="connsiteY51" fmla="*/ 2388 h 10000"/>
                  <a:gd name="connsiteX52" fmla="*/ 6274 w 10000"/>
                  <a:gd name="connsiteY52" fmla="*/ 2266 h 10000"/>
                  <a:gd name="connsiteX53" fmla="*/ 6373 w 10000"/>
                  <a:gd name="connsiteY53" fmla="*/ 2148 h 10000"/>
                  <a:gd name="connsiteX54" fmla="*/ 6511 w 10000"/>
                  <a:gd name="connsiteY54" fmla="*/ 2102 h 10000"/>
                  <a:gd name="connsiteX55" fmla="*/ 6563 w 10000"/>
                  <a:gd name="connsiteY55" fmla="*/ 2081 h 10000"/>
                  <a:gd name="connsiteX56" fmla="*/ 6939 w 10000"/>
                  <a:gd name="connsiteY56" fmla="*/ 2009 h 10000"/>
                  <a:gd name="connsiteX57" fmla="*/ 7105 w 10000"/>
                  <a:gd name="connsiteY57" fmla="*/ 1984 h 10000"/>
                  <a:gd name="connsiteX58" fmla="*/ 7326 w 10000"/>
                  <a:gd name="connsiteY58" fmla="*/ 1971 h 10000"/>
                  <a:gd name="connsiteX59" fmla="*/ 7682 w 10000"/>
                  <a:gd name="connsiteY59" fmla="*/ 1652 h 10000"/>
                  <a:gd name="connsiteX60" fmla="*/ 7936 w 10000"/>
                  <a:gd name="connsiteY60" fmla="*/ 1442 h 10000"/>
                  <a:gd name="connsiteX61" fmla="*/ 7974 w 10000"/>
                  <a:gd name="connsiteY61" fmla="*/ 1396 h 10000"/>
                  <a:gd name="connsiteX62" fmla="*/ 8200 w 10000"/>
                  <a:gd name="connsiteY62" fmla="*/ 1206 h 10000"/>
                  <a:gd name="connsiteX63" fmla="*/ 8238 w 10000"/>
                  <a:gd name="connsiteY63" fmla="*/ 1181 h 10000"/>
                  <a:gd name="connsiteX64" fmla="*/ 8276 w 10000"/>
                  <a:gd name="connsiteY64" fmla="*/ 1135 h 10000"/>
                  <a:gd name="connsiteX65" fmla="*/ 8325 w 10000"/>
                  <a:gd name="connsiteY65" fmla="*/ 1110 h 10000"/>
                  <a:gd name="connsiteX66" fmla="*/ 8363 w 10000"/>
                  <a:gd name="connsiteY66" fmla="*/ 1084 h 10000"/>
                  <a:gd name="connsiteX67" fmla="*/ 8415 w 10000"/>
                  <a:gd name="connsiteY67" fmla="*/ 1063 h 10000"/>
                  <a:gd name="connsiteX68" fmla="*/ 8464 w 10000"/>
                  <a:gd name="connsiteY68" fmla="*/ 1017 h 10000"/>
                  <a:gd name="connsiteX69" fmla="*/ 8616 w 10000"/>
                  <a:gd name="connsiteY69" fmla="*/ 895 h 10000"/>
                  <a:gd name="connsiteX70" fmla="*/ 8652 w 10000"/>
                  <a:gd name="connsiteY70" fmla="*/ 874 h 10000"/>
                  <a:gd name="connsiteX71" fmla="*/ 8753 w 10000"/>
                  <a:gd name="connsiteY71" fmla="*/ 828 h 10000"/>
                  <a:gd name="connsiteX72" fmla="*/ 8892 w 10000"/>
                  <a:gd name="connsiteY72" fmla="*/ 731 h 10000"/>
                  <a:gd name="connsiteX73" fmla="*/ 8981 w 10000"/>
                  <a:gd name="connsiteY73" fmla="*/ 685 h 10000"/>
                  <a:gd name="connsiteX74" fmla="*/ 9232 w 10000"/>
                  <a:gd name="connsiteY74" fmla="*/ 517 h 10000"/>
                  <a:gd name="connsiteX75" fmla="*/ 9322 w 10000"/>
                  <a:gd name="connsiteY75" fmla="*/ 450 h 10000"/>
                  <a:gd name="connsiteX76" fmla="*/ 9384 w 10000"/>
                  <a:gd name="connsiteY76" fmla="*/ 399 h 10000"/>
                  <a:gd name="connsiteX77" fmla="*/ 9433 w 10000"/>
                  <a:gd name="connsiteY77" fmla="*/ 378 h 10000"/>
                  <a:gd name="connsiteX78" fmla="*/ 9523 w 10000"/>
                  <a:gd name="connsiteY78" fmla="*/ 307 h 10000"/>
                  <a:gd name="connsiteX79" fmla="*/ 9572 w 10000"/>
                  <a:gd name="connsiteY79" fmla="*/ 282 h 10000"/>
                  <a:gd name="connsiteX80" fmla="*/ 9711 w 10000"/>
                  <a:gd name="connsiteY80" fmla="*/ 189 h 10000"/>
                  <a:gd name="connsiteX81" fmla="*/ 9812 w 10000"/>
                  <a:gd name="connsiteY81" fmla="*/ 118 h 10000"/>
                  <a:gd name="connsiteX82" fmla="*/ 9899 w 10000"/>
                  <a:gd name="connsiteY82" fmla="*/ 71 h 10000"/>
                  <a:gd name="connsiteX83" fmla="*/ 9962 w 10000"/>
                  <a:gd name="connsiteY83" fmla="*/ 21 h 10000"/>
                  <a:gd name="connsiteX84" fmla="*/ 10000 w 10000"/>
                  <a:gd name="connsiteY8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7974 w 10000"/>
                  <a:gd name="connsiteY60" fmla="*/ 1396 h 10000"/>
                  <a:gd name="connsiteX61" fmla="*/ 8200 w 10000"/>
                  <a:gd name="connsiteY61" fmla="*/ 1206 h 10000"/>
                  <a:gd name="connsiteX62" fmla="*/ 8238 w 10000"/>
                  <a:gd name="connsiteY62" fmla="*/ 1181 h 10000"/>
                  <a:gd name="connsiteX63" fmla="*/ 8276 w 10000"/>
                  <a:gd name="connsiteY63" fmla="*/ 1135 h 10000"/>
                  <a:gd name="connsiteX64" fmla="*/ 8325 w 10000"/>
                  <a:gd name="connsiteY64" fmla="*/ 1110 h 10000"/>
                  <a:gd name="connsiteX65" fmla="*/ 8363 w 10000"/>
                  <a:gd name="connsiteY65" fmla="*/ 1084 h 10000"/>
                  <a:gd name="connsiteX66" fmla="*/ 8415 w 10000"/>
                  <a:gd name="connsiteY66" fmla="*/ 1063 h 10000"/>
                  <a:gd name="connsiteX67" fmla="*/ 8464 w 10000"/>
                  <a:gd name="connsiteY67" fmla="*/ 1017 h 10000"/>
                  <a:gd name="connsiteX68" fmla="*/ 8616 w 10000"/>
                  <a:gd name="connsiteY68" fmla="*/ 895 h 10000"/>
                  <a:gd name="connsiteX69" fmla="*/ 8652 w 10000"/>
                  <a:gd name="connsiteY69" fmla="*/ 874 h 10000"/>
                  <a:gd name="connsiteX70" fmla="*/ 8753 w 10000"/>
                  <a:gd name="connsiteY70" fmla="*/ 828 h 10000"/>
                  <a:gd name="connsiteX71" fmla="*/ 8892 w 10000"/>
                  <a:gd name="connsiteY71" fmla="*/ 731 h 10000"/>
                  <a:gd name="connsiteX72" fmla="*/ 8981 w 10000"/>
                  <a:gd name="connsiteY72" fmla="*/ 685 h 10000"/>
                  <a:gd name="connsiteX73" fmla="*/ 9232 w 10000"/>
                  <a:gd name="connsiteY73" fmla="*/ 517 h 10000"/>
                  <a:gd name="connsiteX74" fmla="*/ 9322 w 10000"/>
                  <a:gd name="connsiteY74" fmla="*/ 450 h 10000"/>
                  <a:gd name="connsiteX75" fmla="*/ 9384 w 10000"/>
                  <a:gd name="connsiteY75" fmla="*/ 399 h 10000"/>
                  <a:gd name="connsiteX76" fmla="*/ 9433 w 10000"/>
                  <a:gd name="connsiteY76" fmla="*/ 378 h 10000"/>
                  <a:gd name="connsiteX77" fmla="*/ 9523 w 10000"/>
                  <a:gd name="connsiteY77" fmla="*/ 307 h 10000"/>
                  <a:gd name="connsiteX78" fmla="*/ 9572 w 10000"/>
                  <a:gd name="connsiteY78" fmla="*/ 282 h 10000"/>
                  <a:gd name="connsiteX79" fmla="*/ 9711 w 10000"/>
                  <a:gd name="connsiteY79" fmla="*/ 189 h 10000"/>
                  <a:gd name="connsiteX80" fmla="*/ 9812 w 10000"/>
                  <a:gd name="connsiteY80" fmla="*/ 118 h 10000"/>
                  <a:gd name="connsiteX81" fmla="*/ 9899 w 10000"/>
                  <a:gd name="connsiteY81" fmla="*/ 71 h 10000"/>
                  <a:gd name="connsiteX82" fmla="*/ 9962 w 10000"/>
                  <a:gd name="connsiteY82" fmla="*/ 21 h 10000"/>
                  <a:gd name="connsiteX83" fmla="*/ 10000 w 10000"/>
                  <a:gd name="connsiteY8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7974 w 10000"/>
                  <a:gd name="connsiteY60" fmla="*/ 1396 h 10000"/>
                  <a:gd name="connsiteX61" fmla="*/ 8200 w 10000"/>
                  <a:gd name="connsiteY61" fmla="*/ 1206 h 10000"/>
                  <a:gd name="connsiteX62" fmla="*/ 8238 w 10000"/>
                  <a:gd name="connsiteY62" fmla="*/ 1181 h 10000"/>
                  <a:gd name="connsiteX63" fmla="*/ 8276 w 10000"/>
                  <a:gd name="connsiteY63" fmla="*/ 1135 h 10000"/>
                  <a:gd name="connsiteX64" fmla="*/ 8363 w 10000"/>
                  <a:gd name="connsiteY64" fmla="*/ 1084 h 10000"/>
                  <a:gd name="connsiteX65" fmla="*/ 8415 w 10000"/>
                  <a:gd name="connsiteY65" fmla="*/ 1063 h 10000"/>
                  <a:gd name="connsiteX66" fmla="*/ 8464 w 10000"/>
                  <a:gd name="connsiteY66" fmla="*/ 1017 h 10000"/>
                  <a:gd name="connsiteX67" fmla="*/ 8616 w 10000"/>
                  <a:gd name="connsiteY67" fmla="*/ 895 h 10000"/>
                  <a:gd name="connsiteX68" fmla="*/ 8652 w 10000"/>
                  <a:gd name="connsiteY68" fmla="*/ 874 h 10000"/>
                  <a:gd name="connsiteX69" fmla="*/ 8753 w 10000"/>
                  <a:gd name="connsiteY69" fmla="*/ 828 h 10000"/>
                  <a:gd name="connsiteX70" fmla="*/ 8892 w 10000"/>
                  <a:gd name="connsiteY70" fmla="*/ 731 h 10000"/>
                  <a:gd name="connsiteX71" fmla="*/ 8981 w 10000"/>
                  <a:gd name="connsiteY71" fmla="*/ 685 h 10000"/>
                  <a:gd name="connsiteX72" fmla="*/ 9232 w 10000"/>
                  <a:gd name="connsiteY72" fmla="*/ 517 h 10000"/>
                  <a:gd name="connsiteX73" fmla="*/ 9322 w 10000"/>
                  <a:gd name="connsiteY73" fmla="*/ 450 h 10000"/>
                  <a:gd name="connsiteX74" fmla="*/ 9384 w 10000"/>
                  <a:gd name="connsiteY74" fmla="*/ 399 h 10000"/>
                  <a:gd name="connsiteX75" fmla="*/ 9433 w 10000"/>
                  <a:gd name="connsiteY75" fmla="*/ 378 h 10000"/>
                  <a:gd name="connsiteX76" fmla="*/ 9523 w 10000"/>
                  <a:gd name="connsiteY76" fmla="*/ 307 h 10000"/>
                  <a:gd name="connsiteX77" fmla="*/ 9572 w 10000"/>
                  <a:gd name="connsiteY77" fmla="*/ 282 h 10000"/>
                  <a:gd name="connsiteX78" fmla="*/ 9711 w 10000"/>
                  <a:gd name="connsiteY78" fmla="*/ 189 h 10000"/>
                  <a:gd name="connsiteX79" fmla="*/ 9812 w 10000"/>
                  <a:gd name="connsiteY79" fmla="*/ 118 h 10000"/>
                  <a:gd name="connsiteX80" fmla="*/ 9899 w 10000"/>
                  <a:gd name="connsiteY80" fmla="*/ 71 h 10000"/>
                  <a:gd name="connsiteX81" fmla="*/ 9962 w 10000"/>
                  <a:gd name="connsiteY81" fmla="*/ 21 h 10000"/>
                  <a:gd name="connsiteX82" fmla="*/ 10000 w 10000"/>
                  <a:gd name="connsiteY8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7974 w 10000"/>
                  <a:gd name="connsiteY60" fmla="*/ 1396 h 10000"/>
                  <a:gd name="connsiteX61" fmla="*/ 8200 w 10000"/>
                  <a:gd name="connsiteY61" fmla="*/ 1206 h 10000"/>
                  <a:gd name="connsiteX62" fmla="*/ 8238 w 10000"/>
                  <a:gd name="connsiteY62" fmla="*/ 1181 h 10000"/>
                  <a:gd name="connsiteX63" fmla="*/ 8363 w 10000"/>
                  <a:gd name="connsiteY63" fmla="*/ 1084 h 10000"/>
                  <a:gd name="connsiteX64" fmla="*/ 8415 w 10000"/>
                  <a:gd name="connsiteY64" fmla="*/ 1063 h 10000"/>
                  <a:gd name="connsiteX65" fmla="*/ 8464 w 10000"/>
                  <a:gd name="connsiteY65" fmla="*/ 1017 h 10000"/>
                  <a:gd name="connsiteX66" fmla="*/ 8616 w 10000"/>
                  <a:gd name="connsiteY66" fmla="*/ 895 h 10000"/>
                  <a:gd name="connsiteX67" fmla="*/ 8652 w 10000"/>
                  <a:gd name="connsiteY67" fmla="*/ 874 h 10000"/>
                  <a:gd name="connsiteX68" fmla="*/ 8753 w 10000"/>
                  <a:gd name="connsiteY68" fmla="*/ 828 h 10000"/>
                  <a:gd name="connsiteX69" fmla="*/ 8892 w 10000"/>
                  <a:gd name="connsiteY69" fmla="*/ 731 h 10000"/>
                  <a:gd name="connsiteX70" fmla="*/ 8981 w 10000"/>
                  <a:gd name="connsiteY70" fmla="*/ 685 h 10000"/>
                  <a:gd name="connsiteX71" fmla="*/ 9232 w 10000"/>
                  <a:gd name="connsiteY71" fmla="*/ 517 h 10000"/>
                  <a:gd name="connsiteX72" fmla="*/ 9322 w 10000"/>
                  <a:gd name="connsiteY72" fmla="*/ 450 h 10000"/>
                  <a:gd name="connsiteX73" fmla="*/ 9384 w 10000"/>
                  <a:gd name="connsiteY73" fmla="*/ 399 h 10000"/>
                  <a:gd name="connsiteX74" fmla="*/ 9433 w 10000"/>
                  <a:gd name="connsiteY74" fmla="*/ 378 h 10000"/>
                  <a:gd name="connsiteX75" fmla="*/ 9523 w 10000"/>
                  <a:gd name="connsiteY75" fmla="*/ 307 h 10000"/>
                  <a:gd name="connsiteX76" fmla="*/ 9572 w 10000"/>
                  <a:gd name="connsiteY76" fmla="*/ 282 h 10000"/>
                  <a:gd name="connsiteX77" fmla="*/ 9711 w 10000"/>
                  <a:gd name="connsiteY77" fmla="*/ 189 h 10000"/>
                  <a:gd name="connsiteX78" fmla="*/ 9812 w 10000"/>
                  <a:gd name="connsiteY78" fmla="*/ 118 h 10000"/>
                  <a:gd name="connsiteX79" fmla="*/ 9899 w 10000"/>
                  <a:gd name="connsiteY79" fmla="*/ 71 h 10000"/>
                  <a:gd name="connsiteX80" fmla="*/ 9962 w 10000"/>
                  <a:gd name="connsiteY80" fmla="*/ 21 h 10000"/>
                  <a:gd name="connsiteX81" fmla="*/ 10000 w 10000"/>
                  <a:gd name="connsiteY8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7974 w 10000"/>
                  <a:gd name="connsiteY60" fmla="*/ 1396 h 10000"/>
                  <a:gd name="connsiteX61" fmla="*/ 8200 w 10000"/>
                  <a:gd name="connsiteY61" fmla="*/ 1206 h 10000"/>
                  <a:gd name="connsiteX62" fmla="*/ 8363 w 10000"/>
                  <a:gd name="connsiteY62" fmla="*/ 1084 h 10000"/>
                  <a:gd name="connsiteX63" fmla="*/ 8415 w 10000"/>
                  <a:gd name="connsiteY63" fmla="*/ 1063 h 10000"/>
                  <a:gd name="connsiteX64" fmla="*/ 8464 w 10000"/>
                  <a:gd name="connsiteY64" fmla="*/ 1017 h 10000"/>
                  <a:gd name="connsiteX65" fmla="*/ 8616 w 10000"/>
                  <a:gd name="connsiteY65" fmla="*/ 895 h 10000"/>
                  <a:gd name="connsiteX66" fmla="*/ 8652 w 10000"/>
                  <a:gd name="connsiteY66" fmla="*/ 874 h 10000"/>
                  <a:gd name="connsiteX67" fmla="*/ 8753 w 10000"/>
                  <a:gd name="connsiteY67" fmla="*/ 828 h 10000"/>
                  <a:gd name="connsiteX68" fmla="*/ 8892 w 10000"/>
                  <a:gd name="connsiteY68" fmla="*/ 731 h 10000"/>
                  <a:gd name="connsiteX69" fmla="*/ 8981 w 10000"/>
                  <a:gd name="connsiteY69" fmla="*/ 685 h 10000"/>
                  <a:gd name="connsiteX70" fmla="*/ 9232 w 10000"/>
                  <a:gd name="connsiteY70" fmla="*/ 517 h 10000"/>
                  <a:gd name="connsiteX71" fmla="*/ 9322 w 10000"/>
                  <a:gd name="connsiteY71" fmla="*/ 450 h 10000"/>
                  <a:gd name="connsiteX72" fmla="*/ 9384 w 10000"/>
                  <a:gd name="connsiteY72" fmla="*/ 399 h 10000"/>
                  <a:gd name="connsiteX73" fmla="*/ 9433 w 10000"/>
                  <a:gd name="connsiteY73" fmla="*/ 378 h 10000"/>
                  <a:gd name="connsiteX74" fmla="*/ 9523 w 10000"/>
                  <a:gd name="connsiteY74" fmla="*/ 307 h 10000"/>
                  <a:gd name="connsiteX75" fmla="*/ 9572 w 10000"/>
                  <a:gd name="connsiteY75" fmla="*/ 282 h 10000"/>
                  <a:gd name="connsiteX76" fmla="*/ 9711 w 10000"/>
                  <a:gd name="connsiteY76" fmla="*/ 189 h 10000"/>
                  <a:gd name="connsiteX77" fmla="*/ 9812 w 10000"/>
                  <a:gd name="connsiteY77" fmla="*/ 118 h 10000"/>
                  <a:gd name="connsiteX78" fmla="*/ 9899 w 10000"/>
                  <a:gd name="connsiteY78" fmla="*/ 71 h 10000"/>
                  <a:gd name="connsiteX79" fmla="*/ 9962 w 10000"/>
                  <a:gd name="connsiteY79" fmla="*/ 21 h 10000"/>
                  <a:gd name="connsiteX80" fmla="*/ 10000 w 10000"/>
                  <a:gd name="connsiteY80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7974 w 10000"/>
                  <a:gd name="connsiteY60" fmla="*/ 1396 h 10000"/>
                  <a:gd name="connsiteX61" fmla="*/ 8363 w 10000"/>
                  <a:gd name="connsiteY61" fmla="*/ 1084 h 10000"/>
                  <a:gd name="connsiteX62" fmla="*/ 8415 w 10000"/>
                  <a:gd name="connsiteY62" fmla="*/ 1063 h 10000"/>
                  <a:gd name="connsiteX63" fmla="*/ 8464 w 10000"/>
                  <a:gd name="connsiteY63" fmla="*/ 1017 h 10000"/>
                  <a:gd name="connsiteX64" fmla="*/ 8616 w 10000"/>
                  <a:gd name="connsiteY64" fmla="*/ 895 h 10000"/>
                  <a:gd name="connsiteX65" fmla="*/ 8652 w 10000"/>
                  <a:gd name="connsiteY65" fmla="*/ 874 h 10000"/>
                  <a:gd name="connsiteX66" fmla="*/ 8753 w 10000"/>
                  <a:gd name="connsiteY66" fmla="*/ 828 h 10000"/>
                  <a:gd name="connsiteX67" fmla="*/ 8892 w 10000"/>
                  <a:gd name="connsiteY67" fmla="*/ 731 h 10000"/>
                  <a:gd name="connsiteX68" fmla="*/ 8981 w 10000"/>
                  <a:gd name="connsiteY68" fmla="*/ 685 h 10000"/>
                  <a:gd name="connsiteX69" fmla="*/ 9232 w 10000"/>
                  <a:gd name="connsiteY69" fmla="*/ 517 h 10000"/>
                  <a:gd name="connsiteX70" fmla="*/ 9322 w 10000"/>
                  <a:gd name="connsiteY70" fmla="*/ 450 h 10000"/>
                  <a:gd name="connsiteX71" fmla="*/ 9384 w 10000"/>
                  <a:gd name="connsiteY71" fmla="*/ 399 h 10000"/>
                  <a:gd name="connsiteX72" fmla="*/ 9433 w 10000"/>
                  <a:gd name="connsiteY72" fmla="*/ 378 h 10000"/>
                  <a:gd name="connsiteX73" fmla="*/ 9523 w 10000"/>
                  <a:gd name="connsiteY73" fmla="*/ 307 h 10000"/>
                  <a:gd name="connsiteX74" fmla="*/ 9572 w 10000"/>
                  <a:gd name="connsiteY74" fmla="*/ 282 h 10000"/>
                  <a:gd name="connsiteX75" fmla="*/ 9711 w 10000"/>
                  <a:gd name="connsiteY75" fmla="*/ 189 h 10000"/>
                  <a:gd name="connsiteX76" fmla="*/ 9812 w 10000"/>
                  <a:gd name="connsiteY76" fmla="*/ 118 h 10000"/>
                  <a:gd name="connsiteX77" fmla="*/ 9899 w 10000"/>
                  <a:gd name="connsiteY77" fmla="*/ 71 h 10000"/>
                  <a:gd name="connsiteX78" fmla="*/ 9962 w 10000"/>
                  <a:gd name="connsiteY78" fmla="*/ 21 h 10000"/>
                  <a:gd name="connsiteX79" fmla="*/ 10000 w 10000"/>
                  <a:gd name="connsiteY79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363 w 10000"/>
                  <a:gd name="connsiteY60" fmla="*/ 1084 h 10000"/>
                  <a:gd name="connsiteX61" fmla="*/ 8415 w 10000"/>
                  <a:gd name="connsiteY61" fmla="*/ 1063 h 10000"/>
                  <a:gd name="connsiteX62" fmla="*/ 8464 w 10000"/>
                  <a:gd name="connsiteY62" fmla="*/ 1017 h 10000"/>
                  <a:gd name="connsiteX63" fmla="*/ 8616 w 10000"/>
                  <a:gd name="connsiteY63" fmla="*/ 895 h 10000"/>
                  <a:gd name="connsiteX64" fmla="*/ 8652 w 10000"/>
                  <a:gd name="connsiteY64" fmla="*/ 874 h 10000"/>
                  <a:gd name="connsiteX65" fmla="*/ 8753 w 10000"/>
                  <a:gd name="connsiteY65" fmla="*/ 828 h 10000"/>
                  <a:gd name="connsiteX66" fmla="*/ 8892 w 10000"/>
                  <a:gd name="connsiteY66" fmla="*/ 731 h 10000"/>
                  <a:gd name="connsiteX67" fmla="*/ 8981 w 10000"/>
                  <a:gd name="connsiteY67" fmla="*/ 685 h 10000"/>
                  <a:gd name="connsiteX68" fmla="*/ 9232 w 10000"/>
                  <a:gd name="connsiteY68" fmla="*/ 517 h 10000"/>
                  <a:gd name="connsiteX69" fmla="*/ 9322 w 10000"/>
                  <a:gd name="connsiteY69" fmla="*/ 450 h 10000"/>
                  <a:gd name="connsiteX70" fmla="*/ 9384 w 10000"/>
                  <a:gd name="connsiteY70" fmla="*/ 399 h 10000"/>
                  <a:gd name="connsiteX71" fmla="*/ 9433 w 10000"/>
                  <a:gd name="connsiteY71" fmla="*/ 378 h 10000"/>
                  <a:gd name="connsiteX72" fmla="*/ 9523 w 10000"/>
                  <a:gd name="connsiteY72" fmla="*/ 307 h 10000"/>
                  <a:gd name="connsiteX73" fmla="*/ 9572 w 10000"/>
                  <a:gd name="connsiteY73" fmla="*/ 282 h 10000"/>
                  <a:gd name="connsiteX74" fmla="*/ 9711 w 10000"/>
                  <a:gd name="connsiteY74" fmla="*/ 189 h 10000"/>
                  <a:gd name="connsiteX75" fmla="*/ 9812 w 10000"/>
                  <a:gd name="connsiteY75" fmla="*/ 118 h 10000"/>
                  <a:gd name="connsiteX76" fmla="*/ 9899 w 10000"/>
                  <a:gd name="connsiteY76" fmla="*/ 71 h 10000"/>
                  <a:gd name="connsiteX77" fmla="*/ 9962 w 10000"/>
                  <a:gd name="connsiteY77" fmla="*/ 21 h 10000"/>
                  <a:gd name="connsiteX78" fmla="*/ 10000 w 10000"/>
                  <a:gd name="connsiteY78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415 w 10000"/>
                  <a:gd name="connsiteY60" fmla="*/ 1063 h 10000"/>
                  <a:gd name="connsiteX61" fmla="*/ 8464 w 10000"/>
                  <a:gd name="connsiteY61" fmla="*/ 1017 h 10000"/>
                  <a:gd name="connsiteX62" fmla="*/ 8616 w 10000"/>
                  <a:gd name="connsiteY62" fmla="*/ 895 h 10000"/>
                  <a:gd name="connsiteX63" fmla="*/ 8652 w 10000"/>
                  <a:gd name="connsiteY63" fmla="*/ 874 h 10000"/>
                  <a:gd name="connsiteX64" fmla="*/ 8753 w 10000"/>
                  <a:gd name="connsiteY64" fmla="*/ 828 h 10000"/>
                  <a:gd name="connsiteX65" fmla="*/ 8892 w 10000"/>
                  <a:gd name="connsiteY65" fmla="*/ 731 h 10000"/>
                  <a:gd name="connsiteX66" fmla="*/ 8981 w 10000"/>
                  <a:gd name="connsiteY66" fmla="*/ 685 h 10000"/>
                  <a:gd name="connsiteX67" fmla="*/ 9232 w 10000"/>
                  <a:gd name="connsiteY67" fmla="*/ 517 h 10000"/>
                  <a:gd name="connsiteX68" fmla="*/ 9322 w 10000"/>
                  <a:gd name="connsiteY68" fmla="*/ 450 h 10000"/>
                  <a:gd name="connsiteX69" fmla="*/ 9384 w 10000"/>
                  <a:gd name="connsiteY69" fmla="*/ 399 h 10000"/>
                  <a:gd name="connsiteX70" fmla="*/ 9433 w 10000"/>
                  <a:gd name="connsiteY70" fmla="*/ 378 h 10000"/>
                  <a:gd name="connsiteX71" fmla="*/ 9523 w 10000"/>
                  <a:gd name="connsiteY71" fmla="*/ 307 h 10000"/>
                  <a:gd name="connsiteX72" fmla="*/ 9572 w 10000"/>
                  <a:gd name="connsiteY72" fmla="*/ 282 h 10000"/>
                  <a:gd name="connsiteX73" fmla="*/ 9711 w 10000"/>
                  <a:gd name="connsiteY73" fmla="*/ 189 h 10000"/>
                  <a:gd name="connsiteX74" fmla="*/ 9812 w 10000"/>
                  <a:gd name="connsiteY74" fmla="*/ 118 h 10000"/>
                  <a:gd name="connsiteX75" fmla="*/ 9899 w 10000"/>
                  <a:gd name="connsiteY75" fmla="*/ 71 h 10000"/>
                  <a:gd name="connsiteX76" fmla="*/ 9962 w 10000"/>
                  <a:gd name="connsiteY76" fmla="*/ 21 h 10000"/>
                  <a:gd name="connsiteX77" fmla="*/ 10000 w 10000"/>
                  <a:gd name="connsiteY77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415 w 10000"/>
                  <a:gd name="connsiteY60" fmla="*/ 1063 h 10000"/>
                  <a:gd name="connsiteX61" fmla="*/ 8616 w 10000"/>
                  <a:gd name="connsiteY61" fmla="*/ 895 h 10000"/>
                  <a:gd name="connsiteX62" fmla="*/ 8652 w 10000"/>
                  <a:gd name="connsiteY62" fmla="*/ 874 h 10000"/>
                  <a:gd name="connsiteX63" fmla="*/ 8753 w 10000"/>
                  <a:gd name="connsiteY63" fmla="*/ 828 h 10000"/>
                  <a:gd name="connsiteX64" fmla="*/ 8892 w 10000"/>
                  <a:gd name="connsiteY64" fmla="*/ 731 h 10000"/>
                  <a:gd name="connsiteX65" fmla="*/ 8981 w 10000"/>
                  <a:gd name="connsiteY65" fmla="*/ 685 h 10000"/>
                  <a:gd name="connsiteX66" fmla="*/ 9232 w 10000"/>
                  <a:gd name="connsiteY66" fmla="*/ 517 h 10000"/>
                  <a:gd name="connsiteX67" fmla="*/ 9322 w 10000"/>
                  <a:gd name="connsiteY67" fmla="*/ 450 h 10000"/>
                  <a:gd name="connsiteX68" fmla="*/ 9384 w 10000"/>
                  <a:gd name="connsiteY68" fmla="*/ 399 h 10000"/>
                  <a:gd name="connsiteX69" fmla="*/ 9433 w 10000"/>
                  <a:gd name="connsiteY69" fmla="*/ 378 h 10000"/>
                  <a:gd name="connsiteX70" fmla="*/ 9523 w 10000"/>
                  <a:gd name="connsiteY70" fmla="*/ 307 h 10000"/>
                  <a:gd name="connsiteX71" fmla="*/ 9572 w 10000"/>
                  <a:gd name="connsiteY71" fmla="*/ 282 h 10000"/>
                  <a:gd name="connsiteX72" fmla="*/ 9711 w 10000"/>
                  <a:gd name="connsiteY72" fmla="*/ 189 h 10000"/>
                  <a:gd name="connsiteX73" fmla="*/ 9812 w 10000"/>
                  <a:gd name="connsiteY73" fmla="*/ 118 h 10000"/>
                  <a:gd name="connsiteX74" fmla="*/ 9899 w 10000"/>
                  <a:gd name="connsiteY74" fmla="*/ 71 h 10000"/>
                  <a:gd name="connsiteX75" fmla="*/ 9962 w 10000"/>
                  <a:gd name="connsiteY75" fmla="*/ 21 h 10000"/>
                  <a:gd name="connsiteX76" fmla="*/ 10000 w 10000"/>
                  <a:gd name="connsiteY76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616 w 10000"/>
                  <a:gd name="connsiteY60" fmla="*/ 895 h 10000"/>
                  <a:gd name="connsiteX61" fmla="*/ 8652 w 10000"/>
                  <a:gd name="connsiteY61" fmla="*/ 874 h 10000"/>
                  <a:gd name="connsiteX62" fmla="*/ 8753 w 10000"/>
                  <a:gd name="connsiteY62" fmla="*/ 828 h 10000"/>
                  <a:gd name="connsiteX63" fmla="*/ 8892 w 10000"/>
                  <a:gd name="connsiteY63" fmla="*/ 731 h 10000"/>
                  <a:gd name="connsiteX64" fmla="*/ 8981 w 10000"/>
                  <a:gd name="connsiteY64" fmla="*/ 685 h 10000"/>
                  <a:gd name="connsiteX65" fmla="*/ 9232 w 10000"/>
                  <a:gd name="connsiteY65" fmla="*/ 517 h 10000"/>
                  <a:gd name="connsiteX66" fmla="*/ 9322 w 10000"/>
                  <a:gd name="connsiteY66" fmla="*/ 450 h 10000"/>
                  <a:gd name="connsiteX67" fmla="*/ 9384 w 10000"/>
                  <a:gd name="connsiteY67" fmla="*/ 399 h 10000"/>
                  <a:gd name="connsiteX68" fmla="*/ 9433 w 10000"/>
                  <a:gd name="connsiteY68" fmla="*/ 378 h 10000"/>
                  <a:gd name="connsiteX69" fmla="*/ 9523 w 10000"/>
                  <a:gd name="connsiteY69" fmla="*/ 307 h 10000"/>
                  <a:gd name="connsiteX70" fmla="*/ 9572 w 10000"/>
                  <a:gd name="connsiteY70" fmla="*/ 282 h 10000"/>
                  <a:gd name="connsiteX71" fmla="*/ 9711 w 10000"/>
                  <a:gd name="connsiteY71" fmla="*/ 189 h 10000"/>
                  <a:gd name="connsiteX72" fmla="*/ 9812 w 10000"/>
                  <a:gd name="connsiteY72" fmla="*/ 118 h 10000"/>
                  <a:gd name="connsiteX73" fmla="*/ 9899 w 10000"/>
                  <a:gd name="connsiteY73" fmla="*/ 71 h 10000"/>
                  <a:gd name="connsiteX74" fmla="*/ 9962 w 10000"/>
                  <a:gd name="connsiteY74" fmla="*/ 21 h 10000"/>
                  <a:gd name="connsiteX75" fmla="*/ 10000 w 10000"/>
                  <a:gd name="connsiteY75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652 w 10000"/>
                  <a:gd name="connsiteY60" fmla="*/ 874 h 10000"/>
                  <a:gd name="connsiteX61" fmla="*/ 8753 w 10000"/>
                  <a:gd name="connsiteY61" fmla="*/ 828 h 10000"/>
                  <a:gd name="connsiteX62" fmla="*/ 8892 w 10000"/>
                  <a:gd name="connsiteY62" fmla="*/ 731 h 10000"/>
                  <a:gd name="connsiteX63" fmla="*/ 8981 w 10000"/>
                  <a:gd name="connsiteY63" fmla="*/ 685 h 10000"/>
                  <a:gd name="connsiteX64" fmla="*/ 9232 w 10000"/>
                  <a:gd name="connsiteY64" fmla="*/ 517 h 10000"/>
                  <a:gd name="connsiteX65" fmla="*/ 9322 w 10000"/>
                  <a:gd name="connsiteY65" fmla="*/ 450 h 10000"/>
                  <a:gd name="connsiteX66" fmla="*/ 9384 w 10000"/>
                  <a:gd name="connsiteY66" fmla="*/ 399 h 10000"/>
                  <a:gd name="connsiteX67" fmla="*/ 9433 w 10000"/>
                  <a:gd name="connsiteY67" fmla="*/ 378 h 10000"/>
                  <a:gd name="connsiteX68" fmla="*/ 9523 w 10000"/>
                  <a:gd name="connsiteY68" fmla="*/ 307 h 10000"/>
                  <a:gd name="connsiteX69" fmla="*/ 9572 w 10000"/>
                  <a:gd name="connsiteY69" fmla="*/ 282 h 10000"/>
                  <a:gd name="connsiteX70" fmla="*/ 9711 w 10000"/>
                  <a:gd name="connsiteY70" fmla="*/ 189 h 10000"/>
                  <a:gd name="connsiteX71" fmla="*/ 9812 w 10000"/>
                  <a:gd name="connsiteY71" fmla="*/ 118 h 10000"/>
                  <a:gd name="connsiteX72" fmla="*/ 9899 w 10000"/>
                  <a:gd name="connsiteY72" fmla="*/ 71 h 10000"/>
                  <a:gd name="connsiteX73" fmla="*/ 9962 w 10000"/>
                  <a:gd name="connsiteY73" fmla="*/ 21 h 10000"/>
                  <a:gd name="connsiteX74" fmla="*/ 10000 w 10000"/>
                  <a:gd name="connsiteY74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753 w 10000"/>
                  <a:gd name="connsiteY60" fmla="*/ 828 h 10000"/>
                  <a:gd name="connsiteX61" fmla="*/ 8892 w 10000"/>
                  <a:gd name="connsiteY61" fmla="*/ 731 h 10000"/>
                  <a:gd name="connsiteX62" fmla="*/ 8981 w 10000"/>
                  <a:gd name="connsiteY62" fmla="*/ 685 h 10000"/>
                  <a:gd name="connsiteX63" fmla="*/ 9232 w 10000"/>
                  <a:gd name="connsiteY63" fmla="*/ 517 h 10000"/>
                  <a:gd name="connsiteX64" fmla="*/ 9322 w 10000"/>
                  <a:gd name="connsiteY64" fmla="*/ 450 h 10000"/>
                  <a:gd name="connsiteX65" fmla="*/ 9384 w 10000"/>
                  <a:gd name="connsiteY65" fmla="*/ 399 h 10000"/>
                  <a:gd name="connsiteX66" fmla="*/ 9433 w 10000"/>
                  <a:gd name="connsiteY66" fmla="*/ 378 h 10000"/>
                  <a:gd name="connsiteX67" fmla="*/ 9523 w 10000"/>
                  <a:gd name="connsiteY67" fmla="*/ 307 h 10000"/>
                  <a:gd name="connsiteX68" fmla="*/ 9572 w 10000"/>
                  <a:gd name="connsiteY68" fmla="*/ 282 h 10000"/>
                  <a:gd name="connsiteX69" fmla="*/ 9711 w 10000"/>
                  <a:gd name="connsiteY69" fmla="*/ 189 h 10000"/>
                  <a:gd name="connsiteX70" fmla="*/ 9812 w 10000"/>
                  <a:gd name="connsiteY70" fmla="*/ 118 h 10000"/>
                  <a:gd name="connsiteX71" fmla="*/ 9899 w 10000"/>
                  <a:gd name="connsiteY71" fmla="*/ 71 h 10000"/>
                  <a:gd name="connsiteX72" fmla="*/ 9962 w 10000"/>
                  <a:gd name="connsiteY72" fmla="*/ 21 h 10000"/>
                  <a:gd name="connsiteX73" fmla="*/ 10000 w 10000"/>
                  <a:gd name="connsiteY73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36 w 10000"/>
                  <a:gd name="connsiteY59" fmla="*/ 1442 h 10000"/>
                  <a:gd name="connsiteX60" fmla="*/ 8892 w 10000"/>
                  <a:gd name="connsiteY60" fmla="*/ 731 h 10000"/>
                  <a:gd name="connsiteX61" fmla="*/ 8981 w 10000"/>
                  <a:gd name="connsiteY61" fmla="*/ 685 h 10000"/>
                  <a:gd name="connsiteX62" fmla="*/ 9232 w 10000"/>
                  <a:gd name="connsiteY62" fmla="*/ 517 h 10000"/>
                  <a:gd name="connsiteX63" fmla="*/ 9322 w 10000"/>
                  <a:gd name="connsiteY63" fmla="*/ 450 h 10000"/>
                  <a:gd name="connsiteX64" fmla="*/ 9384 w 10000"/>
                  <a:gd name="connsiteY64" fmla="*/ 399 h 10000"/>
                  <a:gd name="connsiteX65" fmla="*/ 9433 w 10000"/>
                  <a:gd name="connsiteY65" fmla="*/ 378 h 10000"/>
                  <a:gd name="connsiteX66" fmla="*/ 9523 w 10000"/>
                  <a:gd name="connsiteY66" fmla="*/ 307 h 10000"/>
                  <a:gd name="connsiteX67" fmla="*/ 9572 w 10000"/>
                  <a:gd name="connsiteY67" fmla="*/ 282 h 10000"/>
                  <a:gd name="connsiteX68" fmla="*/ 9711 w 10000"/>
                  <a:gd name="connsiteY68" fmla="*/ 189 h 10000"/>
                  <a:gd name="connsiteX69" fmla="*/ 9812 w 10000"/>
                  <a:gd name="connsiteY69" fmla="*/ 118 h 10000"/>
                  <a:gd name="connsiteX70" fmla="*/ 9899 w 10000"/>
                  <a:gd name="connsiteY70" fmla="*/ 71 h 10000"/>
                  <a:gd name="connsiteX71" fmla="*/ 9962 w 10000"/>
                  <a:gd name="connsiteY71" fmla="*/ 21 h 10000"/>
                  <a:gd name="connsiteX72" fmla="*/ 10000 w 10000"/>
                  <a:gd name="connsiteY7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64 w 10000"/>
                  <a:gd name="connsiteY59" fmla="*/ 1505 h 10000"/>
                  <a:gd name="connsiteX60" fmla="*/ 8892 w 10000"/>
                  <a:gd name="connsiteY60" fmla="*/ 731 h 10000"/>
                  <a:gd name="connsiteX61" fmla="*/ 8981 w 10000"/>
                  <a:gd name="connsiteY61" fmla="*/ 685 h 10000"/>
                  <a:gd name="connsiteX62" fmla="*/ 9232 w 10000"/>
                  <a:gd name="connsiteY62" fmla="*/ 517 h 10000"/>
                  <a:gd name="connsiteX63" fmla="*/ 9322 w 10000"/>
                  <a:gd name="connsiteY63" fmla="*/ 450 h 10000"/>
                  <a:gd name="connsiteX64" fmla="*/ 9384 w 10000"/>
                  <a:gd name="connsiteY64" fmla="*/ 399 h 10000"/>
                  <a:gd name="connsiteX65" fmla="*/ 9433 w 10000"/>
                  <a:gd name="connsiteY65" fmla="*/ 378 h 10000"/>
                  <a:gd name="connsiteX66" fmla="*/ 9523 w 10000"/>
                  <a:gd name="connsiteY66" fmla="*/ 307 h 10000"/>
                  <a:gd name="connsiteX67" fmla="*/ 9572 w 10000"/>
                  <a:gd name="connsiteY67" fmla="*/ 282 h 10000"/>
                  <a:gd name="connsiteX68" fmla="*/ 9711 w 10000"/>
                  <a:gd name="connsiteY68" fmla="*/ 189 h 10000"/>
                  <a:gd name="connsiteX69" fmla="*/ 9812 w 10000"/>
                  <a:gd name="connsiteY69" fmla="*/ 118 h 10000"/>
                  <a:gd name="connsiteX70" fmla="*/ 9899 w 10000"/>
                  <a:gd name="connsiteY70" fmla="*/ 71 h 10000"/>
                  <a:gd name="connsiteX71" fmla="*/ 9962 w 10000"/>
                  <a:gd name="connsiteY71" fmla="*/ 21 h 10000"/>
                  <a:gd name="connsiteX72" fmla="*/ 10000 w 10000"/>
                  <a:gd name="connsiteY7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57 w 10000"/>
                  <a:gd name="connsiteY59" fmla="*/ 1467 h 10000"/>
                  <a:gd name="connsiteX60" fmla="*/ 8892 w 10000"/>
                  <a:gd name="connsiteY60" fmla="*/ 731 h 10000"/>
                  <a:gd name="connsiteX61" fmla="*/ 8981 w 10000"/>
                  <a:gd name="connsiteY61" fmla="*/ 685 h 10000"/>
                  <a:gd name="connsiteX62" fmla="*/ 9232 w 10000"/>
                  <a:gd name="connsiteY62" fmla="*/ 517 h 10000"/>
                  <a:gd name="connsiteX63" fmla="*/ 9322 w 10000"/>
                  <a:gd name="connsiteY63" fmla="*/ 450 h 10000"/>
                  <a:gd name="connsiteX64" fmla="*/ 9384 w 10000"/>
                  <a:gd name="connsiteY64" fmla="*/ 399 h 10000"/>
                  <a:gd name="connsiteX65" fmla="*/ 9433 w 10000"/>
                  <a:gd name="connsiteY65" fmla="*/ 378 h 10000"/>
                  <a:gd name="connsiteX66" fmla="*/ 9523 w 10000"/>
                  <a:gd name="connsiteY66" fmla="*/ 307 h 10000"/>
                  <a:gd name="connsiteX67" fmla="*/ 9572 w 10000"/>
                  <a:gd name="connsiteY67" fmla="*/ 282 h 10000"/>
                  <a:gd name="connsiteX68" fmla="*/ 9711 w 10000"/>
                  <a:gd name="connsiteY68" fmla="*/ 189 h 10000"/>
                  <a:gd name="connsiteX69" fmla="*/ 9812 w 10000"/>
                  <a:gd name="connsiteY69" fmla="*/ 118 h 10000"/>
                  <a:gd name="connsiteX70" fmla="*/ 9899 w 10000"/>
                  <a:gd name="connsiteY70" fmla="*/ 71 h 10000"/>
                  <a:gd name="connsiteX71" fmla="*/ 9962 w 10000"/>
                  <a:gd name="connsiteY71" fmla="*/ 21 h 10000"/>
                  <a:gd name="connsiteX72" fmla="*/ 10000 w 10000"/>
                  <a:gd name="connsiteY72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57 w 10000"/>
                  <a:gd name="connsiteY59" fmla="*/ 1467 h 10000"/>
                  <a:gd name="connsiteX60" fmla="*/ 8981 w 10000"/>
                  <a:gd name="connsiteY60" fmla="*/ 685 h 10000"/>
                  <a:gd name="connsiteX61" fmla="*/ 9232 w 10000"/>
                  <a:gd name="connsiteY61" fmla="*/ 517 h 10000"/>
                  <a:gd name="connsiteX62" fmla="*/ 9322 w 10000"/>
                  <a:gd name="connsiteY62" fmla="*/ 450 h 10000"/>
                  <a:gd name="connsiteX63" fmla="*/ 9384 w 10000"/>
                  <a:gd name="connsiteY63" fmla="*/ 399 h 10000"/>
                  <a:gd name="connsiteX64" fmla="*/ 9433 w 10000"/>
                  <a:gd name="connsiteY64" fmla="*/ 378 h 10000"/>
                  <a:gd name="connsiteX65" fmla="*/ 9523 w 10000"/>
                  <a:gd name="connsiteY65" fmla="*/ 307 h 10000"/>
                  <a:gd name="connsiteX66" fmla="*/ 9572 w 10000"/>
                  <a:gd name="connsiteY66" fmla="*/ 282 h 10000"/>
                  <a:gd name="connsiteX67" fmla="*/ 9711 w 10000"/>
                  <a:gd name="connsiteY67" fmla="*/ 189 h 10000"/>
                  <a:gd name="connsiteX68" fmla="*/ 9812 w 10000"/>
                  <a:gd name="connsiteY68" fmla="*/ 118 h 10000"/>
                  <a:gd name="connsiteX69" fmla="*/ 9899 w 10000"/>
                  <a:gd name="connsiteY69" fmla="*/ 71 h 10000"/>
                  <a:gd name="connsiteX70" fmla="*/ 9962 w 10000"/>
                  <a:gd name="connsiteY70" fmla="*/ 21 h 10000"/>
                  <a:gd name="connsiteX71" fmla="*/ 10000 w 10000"/>
                  <a:gd name="connsiteY71" fmla="*/ 0 h 10000"/>
                  <a:gd name="connsiteX0" fmla="*/ 0 w 10000"/>
                  <a:gd name="connsiteY0" fmla="*/ 10000 h 10000"/>
                  <a:gd name="connsiteX1" fmla="*/ 13 w 10000"/>
                  <a:gd name="connsiteY1" fmla="*/ 9340 h 10000"/>
                  <a:gd name="connsiteX2" fmla="*/ 114 w 10000"/>
                  <a:gd name="connsiteY2" fmla="*/ 8983 h 10000"/>
                  <a:gd name="connsiteX3" fmla="*/ 188 w 10000"/>
                  <a:gd name="connsiteY3" fmla="*/ 8890 h 10000"/>
                  <a:gd name="connsiteX4" fmla="*/ 278 w 10000"/>
                  <a:gd name="connsiteY4" fmla="*/ 8794 h 10000"/>
                  <a:gd name="connsiteX5" fmla="*/ 605 w 10000"/>
                  <a:gd name="connsiteY5" fmla="*/ 8462 h 10000"/>
                  <a:gd name="connsiteX6" fmla="*/ 882 w 10000"/>
                  <a:gd name="connsiteY6" fmla="*/ 8155 h 10000"/>
                  <a:gd name="connsiteX7" fmla="*/ 920 w 10000"/>
                  <a:gd name="connsiteY7" fmla="*/ 8108 h 10000"/>
                  <a:gd name="connsiteX8" fmla="*/ 1223 w 10000"/>
                  <a:gd name="connsiteY8" fmla="*/ 7776 h 10000"/>
                  <a:gd name="connsiteX9" fmla="*/ 1386 w 10000"/>
                  <a:gd name="connsiteY9" fmla="*/ 7612 h 10000"/>
                  <a:gd name="connsiteX10" fmla="*/ 1574 w 10000"/>
                  <a:gd name="connsiteY10" fmla="*/ 7423 h 10000"/>
                  <a:gd name="connsiteX11" fmla="*/ 1688 w 10000"/>
                  <a:gd name="connsiteY11" fmla="*/ 7306 h 10000"/>
                  <a:gd name="connsiteX12" fmla="*/ 1800 w 10000"/>
                  <a:gd name="connsiteY12" fmla="*/ 7188 h 10000"/>
                  <a:gd name="connsiteX13" fmla="*/ 1928 w 10000"/>
                  <a:gd name="connsiteY13" fmla="*/ 7091 h 10000"/>
                  <a:gd name="connsiteX14" fmla="*/ 2129 w 10000"/>
                  <a:gd name="connsiteY14" fmla="*/ 6948 h 10000"/>
                  <a:gd name="connsiteX15" fmla="*/ 2532 w 10000"/>
                  <a:gd name="connsiteY15" fmla="*/ 6620 h 10000"/>
                  <a:gd name="connsiteX16" fmla="*/ 2582 w 10000"/>
                  <a:gd name="connsiteY16" fmla="*/ 6570 h 10000"/>
                  <a:gd name="connsiteX17" fmla="*/ 2721 w 10000"/>
                  <a:gd name="connsiteY17" fmla="*/ 6452 h 10000"/>
                  <a:gd name="connsiteX18" fmla="*/ 2808 w 10000"/>
                  <a:gd name="connsiteY18" fmla="*/ 6381 h 10000"/>
                  <a:gd name="connsiteX19" fmla="*/ 2884 w 10000"/>
                  <a:gd name="connsiteY19" fmla="*/ 6335 h 10000"/>
                  <a:gd name="connsiteX20" fmla="*/ 3023 w 10000"/>
                  <a:gd name="connsiteY20" fmla="*/ 6217 h 10000"/>
                  <a:gd name="connsiteX21" fmla="*/ 3350 w 10000"/>
                  <a:gd name="connsiteY21" fmla="*/ 5935 h 10000"/>
                  <a:gd name="connsiteX22" fmla="*/ 3388 w 10000"/>
                  <a:gd name="connsiteY22" fmla="*/ 5910 h 10000"/>
                  <a:gd name="connsiteX23" fmla="*/ 3527 w 10000"/>
                  <a:gd name="connsiteY23" fmla="*/ 5792 h 10000"/>
                  <a:gd name="connsiteX24" fmla="*/ 3641 w 10000"/>
                  <a:gd name="connsiteY24" fmla="*/ 5696 h 10000"/>
                  <a:gd name="connsiteX25" fmla="*/ 4169 w 10000"/>
                  <a:gd name="connsiteY25" fmla="*/ 5271 h 10000"/>
                  <a:gd name="connsiteX26" fmla="*/ 4207 w 10000"/>
                  <a:gd name="connsiteY26" fmla="*/ 5246 h 10000"/>
                  <a:gd name="connsiteX27" fmla="*/ 4245 w 10000"/>
                  <a:gd name="connsiteY27" fmla="*/ 5200 h 10000"/>
                  <a:gd name="connsiteX28" fmla="*/ 4283 w 10000"/>
                  <a:gd name="connsiteY28" fmla="*/ 5179 h 10000"/>
                  <a:gd name="connsiteX29" fmla="*/ 4384 w 10000"/>
                  <a:gd name="connsiteY29" fmla="*/ 5082 h 10000"/>
                  <a:gd name="connsiteX30" fmla="*/ 4559 w 10000"/>
                  <a:gd name="connsiteY30" fmla="*/ 4918 h 10000"/>
                  <a:gd name="connsiteX31" fmla="*/ 4610 w 10000"/>
                  <a:gd name="connsiteY31" fmla="*/ 4868 h 10000"/>
                  <a:gd name="connsiteX32" fmla="*/ 4760 w 10000"/>
                  <a:gd name="connsiteY32" fmla="*/ 4729 h 10000"/>
                  <a:gd name="connsiteX33" fmla="*/ 4899 w 10000"/>
                  <a:gd name="connsiteY33" fmla="*/ 4586 h 10000"/>
                  <a:gd name="connsiteX34" fmla="*/ 4937 w 10000"/>
                  <a:gd name="connsiteY34" fmla="*/ 4540 h 10000"/>
                  <a:gd name="connsiteX35" fmla="*/ 5038 w 10000"/>
                  <a:gd name="connsiteY35" fmla="*/ 4443 h 10000"/>
                  <a:gd name="connsiteX36" fmla="*/ 5139 w 10000"/>
                  <a:gd name="connsiteY36" fmla="*/ 4325 h 10000"/>
                  <a:gd name="connsiteX37" fmla="*/ 5240 w 10000"/>
                  <a:gd name="connsiteY37" fmla="*/ 4233 h 10000"/>
                  <a:gd name="connsiteX38" fmla="*/ 5316 w 10000"/>
                  <a:gd name="connsiteY38" fmla="*/ 4182 h 10000"/>
                  <a:gd name="connsiteX39" fmla="*/ 5428 w 10000"/>
                  <a:gd name="connsiteY39" fmla="*/ 4065 h 10000"/>
                  <a:gd name="connsiteX40" fmla="*/ 5466 w 10000"/>
                  <a:gd name="connsiteY40" fmla="*/ 4044 h 10000"/>
                  <a:gd name="connsiteX41" fmla="*/ 5542 w 10000"/>
                  <a:gd name="connsiteY41" fmla="*/ 3947 h 10000"/>
                  <a:gd name="connsiteX42" fmla="*/ 5593 w 10000"/>
                  <a:gd name="connsiteY42" fmla="*/ 3901 h 10000"/>
                  <a:gd name="connsiteX43" fmla="*/ 5629 w 10000"/>
                  <a:gd name="connsiteY43" fmla="*/ 3829 h 10000"/>
                  <a:gd name="connsiteX44" fmla="*/ 5656 w 10000"/>
                  <a:gd name="connsiteY44" fmla="*/ 3758 h 10000"/>
                  <a:gd name="connsiteX45" fmla="*/ 5806 w 10000"/>
                  <a:gd name="connsiteY45" fmla="*/ 3426 h 10000"/>
                  <a:gd name="connsiteX46" fmla="*/ 5858 w 10000"/>
                  <a:gd name="connsiteY46" fmla="*/ 3144 h 10000"/>
                  <a:gd name="connsiteX47" fmla="*/ 5907 w 10000"/>
                  <a:gd name="connsiteY47" fmla="*/ 3001 h 10000"/>
                  <a:gd name="connsiteX48" fmla="*/ 5931 w 10000"/>
                  <a:gd name="connsiteY48" fmla="*/ 2930 h 10000"/>
                  <a:gd name="connsiteX49" fmla="*/ 5958 w 10000"/>
                  <a:gd name="connsiteY49" fmla="*/ 2858 h 10000"/>
                  <a:gd name="connsiteX50" fmla="*/ 6171 w 10000"/>
                  <a:gd name="connsiteY50" fmla="*/ 2388 h 10000"/>
                  <a:gd name="connsiteX51" fmla="*/ 6274 w 10000"/>
                  <a:gd name="connsiteY51" fmla="*/ 2266 h 10000"/>
                  <a:gd name="connsiteX52" fmla="*/ 6373 w 10000"/>
                  <a:gd name="connsiteY52" fmla="*/ 2148 h 10000"/>
                  <a:gd name="connsiteX53" fmla="*/ 6511 w 10000"/>
                  <a:gd name="connsiteY53" fmla="*/ 2102 h 10000"/>
                  <a:gd name="connsiteX54" fmla="*/ 6563 w 10000"/>
                  <a:gd name="connsiteY54" fmla="*/ 2081 h 10000"/>
                  <a:gd name="connsiteX55" fmla="*/ 6939 w 10000"/>
                  <a:gd name="connsiteY55" fmla="*/ 2009 h 10000"/>
                  <a:gd name="connsiteX56" fmla="*/ 7105 w 10000"/>
                  <a:gd name="connsiteY56" fmla="*/ 1984 h 10000"/>
                  <a:gd name="connsiteX57" fmla="*/ 7326 w 10000"/>
                  <a:gd name="connsiteY57" fmla="*/ 1971 h 10000"/>
                  <a:gd name="connsiteX58" fmla="*/ 7682 w 10000"/>
                  <a:gd name="connsiteY58" fmla="*/ 1652 h 10000"/>
                  <a:gd name="connsiteX59" fmla="*/ 7957 w 10000"/>
                  <a:gd name="connsiteY59" fmla="*/ 1467 h 10000"/>
                  <a:gd name="connsiteX60" fmla="*/ 9232 w 10000"/>
                  <a:gd name="connsiteY60" fmla="*/ 517 h 10000"/>
                  <a:gd name="connsiteX61" fmla="*/ 9322 w 10000"/>
                  <a:gd name="connsiteY61" fmla="*/ 450 h 10000"/>
                  <a:gd name="connsiteX62" fmla="*/ 9384 w 10000"/>
                  <a:gd name="connsiteY62" fmla="*/ 399 h 10000"/>
                  <a:gd name="connsiteX63" fmla="*/ 9433 w 10000"/>
                  <a:gd name="connsiteY63" fmla="*/ 378 h 10000"/>
                  <a:gd name="connsiteX64" fmla="*/ 9523 w 10000"/>
                  <a:gd name="connsiteY64" fmla="*/ 307 h 10000"/>
                  <a:gd name="connsiteX65" fmla="*/ 9572 w 10000"/>
                  <a:gd name="connsiteY65" fmla="*/ 282 h 10000"/>
                  <a:gd name="connsiteX66" fmla="*/ 9711 w 10000"/>
                  <a:gd name="connsiteY66" fmla="*/ 189 h 10000"/>
                  <a:gd name="connsiteX67" fmla="*/ 9812 w 10000"/>
                  <a:gd name="connsiteY67" fmla="*/ 118 h 10000"/>
                  <a:gd name="connsiteX68" fmla="*/ 9899 w 10000"/>
                  <a:gd name="connsiteY68" fmla="*/ 71 h 10000"/>
                  <a:gd name="connsiteX69" fmla="*/ 9962 w 10000"/>
                  <a:gd name="connsiteY69" fmla="*/ 21 h 10000"/>
                  <a:gd name="connsiteX70" fmla="*/ 10000 w 10000"/>
                  <a:gd name="connsiteY70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0000" h="10000">
                    <a:moveTo>
                      <a:pt x="0" y="10000"/>
                    </a:moveTo>
                    <a:cubicBezTo>
                      <a:pt x="4" y="9781"/>
                      <a:pt x="2" y="9559"/>
                      <a:pt x="13" y="9340"/>
                    </a:cubicBezTo>
                    <a:cubicBezTo>
                      <a:pt x="32" y="9171"/>
                      <a:pt x="85" y="9058"/>
                      <a:pt x="114" y="8983"/>
                    </a:cubicBezTo>
                    <a:cubicBezTo>
                      <a:pt x="134" y="8945"/>
                      <a:pt x="163" y="8920"/>
                      <a:pt x="188" y="8890"/>
                    </a:cubicBezTo>
                    <a:cubicBezTo>
                      <a:pt x="242" y="8823"/>
                      <a:pt x="213" y="8852"/>
                      <a:pt x="278" y="8794"/>
                    </a:cubicBezTo>
                    <a:cubicBezTo>
                      <a:pt x="348" y="8723"/>
                      <a:pt x="504" y="8568"/>
                      <a:pt x="605" y="8462"/>
                    </a:cubicBezTo>
                    <a:lnTo>
                      <a:pt x="882" y="8155"/>
                    </a:lnTo>
                    <a:cubicBezTo>
                      <a:pt x="896" y="8146"/>
                      <a:pt x="905" y="8121"/>
                      <a:pt x="920" y="8108"/>
                    </a:cubicBezTo>
                    <a:cubicBezTo>
                      <a:pt x="977" y="8045"/>
                      <a:pt x="1145" y="7859"/>
                      <a:pt x="1223" y="7776"/>
                    </a:cubicBezTo>
                    <a:cubicBezTo>
                      <a:pt x="1256" y="7744"/>
                      <a:pt x="1344" y="7651"/>
                      <a:pt x="1386" y="7612"/>
                    </a:cubicBezTo>
                    <a:cubicBezTo>
                      <a:pt x="1445" y="7553"/>
                      <a:pt x="1536" y="7459"/>
                      <a:pt x="1574" y="7423"/>
                    </a:cubicBezTo>
                    <a:cubicBezTo>
                      <a:pt x="1624" y="7372"/>
                      <a:pt x="1663" y="7330"/>
                      <a:pt x="1688" y="7306"/>
                    </a:cubicBezTo>
                    <a:cubicBezTo>
                      <a:pt x="1726" y="7267"/>
                      <a:pt x="1760" y="7224"/>
                      <a:pt x="1800" y="7188"/>
                    </a:cubicBezTo>
                    <a:cubicBezTo>
                      <a:pt x="1840" y="7152"/>
                      <a:pt x="1900" y="7115"/>
                      <a:pt x="1928" y="7091"/>
                    </a:cubicBezTo>
                    <a:cubicBezTo>
                      <a:pt x="1983" y="7051"/>
                      <a:pt x="2089" y="6975"/>
                      <a:pt x="2129" y="6948"/>
                    </a:cubicBezTo>
                    <a:cubicBezTo>
                      <a:pt x="2230" y="6869"/>
                      <a:pt x="2457" y="6683"/>
                      <a:pt x="2532" y="6620"/>
                    </a:cubicBezTo>
                    <a:cubicBezTo>
                      <a:pt x="2546" y="6599"/>
                      <a:pt x="2566" y="6591"/>
                      <a:pt x="2582" y="6570"/>
                    </a:cubicBezTo>
                    <a:cubicBezTo>
                      <a:pt x="2614" y="6542"/>
                      <a:pt x="2684" y="6483"/>
                      <a:pt x="2721" y="6452"/>
                    </a:cubicBezTo>
                    <a:cubicBezTo>
                      <a:pt x="2752" y="6428"/>
                      <a:pt x="2781" y="6400"/>
                      <a:pt x="2808" y="6381"/>
                    </a:cubicBezTo>
                    <a:cubicBezTo>
                      <a:pt x="2835" y="6368"/>
                      <a:pt x="2859" y="6351"/>
                      <a:pt x="2884" y="6335"/>
                    </a:cubicBezTo>
                    <a:cubicBezTo>
                      <a:pt x="2920" y="6308"/>
                      <a:pt x="2945" y="6284"/>
                      <a:pt x="3023" y="6217"/>
                    </a:cubicBezTo>
                    <a:cubicBezTo>
                      <a:pt x="3094" y="6154"/>
                      <a:pt x="3289" y="5986"/>
                      <a:pt x="3350" y="5935"/>
                    </a:cubicBezTo>
                    <a:cubicBezTo>
                      <a:pt x="3363" y="5927"/>
                      <a:pt x="3374" y="5918"/>
                      <a:pt x="3388" y="5910"/>
                    </a:cubicBezTo>
                    <a:cubicBezTo>
                      <a:pt x="3418" y="5886"/>
                      <a:pt x="3485" y="5828"/>
                      <a:pt x="3527" y="5792"/>
                    </a:cubicBezTo>
                    <a:cubicBezTo>
                      <a:pt x="3561" y="5761"/>
                      <a:pt x="3618" y="5724"/>
                      <a:pt x="3641" y="5696"/>
                    </a:cubicBezTo>
                    <a:lnTo>
                      <a:pt x="4169" y="5271"/>
                    </a:lnTo>
                    <a:cubicBezTo>
                      <a:pt x="4180" y="5263"/>
                      <a:pt x="4194" y="5254"/>
                      <a:pt x="4207" y="5246"/>
                    </a:cubicBezTo>
                    <a:cubicBezTo>
                      <a:pt x="4219" y="5233"/>
                      <a:pt x="4232" y="5212"/>
                      <a:pt x="4245" y="5200"/>
                    </a:cubicBezTo>
                    <a:cubicBezTo>
                      <a:pt x="4257" y="5191"/>
                      <a:pt x="4272" y="5191"/>
                      <a:pt x="4283" y="5179"/>
                    </a:cubicBezTo>
                    <a:cubicBezTo>
                      <a:pt x="4306" y="5159"/>
                      <a:pt x="4359" y="5102"/>
                      <a:pt x="4384" y="5082"/>
                    </a:cubicBezTo>
                    <a:cubicBezTo>
                      <a:pt x="4442" y="5027"/>
                      <a:pt x="4501" y="4973"/>
                      <a:pt x="4559" y="4918"/>
                    </a:cubicBezTo>
                    <a:cubicBezTo>
                      <a:pt x="4577" y="4901"/>
                      <a:pt x="4595" y="4889"/>
                      <a:pt x="4610" y="4868"/>
                    </a:cubicBezTo>
                    <a:cubicBezTo>
                      <a:pt x="4644" y="4836"/>
                      <a:pt x="4722" y="4768"/>
                      <a:pt x="4760" y="4729"/>
                    </a:cubicBezTo>
                    <a:cubicBezTo>
                      <a:pt x="4808" y="4682"/>
                      <a:pt x="4870" y="4618"/>
                      <a:pt x="4899" y="4586"/>
                    </a:cubicBezTo>
                    <a:cubicBezTo>
                      <a:pt x="4913" y="4573"/>
                      <a:pt x="4926" y="4557"/>
                      <a:pt x="4937" y="4540"/>
                    </a:cubicBezTo>
                    <a:cubicBezTo>
                      <a:pt x="4960" y="4516"/>
                      <a:pt x="5004" y="4479"/>
                      <a:pt x="5038" y="4443"/>
                    </a:cubicBezTo>
                    <a:cubicBezTo>
                      <a:pt x="5063" y="4419"/>
                      <a:pt x="5105" y="4360"/>
                      <a:pt x="5139" y="4325"/>
                    </a:cubicBezTo>
                    <a:cubicBezTo>
                      <a:pt x="5175" y="4300"/>
                      <a:pt x="5204" y="4254"/>
                      <a:pt x="5240" y="4233"/>
                    </a:cubicBezTo>
                    <a:lnTo>
                      <a:pt x="5316" y="4182"/>
                    </a:lnTo>
                    <a:cubicBezTo>
                      <a:pt x="5347" y="4154"/>
                      <a:pt x="5403" y="4088"/>
                      <a:pt x="5428" y="4065"/>
                    </a:cubicBezTo>
                    <a:cubicBezTo>
                      <a:pt x="5441" y="4056"/>
                      <a:pt x="5455" y="4052"/>
                      <a:pt x="5466" y="4044"/>
                    </a:cubicBezTo>
                    <a:cubicBezTo>
                      <a:pt x="5493" y="4014"/>
                      <a:pt x="5515" y="3972"/>
                      <a:pt x="5542" y="3947"/>
                    </a:cubicBezTo>
                    <a:cubicBezTo>
                      <a:pt x="5559" y="3932"/>
                      <a:pt x="5576" y="3916"/>
                      <a:pt x="5593" y="3901"/>
                    </a:cubicBezTo>
                    <a:cubicBezTo>
                      <a:pt x="5605" y="3876"/>
                      <a:pt x="5618" y="3855"/>
                      <a:pt x="5629" y="3829"/>
                    </a:cubicBezTo>
                    <a:cubicBezTo>
                      <a:pt x="5640" y="3808"/>
                      <a:pt x="5645" y="3779"/>
                      <a:pt x="5656" y="3758"/>
                    </a:cubicBezTo>
                    <a:cubicBezTo>
                      <a:pt x="5685" y="3691"/>
                      <a:pt x="5777" y="3493"/>
                      <a:pt x="5806" y="3426"/>
                    </a:cubicBezTo>
                    <a:cubicBezTo>
                      <a:pt x="5840" y="3324"/>
                      <a:pt x="5841" y="3215"/>
                      <a:pt x="5858" y="3144"/>
                    </a:cubicBezTo>
                    <a:cubicBezTo>
                      <a:pt x="5869" y="3090"/>
                      <a:pt x="5891" y="3047"/>
                      <a:pt x="5907" y="3001"/>
                    </a:cubicBezTo>
                    <a:cubicBezTo>
                      <a:pt x="5915" y="2977"/>
                      <a:pt x="5923" y="2954"/>
                      <a:pt x="5931" y="2930"/>
                    </a:cubicBezTo>
                    <a:cubicBezTo>
                      <a:pt x="5940" y="2909"/>
                      <a:pt x="5918" y="2948"/>
                      <a:pt x="5958" y="2858"/>
                    </a:cubicBezTo>
                    <a:cubicBezTo>
                      <a:pt x="5998" y="2768"/>
                      <a:pt x="6118" y="2487"/>
                      <a:pt x="6171" y="2388"/>
                    </a:cubicBezTo>
                    <a:cubicBezTo>
                      <a:pt x="6191" y="2354"/>
                      <a:pt x="6240" y="2303"/>
                      <a:pt x="6274" y="2266"/>
                    </a:cubicBezTo>
                    <a:cubicBezTo>
                      <a:pt x="6308" y="2228"/>
                      <a:pt x="6335" y="2173"/>
                      <a:pt x="6373" y="2148"/>
                    </a:cubicBezTo>
                    <a:cubicBezTo>
                      <a:pt x="6411" y="2123"/>
                      <a:pt x="6480" y="2114"/>
                      <a:pt x="6511" y="2102"/>
                    </a:cubicBezTo>
                    <a:cubicBezTo>
                      <a:pt x="6543" y="2089"/>
                      <a:pt x="6545" y="2085"/>
                      <a:pt x="6563" y="2081"/>
                    </a:cubicBezTo>
                    <a:cubicBezTo>
                      <a:pt x="6702" y="2022"/>
                      <a:pt x="6733" y="2039"/>
                      <a:pt x="6939" y="2009"/>
                    </a:cubicBezTo>
                    <a:lnTo>
                      <a:pt x="7105" y="1984"/>
                    </a:lnTo>
                    <a:cubicBezTo>
                      <a:pt x="7170" y="1978"/>
                      <a:pt x="7230" y="2026"/>
                      <a:pt x="7326" y="1971"/>
                    </a:cubicBezTo>
                    <a:cubicBezTo>
                      <a:pt x="7400" y="1921"/>
                      <a:pt x="7580" y="1740"/>
                      <a:pt x="7682" y="1652"/>
                    </a:cubicBezTo>
                    <a:cubicBezTo>
                      <a:pt x="7760" y="1609"/>
                      <a:pt x="7908" y="1510"/>
                      <a:pt x="7957" y="1467"/>
                    </a:cubicBezTo>
                    <a:lnTo>
                      <a:pt x="9232" y="517"/>
                    </a:lnTo>
                    <a:cubicBezTo>
                      <a:pt x="9322" y="437"/>
                      <a:pt x="9248" y="500"/>
                      <a:pt x="9322" y="450"/>
                    </a:cubicBezTo>
                    <a:cubicBezTo>
                      <a:pt x="9342" y="433"/>
                      <a:pt x="9362" y="416"/>
                      <a:pt x="9384" y="399"/>
                    </a:cubicBezTo>
                    <a:cubicBezTo>
                      <a:pt x="9400" y="391"/>
                      <a:pt x="9418" y="387"/>
                      <a:pt x="9433" y="378"/>
                    </a:cubicBezTo>
                    <a:cubicBezTo>
                      <a:pt x="9465" y="357"/>
                      <a:pt x="9492" y="328"/>
                      <a:pt x="9523" y="307"/>
                    </a:cubicBezTo>
                    <a:cubicBezTo>
                      <a:pt x="9539" y="294"/>
                      <a:pt x="9557" y="294"/>
                      <a:pt x="9572" y="282"/>
                    </a:cubicBezTo>
                    <a:cubicBezTo>
                      <a:pt x="9622" y="252"/>
                      <a:pt x="9660" y="206"/>
                      <a:pt x="9711" y="189"/>
                    </a:cubicBezTo>
                    <a:cubicBezTo>
                      <a:pt x="9751" y="162"/>
                      <a:pt x="9781" y="138"/>
                      <a:pt x="9812" y="118"/>
                    </a:cubicBezTo>
                    <a:cubicBezTo>
                      <a:pt x="9837" y="92"/>
                      <a:pt x="9877" y="84"/>
                      <a:pt x="9899" y="71"/>
                    </a:cubicBezTo>
                    <a:cubicBezTo>
                      <a:pt x="9922" y="55"/>
                      <a:pt x="9942" y="38"/>
                      <a:pt x="9962" y="21"/>
                    </a:cubicBezTo>
                    <a:cubicBezTo>
                      <a:pt x="9975" y="13"/>
                      <a:pt x="9993" y="4"/>
                      <a:pt x="10000" y="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" name="Forme libre 5"/>
              <p:cNvSpPr>
                <a:spLocks/>
              </p:cNvSpPr>
              <p:nvPr/>
            </p:nvSpPr>
            <p:spPr bwMode="auto">
              <a:xfrm>
                <a:off x="6452011" y="1014614"/>
                <a:ext cx="137927" cy="93086"/>
              </a:xfrm>
              <a:custGeom>
                <a:avLst/>
                <a:gdLst>
                  <a:gd name="T0" fmla="*/ 0 w 67866"/>
                  <a:gd name="T1" fmla="*/ 46434 h 46434"/>
                  <a:gd name="T2" fmla="*/ 17860 w 67866"/>
                  <a:gd name="T3" fmla="*/ 39290 h 46434"/>
                  <a:gd name="T4" fmla="*/ 28575 w 67866"/>
                  <a:gd name="T5" fmla="*/ 35718 h 46434"/>
                  <a:gd name="T6" fmla="*/ 32147 w 67866"/>
                  <a:gd name="T7" fmla="*/ 25003 h 46434"/>
                  <a:gd name="T8" fmla="*/ 39291 w 67866"/>
                  <a:gd name="T9" fmla="*/ 14287 h 46434"/>
                  <a:gd name="T10" fmla="*/ 50007 w 67866"/>
                  <a:gd name="T11" fmla="*/ 10715 h 46434"/>
                  <a:gd name="T12" fmla="*/ 60722 w 67866"/>
                  <a:gd name="T13" fmla="*/ 3572 h 46434"/>
                  <a:gd name="T14" fmla="*/ 67866 w 67866"/>
                  <a:gd name="T15" fmla="*/ 0 h 464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connsiteX0" fmla="*/ 0 w 67866"/>
                  <a:gd name="connsiteY0" fmla="*/ 46434 h 46434"/>
                  <a:gd name="connsiteX1" fmla="*/ 17860 w 67866"/>
                  <a:gd name="connsiteY1" fmla="*/ 39290 h 46434"/>
                  <a:gd name="connsiteX2" fmla="*/ 32147 w 67866"/>
                  <a:gd name="connsiteY2" fmla="*/ 25003 h 46434"/>
                  <a:gd name="connsiteX3" fmla="*/ 39291 w 67866"/>
                  <a:gd name="connsiteY3" fmla="*/ 14287 h 46434"/>
                  <a:gd name="connsiteX4" fmla="*/ 50007 w 67866"/>
                  <a:gd name="connsiteY4" fmla="*/ 10715 h 46434"/>
                  <a:gd name="connsiteX5" fmla="*/ 60722 w 67866"/>
                  <a:gd name="connsiteY5" fmla="*/ 3572 h 46434"/>
                  <a:gd name="connsiteX6" fmla="*/ 67866 w 67866"/>
                  <a:gd name="connsiteY6" fmla="*/ 0 h 46434"/>
                  <a:gd name="connsiteX0" fmla="*/ 0 w 67866"/>
                  <a:gd name="connsiteY0" fmla="*/ 46434 h 46434"/>
                  <a:gd name="connsiteX1" fmla="*/ 17860 w 67866"/>
                  <a:gd name="connsiteY1" fmla="*/ 39290 h 46434"/>
                  <a:gd name="connsiteX2" fmla="*/ 23931 w 67866"/>
                  <a:gd name="connsiteY2" fmla="*/ 33561 h 46434"/>
                  <a:gd name="connsiteX3" fmla="*/ 32147 w 67866"/>
                  <a:gd name="connsiteY3" fmla="*/ 25003 h 46434"/>
                  <a:gd name="connsiteX4" fmla="*/ 39291 w 67866"/>
                  <a:gd name="connsiteY4" fmla="*/ 14287 h 46434"/>
                  <a:gd name="connsiteX5" fmla="*/ 50007 w 67866"/>
                  <a:gd name="connsiteY5" fmla="*/ 10715 h 46434"/>
                  <a:gd name="connsiteX6" fmla="*/ 60722 w 67866"/>
                  <a:gd name="connsiteY6" fmla="*/ 3572 h 46434"/>
                  <a:gd name="connsiteX7" fmla="*/ 67866 w 67866"/>
                  <a:gd name="connsiteY7" fmla="*/ 0 h 46434"/>
                  <a:gd name="connsiteX0" fmla="*/ 0 w 67866"/>
                  <a:gd name="connsiteY0" fmla="*/ 46434 h 46434"/>
                  <a:gd name="connsiteX1" fmla="*/ 23931 w 67866"/>
                  <a:gd name="connsiteY1" fmla="*/ 33561 h 46434"/>
                  <a:gd name="connsiteX2" fmla="*/ 32147 w 67866"/>
                  <a:gd name="connsiteY2" fmla="*/ 25003 h 46434"/>
                  <a:gd name="connsiteX3" fmla="*/ 39291 w 67866"/>
                  <a:gd name="connsiteY3" fmla="*/ 14287 h 46434"/>
                  <a:gd name="connsiteX4" fmla="*/ 50007 w 67866"/>
                  <a:gd name="connsiteY4" fmla="*/ 10715 h 46434"/>
                  <a:gd name="connsiteX5" fmla="*/ 60722 w 67866"/>
                  <a:gd name="connsiteY5" fmla="*/ 3572 h 46434"/>
                  <a:gd name="connsiteX6" fmla="*/ 67866 w 67866"/>
                  <a:gd name="connsiteY6" fmla="*/ 0 h 46434"/>
                  <a:gd name="connsiteX0" fmla="*/ 0 w 67866"/>
                  <a:gd name="connsiteY0" fmla="*/ 46434 h 46434"/>
                  <a:gd name="connsiteX1" fmla="*/ 23931 w 67866"/>
                  <a:gd name="connsiteY1" fmla="*/ 33561 h 46434"/>
                  <a:gd name="connsiteX2" fmla="*/ 32147 w 67866"/>
                  <a:gd name="connsiteY2" fmla="*/ 25003 h 46434"/>
                  <a:gd name="connsiteX3" fmla="*/ 50007 w 67866"/>
                  <a:gd name="connsiteY3" fmla="*/ 10715 h 46434"/>
                  <a:gd name="connsiteX4" fmla="*/ 60722 w 67866"/>
                  <a:gd name="connsiteY4" fmla="*/ 3572 h 46434"/>
                  <a:gd name="connsiteX5" fmla="*/ 67866 w 67866"/>
                  <a:gd name="connsiteY5" fmla="*/ 0 h 46434"/>
                  <a:gd name="connsiteX0" fmla="*/ 0 w 67866"/>
                  <a:gd name="connsiteY0" fmla="*/ 46434 h 46434"/>
                  <a:gd name="connsiteX1" fmla="*/ 32147 w 67866"/>
                  <a:gd name="connsiteY1" fmla="*/ 25003 h 46434"/>
                  <a:gd name="connsiteX2" fmla="*/ 50007 w 67866"/>
                  <a:gd name="connsiteY2" fmla="*/ 10715 h 46434"/>
                  <a:gd name="connsiteX3" fmla="*/ 60722 w 67866"/>
                  <a:gd name="connsiteY3" fmla="*/ 3572 h 46434"/>
                  <a:gd name="connsiteX4" fmla="*/ 67866 w 67866"/>
                  <a:gd name="connsiteY4" fmla="*/ 0 h 4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66" h="46434">
                    <a:moveTo>
                      <a:pt x="0" y="46434"/>
                    </a:moveTo>
                    <a:cubicBezTo>
                      <a:pt x="6697" y="41969"/>
                      <a:pt x="23813" y="30956"/>
                      <a:pt x="32147" y="25003"/>
                    </a:cubicBezTo>
                    <a:cubicBezTo>
                      <a:pt x="40482" y="19050"/>
                      <a:pt x="45245" y="14287"/>
                      <a:pt x="50007" y="10715"/>
                    </a:cubicBezTo>
                    <a:cubicBezTo>
                      <a:pt x="54769" y="7143"/>
                      <a:pt x="57041" y="5780"/>
                      <a:pt x="60722" y="3572"/>
                    </a:cubicBezTo>
                    <a:cubicBezTo>
                      <a:pt x="63005" y="2202"/>
                      <a:pt x="65485" y="1191"/>
                      <a:pt x="67866" y="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" name="Forme libre 6"/>
              <p:cNvSpPr>
                <a:spLocks/>
              </p:cNvSpPr>
              <p:nvPr/>
            </p:nvSpPr>
            <p:spPr bwMode="auto">
              <a:xfrm>
                <a:off x="6698217" y="850120"/>
                <a:ext cx="108279" cy="93086"/>
              </a:xfrm>
              <a:custGeom>
                <a:avLst/>
                <a:gdLst>
                  <a:gd name="T0" fmla="*/ 0 w 53578"/>
                  <a:gd name="T1" fmla="*/ 46434 h 46434"/>
                  <a:gd name="T2" fmla="*/ 17859 w 53578"/>
                  <a:gd name="T3" fmla="*/ 32146 h 46434"/>
                  <a:gd name="T4" fmla="*/ 28575 w 53578"/>
                  <a:gd name="T5" fmla="*/ 21431 h 46434"/>
                  <a:gd name="T6" fmla="*/ 42863 w 53578"/>
                  <a:gd name="T7" fmla="*/ 14287 h 46434"/>
                  <a:gd name="T8" fmla="*/ 53578 w 53578"/>
                  <a:gd name="T9" fmla="*/ 0 h 464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connsiteX0" fmla="*/ 0 w 53578"/>
                  <a:gd name="connsiteY0" fmla="*/ 46434 h 46434"/>
                  <a:gd name="connsiteX1" fmla="*/ 17859 w 53578"/>
                  <a:gd name="connsiteY1" fmla="*/ 32146 h 46434"/>
                  <a:gd name="connsiteX2" fmla="*/ 42863 w 53578"/>
                  <a:gd name="connsiteY2" fmla="*/ 14287 h 46434"/>
                  <a:gd name="connsiteX3" fmla="*/ 53578 w 53578"/>
                  <a:gd name="connsiteY3" fmla="*/ 0 h 46434"/>
                  <a:gd name="connsiteX0" fmla="*/ 0 w 53578"/>
                  <a:gd name="connsiteY0" fmla="*/ 46434 h 46434"/>
                  <a:gd name="connsiteX1" fmla="*/ 17859 w 53578"/>
                  <a:gd name="connsiteY1" fmla="*/ 32146 h 46434"/>
                  <a:gd name="connsiteX2" fmla="*/ 53578 w 53578"/>
                  <a:gd name="connsiteY2" fmla="*/ 0 h 4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578" h="46434">
                    <a:moveTo>
                      <a:pt x="0" y="46434"/>
                    </a:moveTo>
                    <a:cubicBezTo>
                      <a:pt x="5953" y="41671"/>
                      <a:pt x="8929" y="39885"/>
                      <a:pt x="17859" y="32146"/>
                    </a:cubicBezTo>
                    <a:cubicBezTo>
                      <a:pt x="26789" y="24407"/>
                      <a:pt x="46137" y="6697"/>
                      <a:pt x="53578" y="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5" name="Forme libre 7"/>
              <p:cNvSpPr>
                <a:spLocks/>
              </p:cNvSpPr>
              <p:nvPr/>
            </p:nvSpPr>
            <p:spPr bwMode="auto">
              <a:xfrm>
                <a:off x="6930243" y="670325"/>
                <a:ext cx="116013" cy="100736"/>
              </a:xfrm>
              <a:custGeom>
                <a:avLst/>
                <a:gdLst>
                  <a:gd name="T0" fmla="*/ 0 w 57150"/>
                  <a:gd name="T1" fmla="*/ 50006 h 50006"/>
                  <a:gd name="T2" fmla="*/ 17859 w 57150"/>
                  <a:gd name="T3" fmla="*/ 42862 h 50006"/>
                  <a:gd name="T4" fmla="*/ 21431 w 57150"/>
                  <a:gd name="T5" fmla="*/ 32147 h 50006"/>
                  <a:gd name="T6" fmla="*/ 28575 w 57150"/>
                  <a:gd name="T7" fmla="*/ 21431 h 50006"/>
                  <a:gd name="T8" fmla="*/ 39291 w 57150"/>
                  <a:gd name="T9" fmla="*/ 14287 h 50006"/>
                  <a:gd name="T10" fmla="*/ 57150 w 57150"/>
                  <a:gd name="T11" fmla="*/ 0 h 5000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connsiteX0" fmla="*/ 0 w 57150"/>
                  <a:gd name="connsiteY0" fmla="*/ 50006 h 50006"/>
                  <a:gd name="connsiteX1" fmla="*/ 21431 w 57150"/>
                  <a:gd name="connsiteY1" fmla="*/ 32147 h 50006"/>
                  <a:gd name="connsiteX2" fmla="*/ 28575 w 57150"/>
                  <a:gd name="connsiteY2" fmla="*/ 21431 h 50006"/>
                  <a:gd name="connsiteX3" fmla="*/ 39291 w 57150"/>
                  <a:gd name="connsiteY3" fmla="*/ 14287 h 50006"/>
                  <a:gd name="connsiteX4" fmla="*/ 57150 w 57150"/>
                  <a:gd name="connsiteY4" fmla="*/ 0 h 50006"/>
                  <a:gd name="connsiteX0" fmla="*/ 0 w 57150"/>
                  <a:gd name="connsiteY0" fmla="*/ 50006 h 50006"/>
                  <a:gd name="connsiteX1" fmla="*/ 28575 w 57150"/>
                  <a:gd name="connsiteY1" fmla="*/ 21431 h 50006"/>
                  <a:gd name="connsiteX2" fmla="*/ 39291 w 57150"/>
                  <a:gd name="connsiteY2" fmla="*/ 14287 h 50006"/>
                  <a:gd name="connsiteX3" fmla="*/ 57150 w 57150"/>
                  <a:gd name="connsiteY3" fmla="*/ 0 h 5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50006">
                    <a:moveTo>
                      <a:pt x="0" y="50006"/>
                    </a:moveTo>
                    <a:cubicBezTo>
                      <a:pt x="5953" y="44053"/>
                      <a:pt x="22027" y="27384"/>
                      <a:pt x="28575" y="21431"/>
                    </a:cubicBezTo>
                    <a:cubicBezTo>
                      <a:pt x="31611" y="18395"/>
                      <a:pt x="35798" y="16782"/>
                      <a:pt x="39291" y="14287"/>
                    </a:cubicBezTo>
                    <a:cubicBezTo>
                      <a:pt x="52971" y="4516"/>
                      <a:pt x="49921" y="7229"/>
                      <a:pt x="57150" y="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6" name="Forme libre 8"/>
              <p:cNvSpPr>
                <a:spLocks/>
              </p:cNvSpPr>
              <p:nvPr/>
            </p:nvSpPr>
            <p:spPr bwMode="auto">
              <a:xfrm>
                <a:off x="260778" y="4472804"/>
                <a:ext cx="92810" cy="1030317"/>
              </a:xfrm>
              <a:custGeom>
                <a:avLst/>
                <a:gdLst>
                  <a:gd name="T0" fmla="*/ 20320 w 45720"/>
                  <a:gd name="T1" fmla="*/ 0 h 513080"/>
                  <a:gd name="T2" fmla="*/ 17780 w 45720"/>
                  <a:gd name="T3" fmla="*/ 40640 h 513080"/>
                  <a:gd name="T4" fmla="*/ 15240 w 45720"/>
                  <a:gd name="T5" fmla="*/ 132080 h 513080"/>
                  <a:gd name="T6" fmla="*/ 7620 w 45720"/>
                  <a:gd name="T7" fmla="*/ 228600 h 513080"/>
                  <a:gd name="T8" fmla="*/ 0 w 45720"/>
                  <a:gd name="T9" fmla="*/ 309880 h 513080"/>
                  <a:gd name="T10" fmla="*/ 2540 w 45720"/>
                  <a:gd name="T11" fmla="*/ 474980 h 513080"/>
                  <a:gd name="T12" fmla="*/ 17780 w 45720"/>
                  <a:gd name="T13" fmla="*/ 490220 h 513080"/>
                  <a:gd name="T14" fmla="*/ 27940 w 45720"/>
                  <a:gd name="T15" fmla="*/ 508000 h 513080"/>
                  <a:gd name="T16" fmla="*/ 38100 w 45720"/>
                  <a:gd name="T17" fmla="*/ 510540 h 513080"/>
                  <a:gd name="T18" fmla="*/ 45720 w 45720"/>
                  <a:gd name="T19" fmla="*/ 513080 h 51308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connsiteX0" fmla="*/ 20320 w 45720"/>
                  <a:gd name="connsiteY0" fmla="*/ 0 h 513080"/>
                  <a:gd name="connsiteX1" fmla="*/ 17780 w 45720"/>
                  <a:gd name="connsiteY1" fmla="*/ 40640 h 513080"/>
                  <a:gd name="connsiteX2" fmla="*/ 15240 w 45720"/>
                  <a:gd name="connsiteY2" fmla="*/ 132080 h 513080"/>
                  <a:gd name="connsiteX3" fmla="*/ 7620 w 45720"/>
                  <a:gd name="connsiteY3" fmla="*/ 228600 h 513080"/>
                  <a:gd name="connsiteX4" fmla="*/ 0 w 45720"/>
                  <a:gd name="connsiteY4" fmla="*/ 309880 h 513080"/>
                  <a:gd name="connsiteX5" fmla="*/ 2540 w 45720"/>
                  <a:gd name="connsiteY5" fmla="*/ 474980 h 513080"/>
                  <a:gd name="connsiteX6" fmla="*/ 27940 w 45720"/>
                  <a:gd name="connsiteY6" fmla="*/ 508000 h 513080"/>
                  <a:gd name="connsiteX7" fmla="*/ 38100 w 45720"/>
                  <a:gd name="connsiteY7" fmla="*/ 510540 h 513080"/>
                  <a:gd name="connsiteX8" fmla="*/ 45720 w 45720"/>
                  <a:gd name="connsiteY8" fmla="*/ 513080 h 513080"/>
                  <a:gd name="connsiteX0" fmla="*/ 20320 w 45720"/>
                  <a:gd name="connsiteY0" fmla="*/ 0 h 513080"/>
                  <a:gd name="connsiteX1" fmla="*/ 17780 w 45720"/>
                  <a:gd name="connsiteY1" fmla="*/ 40640 h 513080"/>
                  <a:gd name="connsiteX2" fmla="*/ 15240 w 45720"/>
                  <a:gd name="connsiteY2" fmla="*/ 132080 h 513080"/>
                  <a:gd name="connsiteX3" fmla="*/ 7620 w 45720"/>
                  <a:gd name="connsiteY3" fmla="*/ 228600 h 513080"/>
                  <a:gd name="connsiteX4" fmla="*/ 0 w 45720"/>
                  <a:gd name="connsiteY4" fmla="*/ 309880 h 513080"/>
                  <a:gd name="connsiteX5" fmla="*/ 2540 w 45720"/>
                  <a:gd name="connsiteY5" fmla="*/ 474980 h 513080"/>
                  <a:gd name="connsiteX6" fmla="*/ 27940 w 45720"/>
                  <a:gd name="connsiteY6" fmla="*/ 508000 h 513080"/>
                  <a:gd name="connsiteX7" fmla="*/ 45720 w 45720"/>
                  <a:gd name="connsiteY7" fmla="*/ 513080 h 513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720" h="513080">
                    <a:moveTo>
                      <a:pt x="20320" y="0"/>
                    </a:moveTo>
                    <a:cubicBezTo>
                      <a:pt x="19473" y="13547"/>
                      <a:pt x="18302" y="27077"/>
                      <a:pt x="17780" y="40640"/>
                    </a:cubicBezTo>
                    <a:cubicBezTo>
                      <a:pt x="16608" y="71109"/>
                      <a:pt x="16886" y="101633"/>
                      <a:pt x="15240" y="132080"/>
                    </a:cubicBezTo>
                    <a:cubicBezTo>
                      <a:pt x="13498" y="164306"/>
                      <a:pt x="10194" y="196429"/>
                      <a:pt x="7620" y="228600"/>
                    </a:cubicBezTo>
                    <a:cubicBezTo>
                      <a:pt x="4457" y="268133"/>
                      <a:pt x="4775" y="262133"/>
                      <a:pt x="0" y="309880"/>
                    </a:cubicBezTo>
                    <a:cubicBezTo>
                      <a:pt x="847" y="364913"/>
                      <a:pt x="149" y="419992"/>
                      <a:pt x="2540" y="474980"/>
                    </a:cubicBezTo>
                    <a:cubicBezTo>
                      <a:pt x="7197" y="508000"/>
                      <a:pt x="20743" y="501650"/>
                      <a:pt x="27940" y="508000"/>
                    </a:cubicBezTo>
                    <a:cubicBezTo>
                      <a:pt x="35137" y="514350"/>
                      <a:pt x="42016" y="512022"/>
                      <a:pt x="45720" y="513080"/>
                    </a:cubicBez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7" name="Forme libre 6"/>
              <p:cNvSpPr>
                <a:spLocks/>
              </p:cNvSpPr>
              <p:nvPr/>
            </p:nvSpPr>
            <p:spPr bwMode="auto">
              <a:xfrm rot="529710">
                <a:off x="6177447" y="1166356"/>
                <a:ext cx="108279" cy="93086"/>
              </a:xfrm>
              <a:custGeom>
                <a:avLst/>
                <a:gdLst>
                  <a:gd name="T0" fmla="*/ 0 w 53578"/>
                  <a:gd name="T1" fmla="*/ 46434 h 46434"/>
                  <a:gd name="T2" fmla="*/ 17859 w 53578"/>
                  <a:gd name="T3" fmla="*/ 32146 h 46434"/>
                  <a:gd name="T4" fmla="*/ 28575 w 53578"/>
                  <a:gd name="T5" fmla="*/ 21431 h 46434"/>
                  <a:gd name="T6" fmla="*/ 42863 w 53578"/>
                  <a:gd name="T7" fmla="*/ 14287 h 46434"/>
                  <a:gd name="T8" fmla="*/ 53578 w 53578"/>
                  <a:gd name="T9" fmla="*/ 0 h 464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connsiteX0" fmla="*/ 0 w 53578"/>
                  <a:gd name="connsiteY0" fmla="*/ 46434 h 46434"/>
                  <a:gd name="connsiteX1" fmla="*/ 17859 w 53578"/>
                  <a:gd name="connsiteY1" fmla="*/ 32146 h 46434"/>
                  <a:gd name="connsiteX2" fmla="*/ 28575 w 53578"/>
                  <a:gd name="connsiteY2" fmla="*/ 21431 h 46434"/>
                  <a:gd name="connsiteX3" fmla="*/ 53578 w 53578"/>
                  <a:gd name="connsiteY3" fmla="*/ 0 h 46434"/>
                  <a:gd name="connsiteX0" fmla="*/ 0 w 53578"/>
                  <a:gd name="connsiteY0" fmla="*/ 46434 h 46434"/>
                  <a:gd name="connsiteX1" fmla="*/ 17859 w 53578"/>
                  <a:gd name="connsiteY1" fmla="*/ 32146 h 46434"/>
                  <a:gd name="connsiteX2" fmla="*/ 53578 w 53578"/>
                  <a:gd name="connsiteY2" fmla="*/ 0 h 46434"/>
                  <a:gd name="connsiteX0" fmla="*/ 0 w 53578"/>
                  <a:gd name="connsiteY0" fmla="*/ 46434 h 46434"/>
                  <a:gd name="connsiteX1" fmla="*/ 53578 w 53578"/>
                  <a:gd name="connsiteY1" fmla="*/ 0 h 46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578" h="46434">
                    <a:moveTo>
                      <a:pt x="0" y="46434"/>
                    </a:moveTo>
                    <a:lnTo>
                      <a:pt x="53578" y="0"/>
                    </a:lnTo>
                  </a:path>
                </a:pathLst>
              </a:custGeom>
              <a:noFill/>
              <a:ln w="57150" cap="flat" cmpd="sng">
                <a:solidFill>
                  <a:srgbClr val="D70AE2"/>
                </a:solidFill>
                <a:prstDash val="solid"/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3" name="Connecteur droit 2"/>
          <p:cNvCxnSpPr/>
          <p:nvPr/>
        </p:nvCxnSpPr>
        <p:spPr>
          <a:xfrm>
            <a:off x="4467256" y="3052414"/>
            <a:ext cx="517043" cy="963920"/>
          </a:xfrm>
          <a:prstGeom prst="line">
            <a:avLst/>
          </a:prstGeom>
          <a:ln w="57150" cmpd="sng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6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r 2"/>
          <p:cNvGrpSpPr/>
          <p:nvPr/>
        </p:nvGrpSpPr>
        <p:grpSpPr>
          <a:xfrm>
            <a:off x="0" y="345923"/>
            <a:ext cx="9144000" cy="6195739"/>
            <a:chOff x="8467" y="345923"/>
            <a:chExt cx="9144000" cy="6195739"/>
          </a:xfrm>
        </p:grpSpPr>
        <p:pic>
          <p:nvPicPr>
            <p:cNvPr id="4" name="Image 3" descr="t.png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7" y="345923"/>
              <a:ext cx="9144000" cy="5878286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7205133" y="6233885"/>
              <a:ext cx="19388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Book Antiqua"/>
                  <a:cs typeface="Book Antiqua"/>
                </a:rPr>
                <a:t>Collection particulière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88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194737"/>
            <a:ext cx="9144000" cy="6579068"/>
            <a:chOff x="0" y="194737"/>
            <a:chExt cx="9144000" cy="6579068"/>
          </a:xfrm>
        </p:grpSpPr>
        <p:pic>
          <p:nvPicPr>
            <p:cNvPr id="2" name="Image 1" descr="cpsm gare 1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94737"/>
              <a:ext cx="9144000" cy="631762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16045" y="6466028"/>
              <a:ext cx="2627955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400" dirty="0" smtClean="0">
                  <a:latin typeface="Book Antiqua"/>
                  <a:ea typeface="Lucida Grande"/>
                  <a:cs typeface="Book Antiqua"/>
                </a:rPr>
                <a:t>© </a:t>
              </a:r>
              <a:r>
                <a:rPr lang="fr-FR" sz="1400" dirty="0" err="1" smtClean="0">
                  <a:latin typeface="Book Antiqua"/>
                  <a:ea typeface="Lucida Grande"/>
                  <a:cs typeface="Book Antiqua"/>
                </a:rPr>
                <a:t>Combier</a:t>
              </a:r>
              <a:r>
                <a:rPr lang="fr-FR" sz="1400" dirty="0" smtClean="0">
                  <a:latin typeface="Book Antiqua"/>
                  <a:ea typeface="Lucida Grande"/>
                  <a:cs typeface="Book Antiqua"/>
                </a:rPr>
                <a:t> Imprimeur Mâcon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795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2-17 à 19.31.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138"/>
            <a:ext cx="9144000" cy="5822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10753" y="6238889"/>
            <a:ext cx="1344940" cy="40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</a:pPr>
            <a:r>
              <a:rPr lang="fr-FR" sz="1600" dirty="0">
                <a:latin typeface="Book Antiqua"/>
                <a:cs typeface="Book Antiqua"/>
              </a:rPr>
              <a:t>Source : IGN</a:t>
            </a:r>
          </a:p>
        </p:txBody>
      </p:sp>
      <p:cxnSp>
        <p:nvCxnSpPr>
          <p:cNvPr id="6" name="Connecteur droit 5"/>
          <p:cNvCxnSpPr/>
          <p:nvPr/>
        </p:nvCxnSpPr>
        <p:spPr>
          <a:xfrm>
            <a:off x="2597150" y="3060700"/>
            <a:ext cx="628650" cy="1047750"/>
          </a:xfrm>
          <a:prstGeom prst="line">
            <a:avLst/>
          </a:prstGeom>
          <a:ln w="57150" cmpd="sng">
            <a:solidFill>
              <a:srgbClr val="FFF50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291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42335" y="-7056"/>
            <a:ext cx="9084731" cy="6865056"/>
            <a:chOff x="42335" y="-7056"/>
            <a:chExt cx="9084731" cy="6865056"/>
          </a:xfrm>
        </p:grpSpPr>
        <p:grpSp>
          <p:nvGrpSpPr>
            <p:cNvPr id="2" name="Grouper 1"/>
            <p:cNvGrpSpPr/>
            <p:nvPr/>
          </p:nvGrpSpPr>
          <p:grpSpPr>
            <a:xfrm>
              <a:off x="42335" y="-7056"/>
              <a:ext cx="9067797" cy="6865056"/>
              <a:chOff x="42335" y="-7056"/>
              <a:chExt cx="9067797" cy="6865056"/>
            </a:xfrm>
          </p:grpSpPr>
          <p:pic>
            <p:nvPicPr>
              <p:cNvPr id="3" name="Image 2" descr="IMG_1226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66353" y="0"/>
                <a:ext cx="4543779" cy="6858000"/>
              </a:xfrm>
              <a:prstGeom prst="rect">
                <a:avLst/>
              </a:prstGeom>
            </p:spPr>
          </p:pic>
          <p:pic>
            <p:nvPicPr>
              <p:cNvPr id="4" name="Image 3" descr="IMG_1224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335" y="-7056"/>
                <a:ext cx="4484888" cy="6865056"/>
              </a:xfrm>
              <a:prstGeom prst="rect">
                <a:avLst/>
              </a:prstGeom>
            </p:spPr>
          </p:pic>
        </p:grpSp>
        <p:sp>
          <p:nvSpPr>
            <p:cNvPr id="5" name="ZoneTexte 4"/>
            <p:cNvSpPr txBox="1"/>
            <p:nvPr/>
          </p:nvSpPr>
          <p:spPr>
            <a:xfrm>
              <a:off x="7730067" y="6550223"/>
              <a:ext cx="13969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E6DFFF"/>
                  </a:solidFill>
                  <a:latin typeface="Book Antiqua"/>
                  <a:cs typeface="Book Antiqua"/>
                </a:rPr>
                <a:t>Photos C. B.-B.</a:t>
              </a:r>
              <a:endParaRPr lang="fr-FR" sz="1400" dirty="0">
                <a:solidFill>
                  <a:srgbClr val="E6DFFF"/>
                </a:solidFill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3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er 30"/>
          <p:cNvGrpSpPr/>
          <p:nvPr/>
        </p:nvGrpSpPr>
        <p:grpSpPr>
          <a:xfrm>
            <a:off x="0" y="-2"/>
            <a:ext cx="9144000" cy="6858001"/>
            <a:chOff x="0" y="-2"/>
            <a:chExt cx="9144000" cy="6858001"/>
          </a:xfrm>
        </p:grpSpPr>
        <p:grpSp>
          <p:nvGrpSpPr>
            <p:cNvPr id="2" name="Grouper 1"/>
            <p:cNvGrpSpPr/>
            <p:nvPr/>
          </p:nvGrpSpPr>
          <p:grpSpPr>
            <a:xfrm>
              <a:off x="0" y="-2"/>
              <a:ext cx="9144000" cy="6858001"/>
              <a:chOff x="0" y="-1"/>
              <a:chExt cx="7166741" cy="5602112"/>
            </a:xfrm>
          </p:grpSpPr>
          <p:grpSp>
            <p:nvGrpSpPr>
              <p:cNvPr id="21" name="Grouper 20"/>
              <p:cNvGrpSpPr/>
              <p:nvPr/>
            </p:nvGrpSpPr>
            <p:grpSpPr>
              <a:xfrm>
                <a:off x="0" y="-1"/>
                <a:ext cx="7166741" cy="5602112"/>
                <a:chOff x="819150" y="1054100"/>
                <a:chExt cx="4505343" cy="3414713"/>
              </a:xfrm>
            </p:grpSpPr>
            <p:pic>
              <p:nvPicPr>
                <p:cNvPr id="3083" name="Image 1" descr="Description : Lexar:Gray février:IGNF_PVA_1-0__1940-06-03__C3122-0011_1940_F3122-3222_0149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819150" y="1054100"/>
                  <a:ext cx="4505343" cy="3414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1" name="Group 12"/>
                <p:cNvGrpSpPr>
                  <a:grpSpLocks/>
                </p:cNvGrpSpPr>
                <p:nvPr/>
              </p:nvGrpSpPr>
              <p:grpSpPr bwMode="auto">
                <a:xfrm>
                  <a:off x="1000125" y="1954212"/>
                  <a:ext cx="3343275" cy="2406330"/>
                  <a:chOff x="1576" y="3077"/>
                  <a:chExt cx="5264" cy="3790"/>
                </a:xfrm>
              </p:grpSpPr>
              <p:sp>
                <p:nvSpPr>
                  <p:cNvPr id="12" name="Forme libre 2"/>
                  <p:cNvSpPr>
                    <a:spLocks/>
                  </p:cNvSpPr>
                  <p:nvPr/>
                </p:nvSpPr>
                <p:spPr bwMode="auto">
                  <a:xfrm>
                    <a:off x="5861" y="5119"/>
                    <a:ext cx="215" cy="613"/>
                  </a:xfrm>
                  <a:custGeom>
                    <a:avLst/>
                    <a:gdLst>
                      <a:gd name="T0" fmla="*/ 0 w 136218"/>
                      <a:gd name="T1" fmla="*/ 0 h 389335"/>
                      <a:gd name="T2" fmla="*/ 28575 w 136218"/>
                      <a:gd name="T3" fmla="*/ 39291 h 389335"/>
                      <a:gd name="T4" fmla="*/ 32147 w 136218"/>
                      <a:gd name="T5" fmla="*/ 50007 h 389335"/>
                      <a:gd name="T6" fmla="*/ 35719 w 136218"/>
                      <a:gd name="T7" fmla="*/ 64294 h 389335"/>
                      <a:gd name="T8" fmla="*/ 42862 w 136218"/>
                      <a:gd name="T9" fmla="*/ 85725 h 389335"/>
                      <a:gd name="T10" fmla="*/ 50006 w 136218"/>
                      <a:gd name="T11" fmla="*/ 121444 h 389335"/>
                      <a:gd name="T12" fmla="*/ 57150 w 136218"/>
                      <a:gd name="T13" fmla="*/ 142875 h 389335"/>
                      <a:gd name="T14" fmla="*/ 71437 w 136218"/>
                      <a:gd name="T15" fmla="*/ 178594 h 389335"/>
                      <a:gd name="T16" fmla="*/ 75009 w 136218"/>
                      <a:gd name="T17" fmla="*/ 189310 h 389335"/>
                      <a:gd name="T18" fmla="*/ 78581 w 136218"/>
                      <a:gd name="T19" fmla="*/ 200025 h 389335"/>
                      <a:gd name="T20" fmla="*/ 82153 w 136218"/>
                      <a:gd name="T21" fmla="*/ 214313 h 389335"/>
                      <a:gd name="T22" fmla="*/ 92869 w 136218"/>
                      <a:gd name="T23" fmla="*/ 217885 h 389335"/>
                      <a:gd name="T24" fmla="*/ 96440 w 136218"/>
                      <a:gd name="T25" fmla="*/ 232172 h 389335"/>
                      <a:gd name="T26" fmla="*/ 100012 w 136218"/>
                      <a:gd name="T27" fmla="*/ 242888 h 389335"/>
                      <a:gd name="T28" fmla="*/ 103584 w 136218"/>
                      <a:gd name="T29" fmla="*/ 264319 h 389335"/>
                      <a:gd name="T30" fmla="*/ 110728 w 136218"/>
                      <a:gd name="T31" fmla="*/ 285750 h 389335"/>
                      <a:gd name="T32" fmla="*/ 114300 w 136218"/>
                      <a:gd name="T33" fmla="*/ 317897 h 389335"/>
                      <a:gd name="T34" fmla="*/ 117872 w 136218"/>
                      <a:gd name="T35" fmla="*/ 328613 h 389335"/>
                      <a:gd name="T36" fmla="*/ 128587 w 136218"/>
                      <a:gd name="T37" fmla="*/ 335757 h 389335"/>
                      <a:gd name="T38" fmla="*/ 132159 w 136218"/>
                      <a:gd name="T39" fmla="*/ 385763 h 389335"/>
                      <a:gd name="T40" fmla="*/ 128587 w 136218"/>
                      <a:gd name="T41" fmla="*/ 389335 h 389335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78581 w 136218"/>
                      <a:gd name="connsiteY9" fmla="*/ 200025 h 389335"/>
                      <a:gd name="connsiteX10" fmla="*/ 92869 w 136218"/>
                      <a:gd name="connsiteY10" fmla="*/ 217885 h 389335"/>
                      <a:gd name="connsiteX11" fmla="*/ 96440 w 136218"/>
                      <a:gd name="connsiteY11" fmla="*/ 232172 h 389335"/>
                      <a:gd name="connsiteX12" fmla="*/ 100012 w 136218"/>
                      <a:gd name="connsiteY12" fmla="*/ 242888 h 389335"/>
                      <a:gd name="connsiteX13" fmla="*/ 103584 w 136218"/>
                      <a:gd name="connsiteY13" fmla="*/ 264319 h 389335"/>
                      <a:gd name="connsiteX14" fmla="*/ 110728 w 136218"/>
                      <a:gd name="connsiteY14" fmla="*/ 285750 h 389335"/>
                      <a:gd name="connsiteX15" fmla="*/ 114300 w 136218"/>
                      <a:gd name="connsiteY15" fmla="*/ 317897 h 389335"/>
                      <a:gd name="connsiteX16" fmla="*/ 117872 w 136218"/>
                      <a:gd name="connsiteY16" fmla="*/ 328613 h 389335"/>
                      <a:gd name="connsiteX17" fmla="*/ 128587 w 136218"/>
                      <a:gd name="connsiteY17" fmla="*/ 335757 h 389335"/>
                      <a:gd name="connsiteX18" fmla="*/ 132159 w 136218"/>
                      <a:gd name="connsiteY18" fmla="*/ 385763 h 389335"/>
                      <a:gd name="connsiteX19" fmla="*/ 128587 w 136218"/>
                      <a:gd name="connsiteY19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92869 w 136218"/>
                      <a:gd name="connsiteY9" fmla="*/ 217885 h 389335"/>
                      <a:gd name="connsiteX10" fmla="*/ 96440 w 136218"/>
                      <a:gd name="connsiteY10" fmla="*/ 232172 h 389335"/>
                      <a:gd name="connsiteX11" fmla="*/ 100012 w 136218"/>
                      <a:gd name="connsiteY11" fmla="*/ 242888 h 389335"/>
                      <a:gd name="connsiteX12" fmla="*/ 103584 w 136218"/>
                      <a:gd name="connsiteY12" fmla="*/ 264319 h 389335"/>
                      <a:gd name="connsiteX13" fmla="*/ 110728 w 136218"/>
                      <a:gd name="connsiteY13" fmla="*/ 285750 h 389335"/>
                      <a:gd name="connsiteX14" fmla="*/ 114300 w 136218"/>
                      <a:gd name="connsiteY14" fmla="*/ 317897 h 389335"/>
                      <a:gd name="connsiteX15" fmla="*/ 117872 w 136218"/>
                      <a:gd name="connsiteY15" fmla="*/ 328613 h 389335"/>
                      <a:gd name="connsiteX16" fmla="*/ 128587 w 136218"/>
                      <a:gd name="connsiteY16" fmla="*/ 335757 h 389335"/>
                      <a:gd name="connsiteX17" fmla="*/ 132159 w 136218"/>
                      <a:gd name="connsiteY17" fmla="*/ 385763 h 389335"/>
                      <a:gd name="connsiteX18" fmla="*/ 128587 w 136218"/>
                      <a:gd name="connsiteY18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92869 w 136218"/>
                      <a:gd name="connsiteY9" fmla="*/ 217885 h 389335"/>
                      <a:gd name="connsiteX10" fmla="*/ 96440 w 136218"/>
                      <a:gd name="connsiteY10" fmla="*/ 232172 h 389335"/>
                      <a:gd name="connsiteX11" fmla="*/ 100012 w 136218"/>
                      <a:gd name="connsiteY11" fmla="*/ 242888 h 389335"/>
                      <a:gd name="connsiteX12" fmla="*/ 103584 w 136218"/>
                      <a:gd name="connsiteY12" fmla="*/ 264319 h 389335"/>
                      <a:gd name="connsiteX13" fmla="*/ 114300 w 136218"/>
                      <a:gd name="connsiteY13" fmla="*/ 317897 h 389335"/>
                      <a:gd name="connsiteX14" fmla="*/ 117872 w 136218"/>
                      <a:gd name="connsiteY14" fmla="*/ 328613 h 389335"/>
                      <a:gd name="connsiteX15" fmla="*/ 128587 w 136218"/>
                      <a:gd name="connsiteY15" fmla="*/ 335757 h 389335"/>
                      <a:gd name="connsiteX16" fmla="*/ 132159 w 136218"/>
                      <a:gd name="connsiteY16" fmla="*/ 385763 h 389335"/>
                      <a:gd name="connsiteX17" fmla="*/ 128587 w 136218"/>
                      <a:gd name="connsiteY17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92869 w 136218"/>
                      <a:gd name="connsiteY9" fmla="*/ 217885 h 389335"/>
                      <a:gd name="connsiteX10" fmla="*/ 96440 w 136218"/>
                      <a:gd name="connsiteY10" fmla="*/ 232172 h 389335"/>
                      <a:gd name="connsiteX11" fmla="*/ 100012 w 136218"/>
                      <a:gd name="connsiteY11" fmla="*/ 242888 h 389335"/>
                      <a:gd name="connsiteX12" fmla="*/ 103584 w 136218"/>
                      <a:gd name="connsiteY12" fmla="*/ 264319 h 389335"/>
                      <a:gd name="connsiteX13" fmla="*/ 117872 w 136218"/>
                      <a:gd name="connsiteY13" fmla="*/ 328613 h 389335"/>
                      <a:gd name="connsiteX14" fmla="*/ 128587 w 136218"/>
                      <a:gd name="connsiteY14" fmla="*/ 335757 h 389335"/>
                      <a:gd name="connsiteX15" fmla="*/ 132159 w 136218"/>
                      <a:gd name="connsiteY15" fmla="*/ 385763 h 389335"/>
                      <a:gd name="connsiteX16" fmla="*/ 128587 w 136218"/>
                      <a:gd name="connsiteY16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92869 w 136218"/>
                      <a:gd name="connsiteY9" fmla="*/ 217885 h 389335"/>
                      <a:gd name="connsiteX10" fmla="*/ 96440 w 136218"/>
                      <a:gd name="connsiteY10" fmla="*/ 232172 h 389335"/>
                      <a:gd name="connsiteX11" fmla="*/ 100012 w 136218"/>
                      <a:gd name="connsiteY11" fmla="*/ 242888 h 389335"/>
                      <a:gd name="connsiteX12" fmla="*/ 103584 w 136218"/>
                      <a:gd name="connsiteY12" fmla="*/ 264319 h 389335"/>
                      <a:gd name="connsiteX13" fmla="*/ 128587 w 136218"/>
                      <a:gd name="connsiteY13" fmla="*/ 335757 h 389335"/>
                      <a:gd name="connsiteX14" fmla="*/ 132159 w 136218"/>
                      <a:gd name="connsiteY14" fmla="*/ 385763 h 389335"/>
                      <a:gd name="connsiteX15" fmla="*/ 128587 w 136218"/>
                      <a:gd name="connsiteY15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96440 w 136218"/>
                      <a:gd name="connsiteY9" fmla="*/ 232172 h 389335"/>
                      <a:gd name="connsiteX10" fmla="*/ 100012 w 136218"/>
                      <a:gd name="connsiteY10" fmla="*/ 242888 h 389335"/>
                      <a:gd name="connsiteX11" fmla="*/ 103584 w 136218"/>
                      <a:gd name="connsiteY11" fmla="*/ 264319 h 389335"/>
                      <a:gd name="connsiteX12" fmla="*/ 128587 w 136218"/>
                      <a:gd name="connsiteY12" fmla="*/ 335757 h 389335"/>
                      <a:gd name="connsiteX13" fmla="*/ 132159 w 136218"/>
                      <a:gd name="connsiteY13" fmla="*/ 385763 h 389335"/>
                      <a:gd name="connsiteX14" fmla="*/ 128587 w 136218"/>
                      <a:gd name="connsiteY14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100012 w 136218"/>
                      <a:gd name="connsiteY9" fmla="*/ 242888 h 389335"/>
                      <a:gd name="connsiteX10" fmla="*/ 103584 w 136218"/>
                      <a:gd name="connsiteY10" fmla="*/ 264319 h 389335"/>
                      <a:gd name="connsiteX11" fmla="*/ 128587 w 136218"/>
                      <a:gd name="connsiteY11" fmla="*/ 335757 h 389335"/>
                      <a:gd name="connsiteX12" fmla="*/ 132159 w 136218"/>
                      <a:gd name="connsiteY12" fmla="*/ 385763 h 389335"/>
                      <a:gd name="connsiteX13" fmla="*/ 128587 w 136218"/>
                      <a:gd name="connsiteY13" fmla="*/ 389335 h 389335"/>
                      <a:gd name="connsiteX0" fmla="*/ 0 w 136218"/>
                      <a:gd name="connsiteY0" fmla="*/ 0 h 389335"/>
                      <a:gd name="connsiteX1" fmla="*/ 28575 w 136218"/>
                      <a:gd name="connsiteY1" fmla="*/ 39291 h 389335"/>
                      <a:gd name="connsiteX2" fmla="*/ 32147 w 136218"/>
                      <a:gd name="connsiteY2" fmla="*/ 50007 h 389335"/>
                      <a:gd name="connsiteX3" fmla="*/ 35719 w 136218"/>
                      <a:gd name="connsiteY3" fmla="*/ 64294 h 389335"/>
                      <a:gd name="connsiteX4" fmla="*/ 42862 w 136218"/>
                      <a:gd name="connsiteY4" fmla="*/ 85725 h 389335"/>
                      <a:gd name="connsiteX5" fmla="*/ 50006 w 136218"/>
                      <a:gd name="connsiteY5" fmla="*/ 121444 h 389335"/>
                      <a:gd name="connsiteX6" fmla="*/ 57150 w 136218"/>
                      <a:gd name="connsiteY6" fmla="*/ 142875 h 389335"/>
                      <a:gd name="connsiteX7" fmla="*/ 71437 w 136218"/>
                      <a:gd name="connsiteY7" fmla="*/ 178594 h 389335"/>
                      <a:gd name="connsiteX8" fmla="*/ 75009 w 136218"/>
                      <a:gd name="connsiteY8" fmla="*/ 189310 h 389335"/>
                      <a:gd name="connsiteX9" fmla="*/ 103584 w 136218"/>
                      <a:gd name="connsiteY9" fmla="*/ 264319 h 389335"/>
                      <a:gd name="connsiteX10" fmla="*/ 128587 w 136218"/>
                      <a:gd name="connsiteY10" fmla="*/ 335757 h 389335"/>
                      <a:gd name="connsiteX11" fmla="*/ 132159 w 136218"/>
                      <a:gd name="connsiteY11" fmla="*/ 385763 h 389335"/>
                      <a:gd name="connsiteX12" fmla="*/ 128587 w 136218"/>
                      <a:gd name="connsiteY12" fmla="*/ 389335 h 38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6218" h="389335">
                        <a:moveTo>
                          <a:pt x="0" y="0"/>
                        </a:moveTo>
                        <a:cubicBezTo>
                          <a:pt x="5555" y="6945"/>
                          <a:pt x="25931" y="31360"/>
                          <a:pt x="28575" y="39291"/>
                        </a:cubicBezTo>
                        <a:cubicBezTo>
                          <a:pt x="29766" y="42863"/>
                          <a:pt x="31113" y="46387"/>
                          <a:pt x="32147" y="50007"/>
                        </a:cubicBezTo>
                        <a:cubicBezTo>
                          <a:pt x="33496" y="54727"/>
                          <a:pt x="34308" y="59592"/>
                          <a:pt x="35719" y="64294"/>
                        </a:cubicBezTo>
                        <a:cubicBezTo>
                          <a:pt x="37883" y="71506"/>
                          <a:pt x="42862" y="85725"/>
                          <a:pt x="42862" y="85725"/>
                        </a:cubicBezTo>
                        <a:cubicBezTo>
                          <a:pt x="45276" y="100209"/>
                          <a:pt x="46009" y="108122"/>
                          <a:pt x="50006" y="121444"/>
                        </a:cubicBezTo>
                        <a:cubicBezTo>
                          <a:pt x="52170" y="128657"/>
                          <a:pt x="53782" y="136140"/>
                          <a:pt x="57150" y="142875"/>
                        </a:cubicBezTo>
                        <a:cubicBezTo>
                          <a:pt x="67662" y="163899"/>
                          <a:pt x="62609" y="152110"/>
                          <a:pt x="71437" y="178594"/>
                        </a:cubicBezTo>
                        <a:lnTo>
                          <a:pt x="75009" y="189310"/>
                        </a:lnTo>
                        <a:cubicBezTo>
                          <a:pt x="80367" y="203597"/>
                          <a:pt x="94654" y="239911"/>
                          <a:pt x="103584" y="264319"/>
                        </a:cubicBezTo>
                        <a:cubicBezTo>
                          <a:pt x="112514" y="288727"/>
                          <a:pt x="123825" y="315516"/>
                          <a:pt x="128587" y="335757"/>
                        </a:cubicBezTo>
                        <a:cubicBezTo>
                          <a:pt x="137117" y="361346"/>
                          <a:pt x="138768" y="356024"/>
                          <a:pt x="132159" y="385763"/>
                        </a:cubicBezTo>
                        <a:cubicBezTo>
                          <a:pt x="131794" y="387407"/>
                          <a:pt x="129778" y="388144"/>
                          <a:pt x="128587" y="389335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3" name="Forme libre 3"/>
                  <p:cNvSpPr>
                    <a:spLocks/>
                  </p:cNvSpPr>
                  <p:nvPr/>
                </p:nvSpPr>
                <p:spPr bwMode="auto">
                  <a:xfrm>
                    <a:off x="1717" y="5749"/>
                    <a:ext cx="4315" cy="1118"/>
                  </a:xfrm>
                  <a:custGeom>
                    <a:avLst/>
                    <a:gdLst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752 w 10000"/>
                      <a:gd name="connsiteY2" fmla="*/ 206 h 10000"/>
                      <a:gd name="connsiteX3" fmla="*/ 9673 w 10000"/>
                      <a:gd name="connsiteY3" fmla="*/ 304 h 10000"/>
                      <a:gd name="connsiteX4" fmla="*/ 9636 w 10000"/>
                      <a:gd name="connsiteY4" fmla="*/ 358 h 10000"/>
                      <a:gd name="connsiteX5" fmla="*/ 9583 w 10000"/>
                      <a:gd name="connsiteY5" fmla="*/ 403 h 10000"/>
                      <a:gd name="connsiteX6" fmla="*/ 9504 w 10000"/>
                      <a:gd name="connsiteY6" fmla="*/ 608 h 10000"/>
                      <a:gd name="connsiteX7" fmla="*/ 9414 w 10000"/>
                      <a:gd name="connsiteY7" fmla="*/ 805 h 10000"/>
                      <a:gd name="connsiteX8" fmla="*/ 9323 w 10000"/>
                      <a:gd name="connsiteY8" fmla="*/ 957 h 10000"/>
                      <a:gd name="connsiteX9" fmla="*/ 9284 w 10000"/>
                      <a:gd name="connsiteY9" fmla="*/ 1109 h 10000"/>
                      <a:gd name="connsiteX10" fmla="*/ 9231 w 10000"/>
                      <a:gd name="connsiteY10" fmla="*/ 1163 h 10000"/>
                      <a:gd name="connsiteX11" fmla="*/ 9140 w 10000"/>
                      <a:gd name="connsiteY11" fmla="*/ 1315 h 10000"/>
                      <a:gd name="connsiteX12" fmla="*/ 9101 w 10000"/>
                      <a:gd name="connsiteY12" fmla="*/ 1467 h 10000"/>
                      <a:gd name="connsiteX13" fmla="*/ 9010 w 10000"/>
                      <a:gd name="connsiteY13" fmla="*/ 1664 h 10000"/>
                      <a:gd name="connsiteX14" fmla="*/ 8932 w 10000"/>
                      <a:gd name="connsiteY14" fmla="*/ 1771 h 10000"/>
                      <a:gd name="connsiteX15" fmla="*/ 8813 w 10000"/>
                      <a:gd name="connsiteY15" fmla="*/ 1869 h 10000"/>
                      <a:gd name="connsiteX16" fmla="*/ 8774 w 10000"/>
                      <a:gd name="connsiteY16" fmla="*/ 2021 h 10000"/>
                      <a:gd name="connsiteX17" fmla="*/ 8735 w 10000"/>
                      <a:gd name="connsiteY17" fmla="*/ 2075 h 10000"/>
                      <a:gd name="connsiteX18" fmla="*/ 8684 w 10000"/>
                      <a:gd name="connsiteY18" fmla="*/ 2174 h 10000"/>
                      <a:gd name="connsiteX19" fmla="*/ 8644 w 10000"/>
                      <a:gd name="connsiteY19" fmla="*/ 2218 h 10000"/>
                      <a:gd name="connsiteX20" fmla="*/ 8565 w 10000"/>
                      <a:gd name="connsiteY20" fmla="*/ 2370 h 10000"/>
                      <a:gd name="connsiteX21" fmla="*/ 8526 w 10000"/>
                      <a:gd name="connsiteY21" fmla="*/ 2522 h 10000"/>
                      <a:gd name="connsiteX22" fmla="*/ 8501 w 10000"/>
                      <a:gd name="connsiteY22" fmla="*/ 2674 h 10000"/>
                      <a:gd name="connsiteX23" fmla="*/ 8410 w 10000"/>
                      <a:gd name="connsiteY23" fmla="*/ 2826 h 10000"/>
                      <a:gd name="connsiteX24" fmla="*/ 8320 w 10000"/>
                      <a:gd name="connsiteY24" fmla="*/ 2880 h 10000"/>
                      <a:gd name="connsiteX25" fmla="*/ 8188 w 10000"/>
                      <a:gd name="connsiteY25" fmla="*/ 2979 h 10000"/>
                      <a:gd name="connsiteX26" fmla="*/ 8111 w 10000"/>
                      <a:gd name="connsiteY26" fmla="*/ 3086 h 10000"/>
                      <a:gd name="connsiteX27" fmla="*/ 8072 w 10000"/>
                      <a:gd name="connsiteY27" fmla="*/ 3184 h 10000"/>
                      <a:gd name="connsiteX28" fmla="*/ 7993 w 10000"/>
                      <a:gd name="connsiteY28" fmla="*/ 3283 h 10000"/>
                      <a:gd name="connsiteX29" fmla="*/ 7954 w 10000"/>
                      <a:gd name="connsiteY29" fmla="*/ 3381 h 10000"/>
                      <a:gd name="connsiteX30" fmla="*/ 7835 w 10000"/>
                      <a:gd name="connsiteY30" fmla="*/ 3488 h 10000"/>
                      <a:gd name="connsiteX31" fmla="*/ 7784 w 10000"/>
                      <a:gd name="connsiteY31" fmla="*/ 3533 h 10000"/>
                      <a:gd name="connsiteX32" fmla="*/ 7666 w 10000"/>
                      <a:gd name="connsiteY32" fmla="*/ 3685 h 10000"/>
                      <a:gd name="connsiteX33" fmla="*/ 7627 w 10000"/>
                      <a:gd name="connsiteY33" fmla="*/ 3739 h 10000"/>
                      <a:gd name="connsiteX34" fmla="*/ 7550 w 10000"/>
                      <a:gd name="connsiteY34" fmla="*/ 3792 h 10000"/>
                      <a:gd name="connsiteX35" fmla="*/ 7458 w 10000"/>
                      <a:gd name="connsiteY35" fmla="*/ 3891 h 10000"/>
                      <a:gd name="connsiteX36" fmla="*/ 7407 w 10000"/>
                      <a:gd name="connsiteY36" fmla="*/ 3945 h 10000"/>
                      <a:gd name="connsiteX37" fmla="*/ 7328 w 10000"/>
                      <a:gd name="connsiteY37" fmla="*/ 4043 h 10000"/>
                      <a:gd name="connsiteX38" fmla="*/ 7159 w 10000"/>
                      <a:gd name="connsiteY38" fmla="*/ 4347 h 10000"/>
                      <a:gd name="connsiteX39" fmla="*/ 7080 w 10000"/>
                      <a:gd name="connsiteY39" fmla="*/ 4544 h 10000"/>
                      <a:gd name="connsiteX40" fmla="*/ 7041 w 10000"/>
                      <a:gd name="connsiteY40" fmla="*/ 4597 h 10000"/>
                      <a:gd name="connsiteX41" fmla="*/ 6936 w 10000"/>
                      <a:gd name="connsiteY41" fmla="*/ 4696 h 10000"/>
                      <a:gd name="connsiteX42" fmla="*/ 6897 w 10000"/>
                      <a:gd name="connsiteY42" fmla="*/ 4803 h 10000"/>
                      <a:gd name="connsiteX43" fmla="*/ 6860 w 10000"/>
                      <a:gd name="connsiteY43" fmla="*/ 4848 h 10000"/>
                      <a:gd name="connsiteX44" fmla="*/ 6756 w 10000"/>
                      <a:gd name="connsiteY44" fmla="*/ 4946 h 10000"/>
                      <a:gd name="connsiteX45" fmla="*/ 6623 w 10000"/>
                      <a:gd name="connsiteY45" fmla="*/ 5098 h 10000"/>
                      <a:gd name="connsiteX46" fmla="*/ 6519 w 10000"/>
                      <a:gd name="connsiteY46" fmla="*/ 5250 h 10000"/>
                      <a:gd name="connsiteX47" fmla="*/ 6443 w 10000"/>
                      <a:gd name="connsiteY47" fmla="*/ 5358 h 10000"/>
                      <a:gd name="connsiteX48" fmla="*/ 6389 w 10000"/>
                      <a:gd name="connsiteY48" fmla="*/ 5456 h 10000"/>
                      <a:gd name="connsiteX49" fmla="*/ 6246 w 10000"/>
                      <a:gd name="connsiteY49" fmla="*/ 5608 h 10000"/>
                      <a:gd name="connsiteX50" fmla="*/ 6206 w 10000"/>
                      <a:gd name="connsiteY50" fmla="*/ 5662 h 10000"/>
                      <a:gd name="connsiteX51" fmla="*/ 6076 w 10000"/>
                      <a:gd name="connsiteY51" fmla="*/ 5805 h 10000"/>
                      <a:gd name="connsiteX52" fmla="*/ 6037 w 10000"/>
                      <a:gd name="connsiteY52" fmla="*/ 5859 h 10000"/>
                      <a:gd name="connsiteX53" fmla="*/ 5921 w 10000"/>
                      <a:gd name="connsiteY53" fmla="*/ 6064 h 10000"/>
                      <a:gd name="connsiteX54" fmla="*/ 5842 w 10000"/>
                      <a:gd name="connsiteY54" fmla="*/ 6163 h 10000"/>
                      <a:gd name="connsiteX55" fmla="*/ 5778 w 10000"/>
                      <a:gd name="connsiteY55" fmla="*/ 6216 h 10000"/>
                      <a:gd name="connsiteX56" fmla="*/ 5738 w 10000"/>
                      <a:gd name="connsiteY56" fmla="*/ 6261 h 10000"/>
                      <a:gd name="connsiteX57" fmla="*/ 5673 w 10000"/>
                      <a:gd name="connsiteY57" fmla="*/ 6315 h 10000"/>
                      <a:gd name="connsiteX58" fmla="*/ 5581 w 10000"/>
                      <a:gd name="connsiteY58" fmla="*/ 6413 h 10000"/>
                      <a:gd name="connsiteX59" fmla="*/ 5543 w 10000"/>
                      <a:gd name="connsiteY59" fmla="*/ 6521 h 10000"/>
                      <a:gd name="connsiteX60" fmla="*/ 5476 w 10000"/>
                      <a:gd name="connsiteY60" fmla="*/ 6565 h 10000"/>
                      <a:gd name="connsiteX61" fmla="*/ 5425 w 10000"/>
                      <a:gd name="connsiteY61" fmla="*/ 6619 h 10000"/>
                      <a:gd name="connsiteX62" fmla="*/ 5282 w 10000"/>
                      <a:gd name="connsiteY62" fmla="*/ 6717 h 10000"/>
                      <a:gd name="connsiteX63" fmla="*/ 5163 w 10000"/>
                      <a:gd name="connsiteY63" fmla="*/ 6869 h 10000"/>
                      <a:gd name="connsiteX64" fmla="*/ 5087 w 10000"/>
                      <a:gd name="connsiteY64" fmla="*/ 6968 h 10000"/>
                      <a:gd name="connsiteX65" fmla="*/ 4800 w 10000"/>
                      <a:gd name="connsiteY65" fmla="*/ 7174 h 10000"/>
                      <a:gd name="connsiteX66" fmla="*/ 4630 w 10000"/>
                      <a:gd name="connsiteY66" fmla="*/ 7227 h 10000"/>
                      <a:gd name="connsiteX67" fmla="*/ 4487 w 10000"/>
                      <a:gd name="connsiteY67" fmla="*/ 7272 h 10000"/>
                      <a:gd name="connsiteX68" fmla="*/ 4382 w 10000"/>
                      <a:gd name="connsiteY68" fmla="*/ 7326 h 10000"/>
                      <a:gd name="connsiteX69" fmla="*/ 3861 w 10000"/>
                      <a:gd name="connsiteY69" fmla="*/ 7478 h 10000"/>
                      <a:gd name="connsiteX70" fmla="*/ 3523 w 10000"/>
                      <a:gd name="connsiteY70" fmla="*/ 7424 h 10000"/>
                      <a:gd name="connsiteX71" fmla="*/ 3393 w 10000"/>
                      <a:gd name="connsiteY71" fmla="*/ 7379 h 10000"/>
                      <a:gd name="connsiteX72" fmla="*/ 3196 w 10000"/>
                      <a:gd name="connsiteY72" fmla="*/ 7326 h 10000"/>
                      <a:gd name="connsiteX73" fmla="*/ 2753 w 10000"/>
                      <a:gd name="connsiteY73" fmla="*/ 7424 h 10000"/>
                      <a:gd name="connsiteX74" fmla="*/ 2426 w 10000"/>
                      <a:gd name="connsiteY74" fmla="*/ 7522 h 10000"/>
                      <a:gd name="connsiteX75" fmla="*/ 2257 w 10000"/>
                      <a:gd name="connsiteY75" fmla="*/ 7576 h 10000"/>
                      <a:gd name="connsiteX76" fmla="*/ 2141 w 10000"/>
                      <a:gd name="connsiteY76" fmla="*/ 7630 h 10000"/>
                      <a:gd name="connsiteX77" fmla="*/ 2049 w 10000"/>
                      <a:gd name="connsiteY77" fmla="*/ 7674 h 10000"/>
                      <a:gd name="connsiteX78" fmla="*/ 1801 w 10000"/>
                      <a:gd name="connsiteY78" fmla="*/ 7728 h 10000"/>
                      <a:gd name="connsiteX79" fmla="*/ 1555 w 10000"/>
                      <a:gd name="connsiteY79" fmla="*/ 7826 h 10000"/>
                      <a:gd name="connsiteX80" fmla="*/ 1451 w 10000"/>
                      <a:gd name="connsiteY80" fmla="*/ 7880 h 10000"/>
                      <a:gd name="connsiteX81" fmla="*/ 1163 w 10000"/>
                      <a:gd name="connsiteY81" fmla="*/ 7934 h 10000"/>
                      <a:gd name="connsiteX82" fmla="*/ 1073 w 10000"/>
                      <a:gd name="connsiteY82" fmla="*/ 8032 h 10000"/>
                      <a:gd name="connsiteX83" fmla="*/ 825 w 10000"/>
                      <a:gd name="connsiteY83" fmla="*/ 8283 h 10000"/>
                      <a:gd name="connsiteX84" fmla="*/ 772 w 10000"/>
                      <a:gd name="connsiteY84" fmla="*/ 8336 h 10000"/>
                      <a:gd name="connsiteX85" fmla="*/ 721 w 10000"/>
                      <a:gd name="connsiteY85" fmla="*/ 8488 h 10000"/>
                      <a:gd name="connsiteX86" fmla="*/ 693 w 10000"/>
                      <a:gd name="connsiteY86" fmla="*/ 8640 h 10000"/>
                      <a:gd name="connsiteX87" fmla="*/ 656 w 10000"/>
                      <a:gd name="connsiteY87" fmla="*/ 8685 h 10000"/>
                      <a:gd name="connsiteX88" fmla="*/ 524 w 10000"/>
                      <a:gd name="connsiteY88" fmla="*/ 9043 h 10000"/>
                      <a:gd name="connsiteX89" fmla="*/ 484 w 10000"/>
                      <a:gd name="connsiteY89" fmla="*/ 9141 h 10000"/>
                      <a:gd name="connsiteX90" fmla="*/ 408 w 10000"/>
                      <a:gd name="connsiteY90" fmla="*/ 9249 h 10000"/>
                      <a:gd name="connsiteX91" fmla="*/ 329 w 10000"/>
                      <a:gd name="connsiteY91" fmla="*/ 9445 h 10000"/>
                      <a:gd name="connsiteX92" fmla="*/ 290 w 10000"/>
                      <a:gd name="connsiteY92" fmla="*/ 9544 h 10000"/>
                      <a:gd name="connsiteX93" fmla="*/ 160 w 10000"/>
                      <a:gd name="connsiteY93" fmla="*/ 9696 h 10000"/>
                      <a:gd name="connsiteX94" fmla="*/ 0 w 10000"/>
                      <a:gd name="connsiteY94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752 w 10000"/>
                      <a:gd name="connsiteY2" fmla="*/ 206 h 10000"/>
                      <a:gd name="connsiteX3" fmla="*/ 9673 w 10000"/>
                      <a:gd name="connsiteY3" fmla="*/ 304 h 10000"/>
                      <a:gd name="connsiteX4" fmla="*/ 9636 w 10000"/>
                      <a:gd name="connsiteY4" fmla="*/ 358 h 10000"/>
                      <a:gd name="connsiteX5" fmla="*/ 9583 w 10000"/>
                      <a:gd name="connsiteY5" fmla="*/ 403 h 10000"/>
                      <a:gd name="connsiteX6" fmla="*/ 9504 w 10000"/>
                      <a:gd name="connsiteY6" fmla="*/ 608 h 10000"/>
                      <a:gd name="connsiteX7" fmla="*/ 9414 w 10000"/>
                      <a:gd name="connsiteY7" fmla="*/ 805 h 10000"/>
                      <a:gd name="connsiteX8" fmla="*/ 9323 w 10000"/>
                      <a:gd name="connsiteY8" fmla="*/ 957 h 10000"/>
                      <a:gd name="connsiteX9" fmla="*/ 9284 w 10000"/>
                      <a:gd name="connsiteY9" fmla="*/ 1109 h 10000"/>
                      <a:gd name="connsiteX10" fmla="*/ 9231 w 10000"/>
                      <a:gd name="connsiteY10" fmla="*/ 1163 h 10000"/>
                      <a:gd name="connsiteX11" fmla="*/ 9140 w 10000"/>
                      <a:gd name="connsiteY11" fmla="*/ 1315 h 10000"/>
                      <a:gd name="connsiteX12" fmla="*/ 9101 w 10000"/>
                      <a:gd name="connsiteY12" fmla="*/ 1467 h 10000"/>
                      <a:gd name="connsiteX13" fmla="*/ 9010 w 10000"/>
                      <a:gd name="connsiteY13" fmla="*/ 1664 h 10000"/>
                      <a:gd name="connsiteX14" fmla="*/ 8932 w 10000"/>
                      <a:gd name="connsiteY14" fmla="*/ 1771 h 10000"/>
                      <a:gd name="connsiteX15" fmla="*/ 8813 w 10000"/>
                      <a:gd name="connsiteY15" fmla="*/ 1869 h 10000"/>
                      <a:gd name="connsiteX16" fmla="*/ 8774 w 10000"/>
                      <a:gd name="connsiteY16" fmla="*/ 2021 h 10000"/>
                      <a:gd name="connsiteX17" fmla="*/ 8735 w 10000"/>
                      <a:gd name="connsiteY17" fmla="*/ 2075 h 10000"/>
                      <a:gd name="connsiteX18" fmla="*/ 8684 w 10000"/>
                      <a:gd name="connsiteY18" fmla="*/ 2174 h 10000"/>
                      <a:gd name="connsiteX19" fmla="*/ 8644 w 10000"/>
                      <a:gd name="connsiteY19" fmla="*/ 2218 h 10000"/>
                      <a:gd name="connsiteX20" fmla="*/ 8565 w 10000"/>
                      <a:gd name="connsiteY20" fmla="*/ 2370 h 10000"/>
                      <a:gd name="connsiteX21" fmla="*/ 8526 w 10000"/>
                      <a:gd name="connsiteY21" fmla="*/ 2522 h 10000"/>
                      <a:gd name="connsiteX22" fmla="*/ 8501 w 10000"/>
                      <a:gd name="connsiteY22" fmla="*/ 2674 h 10000"/>
                      <a:gd name="connsiteX23" fmla="*/ 8410 w 10000"/>
                      <a:gd name="connsiteY23" fmla="*/ 2826 h 10000"/>
                      <a:gd name="connsiteX24" fmla="*/ 8320 w 10000"/>
                      <a:gd name="connsiteY24" fmla="*/ 2880 h 10000"/>
                      <a:gd name="connsiteX25" fmla="*/ 8188 w 10000"/>
                      <a:gd name="connsiteY25" fmla="*/ 2979 h 10000"/>
                      <a:gd name="connsiteX26" fmla="*/ 8111 w 10000"/>
                      <a:gd name="connsiteY26" fmla="*/ 3086 h 10000"/>
                      <a:gd name="connsiteX27" fmla="*/ 8072 w 10000"/>
                      <a:gd name="connsiteY27" fmla="*/ 3184 h 10000"/>
                      <a:gd name="connsiteX28" fmla="*/ 7993 w 10000"/>
                      <a:gd name="connsiteY28" fmla="*/ 3283 h 10000"/>
                      <a:gd name="connsiteX29" fmla="*/ 7954 w 10000"/>
                      <a:gd name="connsiteY29" fmla="*/ 3381 h 10000"/>
                      <a:gd name="connsiteX30" fmla="*/ 7835 w 10000"/>
                      <a:gd name="connsiteY30" fmla="*/ 3488 h 10000"/>
                      <a:gd name="connsiteX31" fmla="*/ 7784 w 10000"/>
                      <a:gd name="connsiteY31" fmla="*/ 3533 h 10000"/>
                      <a:gd name="connsiteX32" fmla="*/ 7666 w 10000"/>
                      <a:gd name="connsiteY32" fmla="*/ 3685 h 10000"/>
                      <a:gd name="connsiteX33" fmla="*/ 7627 w 10000"/>
                      <a:gd name="connsiteY33" fmla="*/ 3739 h 10000"/>
                      <a:gd name="connsiteX34" fmla="*/ 7550 w 10000"/>
                      <a:gd name="connsiteY34" fmla="*/ 3792 h 10000"/>
                      <a:gd name="connsiteX35" fmla="*/ 7458 w 10000"/>
                      <a:gd name="connsiteY35" fmla="*/ 3891 h 10000"/>
                      <a:gd name="connsiteX36" fmla="*/ 7407 w 10000"/>
                      <a:gd name="connsiteY36" fmla="*/ 3945 h 10000"/>
                      <a:gd name="connsiteX37" fmla="*/ 7328 w 10000"/>
                      <a:gd name="connsiteY37" fmla="*/ 4043 h 10000"/>
                      <a:gd name="connsiteX38" fmla="*/ 7159 w 10000"/>
                      <a:gd name="connsiteY38" fmla="*/ 4347 h 10000"/>
                      <a:gd name="connsiteX39" fmla="*/ 7080 w 10000"/>
                      <a:gd name="connsiteY39" fmla="*/ 4544 h 10000"/>
                      <a:gd name="connsiteX40" fmla="*/ 7041 w 10000"/>
                      <a:gd name="connsiteY40" fmla="*/ 4597 h 10000"/>
                      <a:gd name="connsiteX41" fmla="*/ 6936 w 10000"/>
                      <a:gd name="connsiteY41" fmla="*/ 4696 h 10000"/>
                      <a:gd name="connsiteX42" fmla="*/ 6897 w 10000"/>
                      <a:gd name="connsiteY42" fmla="*/ 4803 h 10000"/>
                      <a:gd name="connsiteX43" fmla="*/ 6860 w 10000"/>
                      <a:gd name="connsiteY43" fmla="*/ 4848 h 10000"/>
                      <a:gd name="connsiteX44" fmla="*/ 6756 w 10000"/>
                      <a:gd name="connsiteY44" fmla="*/ 4946 h 10000"/>
                      <a:gd name="connsiteX45" fmla="*/ 6623 w 10000"/>
                      <a:gd name="connsiteY45" fmla="*/ 5098 h 10000"/>
                      <a:gd name="connsiteX46" fmla="*/ 6519 w 10000"/>
                      <a:gd name="connsiteY46" fmla="*/ 5250 h 10000"/>
                      <a:gd name="connsiteX47" fmla="*/ 6443 w 10000"/>
                      <a:gd name="connsiteY47" fmla="*/ 5358 h 10000"/>
                      <a:gd name="connsiteX48" fmla="*/ 6389 w 10000"/>
                      <a:gd name="connsiteY48" fmla="*/ 5456 h 10000"/>
                      <a:gd name="connsiteX49" fmla="*/ 6246 w 10000"/>
                      <a:gd name="connsiteY49" fmla="*/ 5608 h 10000"/>
                      <a:gd name="connsiteX50" fmla="*/ 6076 w 10000"/>
                      <a:gd name="connsiteY50" fmla="*/ 5805 h 10000"/>
                      <a:gd name="connsiteX51" fmla="*/ 6037 w 10000"/>
                      <a:gd name="connsiteY51" fmla="*/ 5859 h 10000"/>
                      <a:gd name="connsiteX52" fmla="*/ 5921 w 10000"/>
                      <a:gd name="connsiteY52" fmla="*/ 6064 h 10000"/>
                      <a:gd name="connsiteX53" fmla="*/ 5842 w 10000"/>
                      <a:gd name="connsiteY53" fmla="*/ 6163 h 10000"/>
                      <a:gd name="connsiteX54" fmla="*/ 5778 w 10000"/>
                      <a:gd name="connsiteY54" fmla="*/ 6216 h 10000"/>
                      <a:gd name="connsiteX55" fmla="*/ 5738 w 10000"/>
                      <a:gd name="connsiteY55" fmla="*/ 6261 h 10000"/>
                      <a:gd name="connsiteX56" fmla="*/ 5673 w 10000"/>
                      <a:gd name="connsiteY56" fmla="*/ 6315 h 10000"/>
                      <a:gd name="connsiteX57" fmla="*/ 5581 w 10000"/>
                      <a:gd name="connsiteY57" fmla="*/ 6413 h 10000"/>
                      <a:gd name="connsiteX58" fmla="*/ 5543 w 10000"/>
                      <a:gd name="connsiteY58" fmla="*/ 6521 h 10000"/>
                      <a:gd name="connsiteX59" fmla="*/ 5476 w 10000"/>
                      <a:gd name="connsiteY59" fmla="*/ 6565 h 10000"/>
                      <a:gd name="connsiteX60" fmla="*/ 5425 w 10000"/>
                      <a:gd name="connsiteY60" fmla="*/ 6619 h 10000"/>
                      <a:gd name="connsiteX61" fmla="*/ 5282 w 10000"/>
                      <a:gd name="connsiteY61" fmla="*/ 6717 h 10000"/>
                      <a:gd name="connsiteX62" fmla="*/ 5163 w 10000"/>
                      <a:gd name="connsiteY62" fmla="*/ 6869 h 10000"/>
                      <a:gd name="connsiteX63" fmla="*/ 5087 w 10000"/>
                      <a:gd name="connsiteY63" fmla="*/ 6968 h 10000"/>
                      <a:gd name="connsiteX64" fmla="*/ 4800 w 10000"/>
                      <a:gd name="connsiteY64" fmla="*/ 7174 h 10000"/>
                      <a:gd name="connsiteX65" fmla="*/ 4630 w 10000"/>
                      <a:gd name="connsiteY65" fmla="*/ 7227 h 10000"/>
                      <a:gd name="connsiteX66" fmla="*/ 4487 w 10000"/>
                      <a:gd name="connsiteY66" fmla="*/ 7272 h 10000"/>
                      <a:gd name="connsiteX67" fmla="*/ 4382 w 10000"/>
                      <a:gd name="connsiteY67" fmla="*/ 7326 h 10000"/>
                      <a:gd name="connsiteX68" fmla="*/ 3861 w 10000"/>
                      <a:gd name="connsiteY68" fmla="*/ 7478 h 10000"/>
                      <a:gd name="connsiteX69" fmla="*/ 3523 w 10000"/>
                      <a:gd name="connsiteY69" fmla="*/ 7424 h 10000"/>
                      <a:gd name="connsiteX70" fmla="*/ 3393 w 10000"/>
                      <a:gd name="connsiteY70" fmla="*/ 7379 h 10000"/>
                      <a:gd name="connsiteX71" fmla="*/ 3196 w 10000"/>
                      <a:gd name="connsiteY71" fmla="*/ 7326 h 10000"/>
                      <a:gd name="connsiteX72" fmla="*/ 2753 w 10000"/>
                      <a:gd name="connsiteY72" fmla="*/ 7424 h 10000"/>
                      <a:gd name="connsiteX73" fmla="*/ 2426 w 10000"/>
                      <a:gd name="connsiteY73" fmla="*/ 7522 h 10000"/>
                      <a:gd name="connsiteX74" fmla="*/ 2257 w 10000"/>
                      <a:gd name="connsiteY74" fmla="*/ 7576 h 10000"/>
                      <a:gd name="connsiteX75" fmla="*/ 2141 w 10000"/>
                      <a:gd name="connsiteY75" fmla="*/ 7630 h 10000"/>
                      <a:gd name="connsiteX76" fmla="*/ 2049 w 10000"/>
                      <a:gd name="connsiteY76" fmla="*/ 7674 h 10000"/>
                      <a:gd name="connsiteX77" fmla="*/ 1801 w 10000"/>
                      <a:gd name="connsiteY77" fmla="*/ 7728 h 10000"/>
                      <a:gd name="connsiteX78" fmla="*/ 1555 w 10000"/>
                      <a:gd name="connsiteY78" fmla="*/ 7826 h 10000"/>
                      <a:gd name="connsiteX79" fmla="*/ 1451 w 10000"/>
                      <a:gd name="connsiteY79" fmla="*/ 7880 h 10000"/>
                      <a:gd name="connsiteX80" fmla="*/ 1163 w 10000"/>
                      <a:gd name="connsiteY80" fmla="*/ 7934 h 10000"/>
                      <a:gd name="connsiteX81" fmla="*/ 1073 w 10000"/>
                      <a:gd name="connsiteY81" fmla="*/ 8032 h 10000"/>
                      <a:gd name="connsiteX82" fmla="*/ 825 w 10000"/>
                      <a:gd name="connsiteY82" fmla="*/ 8283 h 10000"/>
                      <a:gd name="connsiteX83" fmla="*/ 772 w 10000"/>
                      <a:gd name="connsiteY83" fmla="*/ 8336 h 10000"/>
                      <a:gd name="connsiteX84" fmla="*/ 721 w 10000"/>
                      <a:gd name="connsiteY84" fmla="*/ 8488 h 10000"/>
                      <a:gd name="connsiteX85" fmla="*/ 693 w 10000"/>
                      <a:gd name="connsiteY85" fmla="*/ 8640 h 10000"/>
                      <a:gd name="connsiteX86" fmla="*/ 656 w 10000"/>
                      <a:gd name="connsiteY86" fmla="*/ 8685 h 10000"/>
                      <a:gd name="connsiteX87" fmla="*/ 524 w 10000"/>
                      <a:gd name="connsiteY87" fmla="*/ 9043 h 10000"/>
                      <a:gd name="connsiteX88" fmla="*/ 484 w 10000"/>
                      <a:gd name="connsiteY88" fmla="*/ 9141 h 10000"/>
                      <a:gd name="connsiteX89" fmla="*/ 408 w 10000"/>
                      <a:gd name="connsiteY89" fmla="*/ 9249 h 10000"/>
                      <a:gd name="connsiteX90" fmla="*/ 329 w 10000"/>
                      <a:gd name="connsiteY90" fmla="*/ 9445 h 10000"/>
                      <a:gd name="connsiteX91" fmla="*/ 290 w 10000"/>
                      <a:gd name="connsiteY91" fmla="*/ 9544 h 10000"/>
                      <a:gd name="connsiteX92" fmla="*/ 160 w 10000"/>
                      <a:gd name="connsiteY92" fmla="*/ 9696 h 10000"/>
                      <a:gd name="connsiteX93" fmla="*/ 0 w 10000"/>
                      <a:gd name="connsiteY93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752 w 10000"/>
                      <a:gd name="connsiteY2" fmla="*/ 206 h 10000"/>
                      <a:gd name="connsiteX3" fmla="*/ 9673 w 10000"/>
                      <a:gd name="connsiteY3" fmla="*/ 304 h 10000"/>
                      <a:gd name="connsiteX4" fmla="*/ 9636 w 10000"/>
                      <a:gd name="connsiteY4" fmla="*/ 358 h 10000"/>
                      <a:gd name="connsiteX5" fmla="*/ 9583 w 10000"/>
                      <a:gd name="connsiteY5" fmla="*/ 403 h 10000"/>
                      <a:gd name="connsiteX6" fmla="*/ 9504 w 10000"/>
                      <a:gd name="connsiteY6" fmla="*/ 608 h 10000"/>
                      <a:gd name="connsiteX7" fmla="*/ 9414 w 10000"/>
                      <a:gd name="connsiteY7" fmla="*/ 805 h 10000"/>
                      <a:gd name="connsiteX8" fmla="*/ 9323 w 10000"/>
                      <a:gd name="connsiteY8" fmla="*/ 957 h 10000"/>
                      <a:gd name="connsiteX9" fmla="*/ 9284 w 10000"/>
                      <a:gd name="connsiteY9" fmla="*/ 1109 h 10000"/>
                      <a:gd name="connsiteX10" fmla="*/ 9231 w 10000"/>
                      <a:gd name="connsiteY10" fmla="*/ 1163 h 10000"/>
                      <a:gd name="connsiteX11" fmla="*/ 9140 w 10000"/>
                      <a:gd name="connsiteY11" fmla="*/ 1315 h 10000"/>
                      <a:gd name="connsiteX12" fmla="*/ 9101 w 10000"/>
                      <a:gd name="connsiteY12" fmla="*/ 1467 h 10000"/>
                      <a:gd name="connsiteX13" fmla="*/ 9010 w 10000"/>
                      <a:gd name="connsiteY13" fmla="*/ 1664 h 10000"/>
                      <a:gd name="connsiteX14" fmla="*/ 8932 w 10000"/>
                      <a:gd name="connsiteY14" fmla="*/ 1771 h 10000"/>
                      <a:gd name="connsiteX15" fmla="*/ 8813 w 10000"/>
                      <a:gd name="connsiteY15" fmla="*/ 1869 h 10000"/>
                      <a:gd name="connsiteX16" fmla="*/ 8774 w 10000"/>
                      <a:gd name="connsiteY16" fmla="*/ 2021 h 10000"/>
                      <a:gd name="connsiteX17" fmla="*/ 8735 w 10000"/>
                      <a:gd name="connsiteY17" fmla="*/ 2075 h 10000"/>
                      <a:gd name="connsiteX18" fmla="*/ 8684 w 10000"/>
                      <a:gd name="connsiteY18" fmla="*/ 2174 h 10000"/>
                      <a:gd name="connsiteX19" fmla="*/ 8644 w 10000"/>
                      <a:gd name="connsiteY19" fmla="*/ 2218 h 10000"/>
                      <a:gd name="connsiteX20" fmla="*/ 8565 w 10000"/>
                      <a:gd name="connsiteY20" fmla="*/ 2370 h 10000"/>
                      <a:gd name="connsiteX21" fmla="*/ 8526 w 10000"/>
                      <a:gd name="connsiteY21" fmla="*/ 2522 h 10000"/>
                      <a:gd name="connsiteX22" fmla="*/ 8501 w 10000"/>
                      <a:gd name="connsiteY22" fmla="*/ 2674 h 10000"/>
                      <a:gd name="connsiteX23" fmla="*/ 8410 w 10000"/>
                      <a:gd name="connsiteY23" fmla="*/ 2826 h 10000"/>
                      <a:gd name="connsiteX24" fmla="*/ 8320 w 10000"/>
                      <a:gd name="connsiteY24" fmla="*/ 2880 h 10000"/>
                      <a:gd name="connsiteX25" fmla="*/ 8188 w 10000"/>
                      <a:gd name="connsiteY25" fmla="*/ 2979 h 10000"/>
                      <a:gd name="connsiteX26" fmla="*/ 8111 w 10000"/>
                      <a:gd name="connsiteY26" fmla="*/ 3086 h 10000"/>
                      <a:gd name="connsiteX27" fmla="*/ 8072 w 10000"/>
                      <a:gd name="connsiteY27" fmla="*/ 3184 h 10000"/>
                      <a:gd name="connsiteX28" fmla="*/ 7993 w 10000"/>
                      <a:gd name="connsiteY28" fmla="*/ 3283 h 10000"/>
                      <a:gd name="connsiteX29" fmla="*/ 7954 w 10000"/>
                      <a:gd name="connsiteY29" fmla="*/ 3381 h 10000"/>
                      <a:gd name="connsiteX30" fmla="*/ 7835 w 10000"/>
                      <a:gd name="connsiteY30" fmla="*/ 3488 h 10000"/>
                      <a:gd name="connsiteX31" fmla="*/ 7784 w 10000"/>
                      <a:gd name="connsiteY31" fmla="*/ 3533 h 10000"/>
                      <a:gd name="connsiteX32" fmla="*/ 7666 w 10000"/>
                      <a:gd name="connsiteY32" fmla="*/ 3685 h 10000"/>
                      <a:gd name="connsiteX33" fmla="*/ 7627 w 10000"/>
                      <a:gd name="connsiteY33" fmla="*/ 3739 h 10000"/>
                      <a:gd name="connsiteX34" fmla="*/ 7550 w 10000"/>
                      <a:gd name="connsiteY34" fmla="*/ 3792 h 10000"/>
                      <a:gd name="connsiteX35" fmla="*/ 7458 w 10000"/>
                      <a:gd name="connsiteY35" fmla="*/ 3891 h 10000"/>
                      <a:gd name="connsiteX36" fmla="*/ 7407 w 10000"/>
                      <a:gd name="connsiteY36" fmla="*/ 3945 h 10000"/>
                      <a:gd name="connsiteX37" fmla="*/ 7328 w 10000"/>
                      <a:gd name="connsiteY37" fmla="*/ 4043 h 10000"/>
                      <a:gd name="connsiteX38" fmla="*/ 7159 w 10000"/>
                      <a:gd name="connsiteY38" fmla="*/ 4347 h 10000"/>
                      <a:gd name="connsiteX39" fmla="*/ 7080 w 10000"/>
                      <a:gd name="connsiteY39" fmla="*/ 4544 h 10000"/>
                      <a:gd name="connsiteX40" fmla="*/ 7041 w 10000"/>
                      <a:gd name="connsiteY40" fmla="*/ 4597 h 10000"/>
                      <a:gd name="connsiteX41" fmla="*/ 6936 w 10000"/>
                      <a:gd name="connsiteY41" fmla="*/ 4696 h 10000"/>
                      <a:gd name="connsiteX42" fmla="*/ 6897 w 10000"/>
                      <a:gd name="connsiteY42" fmla="*/ 4803 h 10000"/>
                      <a:gd name="connsiteX43" fmla="*/ 6860 w 10000"/>
                      <a:gd name="connsiteY43" fmla="*/ 4848 h 10000"/>
                      <a:gd name="connsiteX44" fmla="*/ 6756 w 10000"/>
                      <a:gd name="connsiteY44" fmla="*/ 4946 h 10000"/>
                      <a:gd name="connsiteX45" fmla="*/ 6623 w 10000"/>
                      <a:gd name="connsiteY45" fmla="*/ 5098 h 10000"/>
                      <a:gd name="connsiteX46" fmla="*/ 6519 w 10000"/>
                      <a:gd name="connsiteY46" fmla="*/ 5250 h 10000"/>
                      <a:gd name="connsiteX47" fmla="*/ 6443 w 10000"/>
                      <a:gd name="connsiteY47" fmla="*/ 5358 h 10000"/>
                      <a:gd name="connsiteX48" fmla="*/ 6246 w 10000"/>
                      <a:gd name="connsiteY48" fmla="*/ 5608 h 10000"/>
                      <a:gd name="connsiteX49" fmla="*/ 6076 w 10000"/>
                      <a:gd name="connsiteY49" fmla="*/ 5805 h 10000"/>
                      <a:gd name="connsiteX50" fmla="*/ 6037 w 10000"/>
                      <a:gd name="connsiteY50" fmla="*/ 5859 h 10000"/>
                      <a:gd name="connsiteX51" fmla="*/ 5921 w 10000"/>
                      <a:gd name="connsiteY51" fmla="*/ 6064 h 10000"/>
                      <a:gd name="connsiteX52" fmla="*/ 5842 w 10000"/>
                      <a:gd name="connsiteY52" fmla="*/ 6163 h 10000"/>
                      <a:gd name="connsiteX53" fmla="*/ 5778 w 10000"/>
                      <a:gd name="connsiteY53" fmla="*/ 6216 h 10000"/>
                      <a:gd name="connsiteX54" fmla="*/ 5738 w 10000"/>
                      <a:gd name="connsiteY54" fmla="*/ 6261 h 10000"/>
                      <a:gd name="connsiteX55" fmla="*/ 5673 w 10000"/>
                      <a:gd name="connsiteY55" fmla="*/ 6315 h 10000"/>
                      <a:gd name="connsiteX56" fmla="*/ 5581 w 10000"/>
                      <a:gd name="connsiteY56" fmla="*/ 6413 h 10000"/>
                      <a:gd name="connsiteX57" fmla="*/ 5543 w 10000"/>
                      <a:gd name="connsiteY57" fmla="*/ 6521 h 10000"/>
                      <a:gd name="connsiteX58" fmla="*/ 5476 w 10000"/>
                      <a:gd name="connsiteY58" fmla="*/ 6565 h 10000"/>
                      <a:gd name="connsiteX59" fmla="*/ 5425 w 10000"/>
                      <a:gd name="connsiteY59" fmla="*/ 6619 h 10000"/>
                      <a:gd name="connsiteX60" fmla="*/ 5282 w 10000"/>
                      <a:gd name="connsiteY60" fmla="*/ 6717 h 10000"/>
                      <a:gd name="connsiteX61" fmla="*/ 5163 w 10000"/>
                      <a:gd name="connsiteY61" fmla="*/ 6869 h 10000"/>
                      <a:gd name="connsiteX62" fmla="*/ 5087 w 10000"/>
                      <a:gd name="connsiteY62" fmla="*/ 6968 h 10000"/>
                      <a:gd name="connsiteX63" fmla="*/ 4800 w 10000"/>
                      <a:gd name="connsiteY63" fmla="*/ 7174 h 10000"/>
                      <a:gd name="connsiteX64" fmla="*/ 4630 w 10000"/>
                      <a:gd name="connsiteY64" fmla="*/ 7227 h 10000"/>
                      <a:gd name="connsiteX65" fmla="*/ 4487 w 10000"/>
                      <a:gd name="connsiteY65" fmla="*/ 7272 h 10000"/>
                      <a:gd name="connsiteX66" fmla="*/ 4382 w 10000"/>
                      <a:gd name="connsiteY66" fmla="*/ 7326 h 10000"/>
                      <a:gd name="connsiteX67" fmla="*/ 3861 w 10000"/>
                      <a:gd name="connsiteY67" fmla="*/ 7478 h 10000"/>
                      <a:gd name="connsiteX68" fmla="*/ 3523 w 10000"/>
                      <a:gd name="connsiteY68" fmla="*/ 7424 h 10000"/>
                      <a:gd name="connsiteX69" fmla="*/ 3393 w 10000"/>
                      <a:gd name="connsiteY69" fmla="*/ 7379 h 10000"/>
                      <a:gd name="connsiteX70" fmla="*/ 3196 w 10000"/>
                      <a:gd name="connsiteY70" fmla="*/ 7326 h 10000"/>
                      <a:gd name="connsiteX71" fmla="*/ 2753 w 10000"/>
                      <a:gd name="connsiteY71" fmla="*/ 7424 h 10000"/>
                      <a:gd name="connsiteX72" fmla="*/ 2426 w 10000"/>
                      <a:gd name="connsiteY72" fmla="*/ 7522 h 10000"/>
                      <a:gd name="connsiteX73" fmla="*/ 2257 w 10000"/>
                      <a:gd name="connsiteY73" fmla="*/ 7576 h 10000"/>
                      <a:gd name="connsiteX74" fmla="*/ 2141 w 10000"/>
                      <a:gd name="connsiteY74" fmla="*/ 7630 h 10000"/>
                      <a:gd name="connsiteX75" fmla="*/ 2049 w 10000"/>
                      <a:gd name="connsiteY75" fmla="*/ 7674 h 10000"/>
                      <a:gd name="connsiteX76" fmla="*/ 1801 w 10000"/>
                      <a:gd name="connsiteY76" fmla="*/ 7728 h 10000"/>
                      <a:gd name="connsiteX77" fmla="*/ 1555 w 10000"/>
                      <a:gd name="connsiteY77" fmla="*/ 7826 h 10000"/>
                      <a:gd name="connsiteX78" fmla="*/ 1451 w 10000"/>
                      <a:gd name="connsiteY78" fmla="*/ 7880 h 10000"/>
                      <a:gd name="connsiteX79" fmla="*/ 1163 w 10000"/>
                      <a:gd name="connsiteY79" fmla="*/ 7934 h 10000"/>
                      <a:gd name="connsiteX80" fmla="*/ 1073 w 10000"/>
                      <a:gd name="connsiteY80" fmla="*/ 8032 h 10000"/>
                      <a:gd name="connsiteX81" fmla="*/ 825 w 10000"/>
                      <a:gd name="connsiteY81" fmla="*/ 8283 h 10000"/>
                      <a:gd name="connsiteX82" fmla="*/ 772 w 10000"/>
                      <a:gd name="connsiteY82" fmla="*/ 8336 h 10000"/>
                      <a:gd name="connsiteX83" fmla="*/ 721 w 10000"/>
                      <a:gd name="connsiteY83" fmla="*/ 8488 h 10000"/>
                      <a:gd name="connsiteX84" fmla="*/ 693 w 10000"/>
                      <a:gd name="connsiteY84" fmla="*/ 8640 h 10000"/>
                      <a:gd name="connsiteX85" fmla="*/ 656 w 10000"/>
                      <a:gd name="connsiteY85" fmla="*/ 8685 h 10000"/>
                      <a:gd name="connsiteX86" fmla="*/ 524 w 10000"/>
                      <a:gd name="connsiteY86" fmla="*/ 9043 h 10000"/>
                      <a:gd name="connsiteX87" fmla="*/ 484 w 10000"/>
                      <a:gd name="connsiteY87" fmla="*/ 9141 h 10000"/>
                      <a:gd name="connsiteX88" fmla="*/ 408 w 10000"/>
                      <a:gd name="connsiteY88" fmla="*/ 9249 h 10000"/>
                      <a:gd name="connsiteX89" fmla="*/ 329 w 10000"/>
                      <a:gd name="connsiteY89" fmla="*/ 9445 h 10000"/>
                      <a:gd name="connsiteX90" fmla="*/ 290 w 10000"/>
                      <a:gd name="connsiteY90" fmla="*/ 9544 h 10000"/>
                      <a:gd name="connsiteX91" fmla="*/ 160 w 10000"/>
                      <a:gd name="connsiteY91" fmla="*/ 9696 h 10000"/>
                      <a:gd name="connsiteX92" fmla="*/ 0 w 10000"/>
                      <a:gd name="connsiteY92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752 w 10000"/>
                      <a:gd name="connsiteY2" fmla="*/ 206 h 10000"/>
                      <a:gd name="connsiteX3" fmla="*/ 9673 w 10000"/>
                      <a:gd name="connsiteY3" fmla="*/ 304 h 10000"/>
                      <a:gd name="connsiteX4" fmla="*/ 9636 w 10000"/>
                      <a:gd name="connsiteY4" fmla="*/ 358 h 10000"/>
                      <a:gd name="connsiteX5" fmla="*/ 9583 w 10000"/>
                      <a:gd name="connsiteY5" fmla="*/ 403 h 10000"/>
                      <a:gd name="connsiteX6" fmla="*/ 9504 w 10000"/>
                      <a:gd name="connsiteY6" fmla="*/ 608 h 10000"/>
                      <a:gd name="connsiteX7" fmla="*/ 9414 w 10000"/>
                      <a:gd name="connsiteY7" fmla="*/ 805 h 10000"/>
                      <a:gd name="connsiteX8" fmla="*/ 9323 w 10000"/>
                      <a:gd name="connsiteY8" fmla="*/ 957 h 10000"/>
                      <a:gd name="connsiteX9" fmla="*/ 9284 w 10000"/>
                      <a:gd name="connsiteY9" fmla="*/ 1109 h 10000"/>
                      <a:gd name="connsiteX10" fmla="*/ 9231 w 10000"/>
                      <a:gd name="connsiteY10" fmla="*/ 1163 h 10000"/>
                      <a:gd name="connsiteX11" fmla="*/ 9140 w 10000"/>
                      <a:gd name="connsiteY11" fmla="*/ 1315 h 10000"/>
                      <a:gd name="connsiteX12" fmla="*/ 9101 w 10000"/>
                      <a:gd name="connsiteY12" fmla="*/ 1467 h 10000"/>
                      <a:gd name="connsiteX13" fmla="*/ 9010 w 10000"/>
                      <a:gd name="connsiteY13" fmla="*/ 1664 h 10000"/>
                      <a:gd name="connsiteX14" fmla="*/ 8932 w 10000"/>
                      <a:gd name="connsiteY14" fmla="*/ 1771 h 10000"/>
                      <a:gd name="connsiteX15" fmla="*/ 8813 w 10000"/>
                      <a:gd name="connsiteY15" fmla="*/ 1869 h 10000"/>
                      <a:gd name="connsiteX16" fmla="*/ 8774 w 10000"/>
                      <a:gd name="connsiteY16" fmla="*/ 2021 h 10000"/>
                      <a:gd name="connsiteX17" fmla="*/ 8735 w 10000"/>
                      <a:gd name="connsiteY17" fmla="*/ 2075 h 10000"/>
                      <a:gd name="connsiteX18" fmla="*/ 8684 w 10000"/>
                      <a:gd name="connsiteY18" fmla="*/ 2174 h 10000"/>
                      <a:gd name="connsiteX19" fmla="*/ 8644 w 10000"/>
                      <a:gd name="connsiteY19" fmla="*/ 2218 h 10000"/>
                      <a:gd name="connsiteX20" fmla="*/ 8565 w 10000"/>
                      <a:gd name="connsiteY20" fmla="*/ 2370 h 10000"/>
                      <a:gd name="connsiteX21" fmla="*/ 8526 w 10000"/>
                      <a:gd name="connsiteY21" fmla="*/ 2522 h 10000"/>
                      <a:gd name="connsiteX22" fmla="*/ 8501 w 10000"/>
                      <a:gd name="connsiteY22" fmla="*/ 2674 h 10000"/>
                      <a:gd name="connsiteX23" fmla="*/ 8410 w 10000"/>
                      <a:gd name="connsiteY23" fmla="*/ 2826 h 10000"/>
                      <a:gd name="connsiteX24" fmla="*/ 8320 w 10000"/>
                      <a:gd name="connsiteY24" fmla="*/ 2880 h 10000"/>
                      <a:gd name="connsiteX25" fmla="*/ 8188 w 10000"/>
                      <a:gd name="connsiteY25" fmla="*/ 2979 h 10000"/>
                      <a:gd name="connsiteX26" fmla="*/ 8111 w 10000"/>
                      <a:gd name="connsiteY26" fmla="*/ 3086 h 10000"/>
                      <a:gd name="connsiteX27" fmla="*/ 8072 w 10000"/>
                      <a:gd name="connsiteY27" fmla="*/ 3184 h 10000"/>
                      <a:gd name="connsiteX28" fmla="*/ 7993 w 10000"/>
                      <a:gd name="connsiteY28" fmla="*/ 3283 h 10000"/>
                      <a:gd name="connsiteX29" fmla="*/ 7954 w 10000"/>
                      <a:gd name="connsiteY29" fmla="*/ 3381 h 10000"/>
                      <a:gd name="connsiteX30" fmla="*/ 7835 w 10000"/>
                      <a:gd name="connsiteY30" fmla="*/ 3488 h 10000"/>
                      <a:gd name="connsiteX31" fmla="*/ 7784 w 10000"/>
                      <a:gd name="connsiteY31" fmla="*/ 3533 h 10000"/>
                      <a:gd name="connsiteX32" fmla="*/ 7666 w 10000"/>
                      <a:gd name="connsiteY32" fmla="*/ 3685 h 10000"/>
                      <a:gd name="connsiteX33" fmla="*/ 7627 w 10000"/>
                      <a:gd name="connsiteY33" fmla="*/ 3739 h 10000"/>
                      <a:gd name="connsiteX34" fmla="*/ 7550 w 10000"/>
                      <a:gd name="connsiteY34" fmla="*/ 3792 h 10000"/>
                      <a:gd name="connsiteX35" fmla="*/ 7458 w 10000"/>
                      <a:gd name="connsiteY35" fmla="*/ 3891 h 10000"/>
                      <a:gd name="connsiteX36" fmla="*/ 7407 w 10000"/>
                      <a:gd name="connsiteY36" fmla="*/ 3945 h 10000"/>
                      <a:gd name="connsiteX37" fmla="*/ 7328 w 10000"/>
                      <a:gd name="connsiteY37" fmla="*/ 4043 h 10000"/>
                      <a:gd name="connsiteX38" fmla="*/ 7159 w 10000"/>
                      <a:gd name="connsiteY38" fmla="*/ 4347 h 10000"/>
                      <a:gd name="connsiteX39" fmla="*/ 7080 w 10000"/>
                      <a:gd name="connsiteY39" fmla="*/ 4544 h 10000"/>
                      <a:gd name="connsiteX40" fmla="*/ 7041 w 10000"/>
                      <a:gd name="connsiteY40" fmla="*/ 4597 h 10000"/>
                      <a:gd name="connsiteX41" fmla="*/ 6936 w 10000"/>
                      <a:gd name="connsiteY41" fmla="*/ 4696 h 10000"/>
                      <a:gd name="connsiteX42" fmla="*/ 6897 w 10000"/>
                      <a:gd name="connsiteY42" fmla="*/ 4803 h 10000"/>
                      <a:gd name="connsiteX43" fmla="*/ 6860 w 10000"/>
                      <a:gd name="connsiteY43" fmla="*/ 4848 h 10000"/>
                      <a:gd name="connsiteX44" fmla="*/ 6756 w 10000"/>
                      <a:gd name="connsiteY44" fmla="*/ 4946 h 10000"/>
                      <a:gd name="connsiteX45" fmla="*/ 6519 w 10000"/>
                      <a:gd name="connsiteY45" fmla="*/ 5250 h 10000"/>
                      <a:gd name="connsiteX46" fmla="*/ 6443 w 10000"/>
                      <a:gd name="connsiteY46" fmla="*/ 5358 h 10000"/>
                      <a:gd name="connsiteX47" fmla="*/ 6246 w 10000"/>
                      <a:gd name="connsiteY47" fmla="*/ 5608 h 10000"/>
                      <a:gd name="connsiteX48" fmla="*/ 6076 w 10000"/>
                      <a:gd name="connsiteY48" fmla="*/ 5805 h 10000"/>
                      <a:gd name="connsiteX49" fmla="*/ 6037 w 10000"/>
                      <a:gd name="connsiteY49" fmla="*/ 5859 h 10000"/>
                      <a:gd name="connsiteX50" fmla="*/ 5921 w 10000"/>
                      <a:gd name="connsiteY50" fmla="*/ 6064 h 10000"/>
                      <a:gd name="connsiteX51" fmla="*/ 5842 w 10000"/>
                      <a:gd name="connsiteY51" fmla="*/ 6163 h 10000"/>
                      <a:gd name="connsiteX52" fmla="*/ 5778 w 10000"/>
                      <a:gd name="connsiteY52" fmla="*/ 6216 h 10000"/>
                      <a:gd name="connsiteX53" fmla="*/ 5738 w 10000"/>
                      <a:gd name="connsiteY53" fmla="*/ 6261 h 10000"/>
                      <a:gd name="connsiteX54" fmla="*/ 5673 w 10000"/>
                      <a:gd name="connsiteY54" fmla="*/ 6315 h 10000"/>
                      <a:gd name="connsiteX55" fmla="*/ 5581 w 10000"/>
                      <a:gd name="connsiteY55" fmla="*/ 6413 h 10000"/>
                      <a:gd name="connsiteX56" fmla="*/ 5543 w 10000"/>
                      <a:gd name="connsiteY56" fmla="*/ 6521 h 10000"/>
                      <a:gd name="connsiteX57" fmla="*/ 5476 w 10000"/>
                      <a:gd name="connsiteY57" fmla="*/ 6565 h 10000"/>
                      <a:gd name="connsiteX58" fmla="*/ 5425 w 10000"/>
                      <a:gd name="connsiteY58" fmla="*/ 6619 h 10000"/>
                      <a:gd name="connsiteX59" fmla="*/ 5282 w 10000"/>
                      <a:gd name="connsiteY59" fmla="*/ 6717 h 10000"/>
                      <a:gd name="connsiteX60" fmla="*/ 5163 w 10000"/>
                      <a:gd name="connsiteY60" fmla="*/ 6869 h 10000"/>
                      <a:gd name="connsiteX61" fmla="*/ 5087 w 10000"/>
                      <a:gd name="connsiteY61" fmla="*/ 6968 h 10000"/>
                      <a:gd name="connsiteX62" fmla="*/ 4800 w 10000"/>
                      <a:gd name="connsiteY62" fmla="*/ 7174 h 10000"/>
                      <a:gd name="connsiteX63" fmla="*/ 4630 w 10000"/>
                      <a:gd name="connsiteY63" fmla="*/ 7227 h 10000"/>
                      <a:gd name="connsiteX64" fmla="*/ 4487 w 10000"/>
                      <a:gd name="connsiteY64" fmla="*/ 7272 h 10000"/>
                      <a:gd name="connsiteX65" fmla="*/ 4382 w 10000"/>
                      <a:gd name="connsiteY65" fmla="*/ 7326 h 10000"/>
                      <a:gd name="connsiteX66" fmla="*/ 3861 w 10000"/>
                      <a:gd name="connsiteY66" fmla="*/ 7478 h 10000"/>
                      <a:gd name="connsiteX67" fmla="*/ 3523 w 10000"/>
                      <a:gd name="connsiteY67" fmla="*/ 7424 h 10000"/>
                      <a:gd name="connsiteX68" fmla="*/ 3393 w 10000"/>
                      <a:gd name="connsiteY68" fmla="*/ 7379 h 10000"/>
                      <a:gd name="connsiteX69" fmla="*/ 3196 w 10000"/>
                      <a:gd name="connsiteY69" fmla="*/ 7326 h 10000"/>
                      <a:gd name="connsiteX70" fmla="*/ 2753 w 10000"/>
                      <a:gd name="connsiteY70" fmla="*/ 7424 h 10000"/>
                      <a:gd name="connsiteX71" fmla="*/ 2426 w 10000"/>
                      <a:gd name="connsiteY71" fmla="*/ 7522 h 10000"/>
                      <a:gd name="connsiteX72" fmla="*/ 2257 w 10000"/>
                      <a:gd name="connsiteY72" fmla="*/ 7576 h 10000"/>
                      <a:gd name="connsiteX73" fmla="*/ 2141 w 10000"/>
                      <a:gd name="connsiteY73" fmla="*/ 7630 h 10000"/>
                      <a:gd name="connsiteX74" fmla="*/ 2049 w 10000"/>
                      <a:gd name="connsiteY74" fmla="*/ 7674 h 10000"/>
                      <a:gd name="connsiteX75" fmla="*/ 1801 w 10000"/>
                      <a:gd name="connsiteY75" fmla="*/ 7728 h 10000"/>
                      <a:gd name="connsiteX76" fmla="*/ 1555 w 10000"/>
                      <a:gd name="connsiteY76" fmla="*/ 7826 h 10000"/>
                      <a:gd name="connsiteX77" fmla="*/ 1451 w 10000"/>
                      <a:gd name="connsiteY77" fmla="*/ 7880 h 10000"/>
                      <a:gd name="connsiteX78" fmla="*/ 1163 w 10000"/>
                      <a:gd name="connsiteY78" fmla="*/ 7934 h 10000"/>
                      <a:gd name="connsiteX79" fmla="*/ 1073 w 10000"/>
                      <a:gd name="connsiteY79" fmla="*/ 8032 h 10000"/>
                      <a:gd name="connsiteX80" fmla="*/ 825 w 10000"/>
                      <a:gd name="connsiteY80" fmla="*/ 8283 h 10000"/>
                      <a:gd name="connsiteX81" fmla="*/ 772 w 10000"/>
                      <a:gd name="connsiteY81" fmla="*/ 8336 h 10000"/>
                      <a:gd name="connsiteX82" fmla="*/ 721 w 10000"/>
                      <a:gd name="connsiteY82" fmla="*/ 8488 h 10000"/>
                      <a:gd name="connsiteX83" fmla="*/ 693 w 10000"/>
                      <a:gd name="connsiteY83" fmla="*/ 8640 h 10000"/>
                      <a:gd name="connsiteX84" fmla="*/ 656 w 10000"/>
                      <a:gd name="connsiteY84" fmla="*/ 8685 h 10000"/>
                      <a:gd name="connsiteX85" fmla="*/ 524 w 10000"/>
                      <a:gd name="connsiteY85" fmla="*/ 9043 h 10000"/>
                      <a:gd name="connsiteX86" fmla="*/ 484 w 10000"/>
                      <a:gd name="connsiteY86" fmla="*/ 9141 h 10000"/>
                      <a:gd name="connsiteX87" fmla="*/ 408 w 10000"/>
                      <a:gd name="connsiteY87" fmla="*/ 9249 h 10000"/>
                      <a:gd name="connsiteX88" fmla="*/ 329 w 10000"/>
                      <a:gd name="connsiteY88" fmla="*/ 9445 h 10000"/>
                      <a:gd name="connsiteX89" fmla="*/ 290 w 10000"/>
                      <a:gd name="connsiteY89" fmla="*/ 9544 h 10000"/>
                      <a:gd name="connsiteX90" fmla="*/ 160 w 10000"/>
                      <a:gd name="connsiteY90" fmla="*/ 9696 h 10000"/>
                      <a:gd name="connsiteX91" fmla="*/ 0 w 10000"/>
                      <a:gd name="connsiteY9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752 w 10000"/>
                      <a:gd name="connsiteY2" fmla="*/ 206 h 10000"/>
                      <a:gd name="connsiteX3" fmla="*/ 9673 w 10000"/>
                      <a:gd name="connsiteY3" fmla="*/ 304 h 10000"/>
                      <a:gd name="connsiteX4" fmla="*/ 9636 w 10000"/>
                      <a:gd name="connsiteY4" fmla="*/ 358 h 10000"/>
                      <a:gd name="connsiteX5" fmla="*/ 9583 w 10000"/>
                      <a:gd name="connsiteY5" fmla="*/ 403 h 10000"/>
                      <a:gd name="connsiteX6" fmla="*/ 9504 w 10000"/>
                      <a:gd name="connsiteY6" fmla="*/ 608 h 10000"/>
                      <a:gd name="connsiteX7" fmla="*/ 9414 w 10000"/>
                      <a:gd name="connsiteY7" fmla="*/ 805 h 10000"/>
                      <a:gd name="connsiteX8" fmla="*/ 9323 w 10000"/>
                      <a:gd name="connsiteY8" fmla="*/ 957 h 10000"/>
                      <a:gd name="connsiteX9" fmla="*/ 9284 w 10000"/>
                      <a:gd name="connsiteY9" fmla="*/ 1109 h 10000"/>
                      <a:gd name="connsiteX10" fmla="*/ 9231 w 10000"/>
                      <a:gd name="connsiteY10" fmla="*/ 1163 h 10000"/>
                      <a:gd name="connsiteX11" fmla="*/ 9140 w 10000"/>
                      <a:gd name="connsiteY11" fmla="*/ 1315 h 10000"/>
                      <a:gd name="connsiteX12" fmla="*/ 9101 w 10000"/>
                      <a:gd name="connsiteY12" fmla="*/ 1467 h 10000"/>
                      <a:gd name="connsiteX13" fmla="*/ 9010 w 10000"/>
                      <a:gd name="connsiteY13" fmla="*/ 1664 h 10000"/>
                      <a:gd name="connsiteX14" fmla="*/ 8932 w 10000"/>
                      <a:gd name="connsiteY14" fmla="*/ 1771 h 10000"/>
                      <a:gd name="connsiteX15" fmla="*/ 8813 w 10000"/>
                      <a:gd name="connsiteY15" fmla="*/ 1869 h 10000"/>
                      <a:gd name="connsiteX16" fmla="*/ 8774 w 10000"/>
                      <a:gd name="connsiteY16" fmla="*/ 2021 h 10000"/>
                      <a:gd name="connsiteX17" fmla="*/ 8735 w 10000"/>
                      <a:gd name="connsiteY17" fmla="*/ 2075 h 10000"/>
                      <a:gd name="connsiteX18" fmla="*/ 8684 w 10000"/>
                      <a:gd name="connsiteY18" fmla="*/ 2174 h 10000"/>
                      <a:gd name="connsiteX19" fmla="*/ 8565 w 10000"/>
                      <a:gd name="connsiteY19" fmla="*/ 2370 h 10000"/>
                      <a:gd name="connsiteX20" fmla="*/ 8526 w 10000"/>
                      <a:gd name="connsiteY20" fmla="*/ 2522 h 10000"/>
                      <a:gd name="connsiteX21" fmla="*/ 8501 w 10000"/>
                      <a:gd name="connsiteY21" fmla="*/ 2674 h 10000"/>
                      <a:gd name="connsiteX22" fmla="*/ 8410 w 10000"/>
                      <a:gd name="connsiteY22" fmla="*/ 2826 h 10000"/>
                      <a:gd name="connsiteX23" fmla="*/ 8320 w 10000"/>
                      <a:gd name="connsiteY23" fmla="*/ 2880 h 10000"/>
                      <a:gd name="connsiteX24" fmla="*/ 8188 w 10000"/>
                      <a:gd name="connsiteY24" fmla="*/ 2979 h 10000"/>
                      <a:gd name="connsiteX25" fmla="*/ 8111 w 10000"/>
                      <a:gd name="connsiteY25" fmla="*/ 3086 h 10000"/>
                      <a:gd name="connsiteX26" fmla="*/ 8072 w 10000"/>
                      <a:gd name="connsiteY26" fmla="*/ 3184 h 10000"/>
                      <a:gd name="connsiteX27" fmla="*/ 7993 w 10000"/>
                      <a:gd name="connsiteY27" fmla="*/ 3283 h 10000"/>
                      <a:gd name="connsiteX28" fmla="*/ 7954 w 10000"/>
                      <a:gd name="connsiteY28" fmla="*/ 3381 h 10000"/>
                      <a:gd name="connsiteX29" fmla="*/ 7835 w 10000"/>
                      <a:gd name="connsiteY29" fmla="*/ 3488 h 10000"/>
                      <a:gd name="connsiteX30" fmla="*/ 7784 w 10000"/>
                      <a:gd name="connsiteY30" fmla="*/ 3533 h 10000"/>
                      <a:gd name="connsiteX31" fmla="*/ 7666 w 10000"/>
                      <a:gd name="connsiteY31" fmla="*/ 3685 h 10000"/>
                      <a:gd name="connsiteX32" fmla="*/ 7627 w 10000"/>
                      <a:gd name="connsiteY32" fmla="*/ 3739 h 10000"/>
                      <a:gd name="connsiteX33" fmla="*/ 7550 w 10000"/>
                      <a:gd name="connsiteY33" fmla="*/ 3792 h 10000"/>
                      <a:gd name="connsiteX34" fmla="*/ 7458 w 10000"/>
                      <a:gd name="connsiteY34" fmla="*/ 3891 h 10000"/>
                      <a:gd name="connsiteX35" fmla="*/ 7407 w 10000"/>
                      <a:gd name="connsiteY35" fmla="*/ 3945 h 10000"/>
                      <a:gd name="connsiteX36" fmla="*/ 7328 w 10000"/>
                      <a:gd name="connsiteY36" fmla="*/ 4043 h 10000"/>
                      <a:gd name="connsiteX37" fmla="*/ 7159 w 10000"/>
                      <a:gd name="connsiteY37" fmla="*/ 4347 h 10000"/>
                      <a:gd name="connsiteX38" fmla="*/ 7080 w 10000"/>
                      <a:gd name="connsiteY38" fmla="*/ 4544 h 10000"/>
                      <a:gd name="connsiteX39" fmla="*/ 7041 w 10000"/>
                      <a:gd name="connsiteY39" fmla="*/ 4597 h 10000"/>
                      <a:gd name="connsiteX40" fmla="*/ 6936 w 10000"/>
                      <a:gd name="connsiteY40" fmla="*/ 4696 h 10000"/>
                      <a:gd name="connsiteX41" fmla="*/ 6897 w 10000"/>
                      <a:gd name="connsiteY41" fmla="*/ 4803 h 10000"/>
                      <a:gd name="connsiteX42" fmla="*/ 6860 w 10000"/>
                      <a:gd name="connsiteY42" fmla="*/ 4848 h 10000"/>
                      <a:gd name="connsiteX43" fmla="*/ 6756 w 10000"/>
                      <a:gd name="connsiteY43" fmla="*/ 4946 h 10000"/>
                      <a:gd name="connsiteX44" fmla="*/ 6519 w 10000"/>
                      <a:gd name="connsiteY44" fmla="*/ 5250 h 10000"/>
                      <a:gd name="connsiteX45" fmla="*/ 6443 w 10000"/>
                      <a:gd name="connsiteY45" fmla="*/ 5358 h 10000"/>
                      <a:gd name="connsiteX46" fmla="*/ 6246 w 10000"/>
                      <a:gd name="connsiteY46" fmla="*/ 5608 h 10000"/>
                      <a:gd name="connsiteX47" fmla="*/ 6076 w 10000"/>
                      <a:gd name="connsiteY47" fmla="*/ 5805 h 10000"/>
                      <a:gd name="connsiteX48" fmla="*/ 6037 w 10000"/>
                      <a:gd name="connsiteY48" fmla="*/ 5859 h 10000"/>
                      <a:gd name="connsiteX49" fmla="*/ 5921 w 10000"/>
                      <a:gd name="connsiteY49" fmla="*/ 6064 h 10000"/>
                      <a:gd name="connsiteX50" fmla="*/ 5842 w 10000"/>
                      <a:gd name="connsiteY50" fmla="*/ 6163 h 10000"/>
                      <a:gd name="connsiteX51" fmla="*/ 5778 w 10000"/>
                      <a:gd name="connsiteY51" fmla="*/ 6216 h 10000"/>
                      <a:gd name="connsiteX52" fmla="*/ 5738 w 10000"/>
                      <a:gd name="connsiteY52" fmla="*/ 6261 h 10000"/>
                      <a:gd name="connsiteX53" fmla="*/ 5673 w 10000"/>
                      <a:gd name="connsiteY53" fmla="*/ 6315 h 10000"/>
                      <a:gd name="connsiteX54" fmla="*/ 5581 w 10000"/>
                      <a:gd name="connsiteY54" fmla="*/ 6413 h 10000"/>
                      <a:gd name="connsiteX55" fmla="*/ 5543 w 10000"/>
                      <a:gd name="connsiteY55" fmla="*/ 6521 h 10000"/>
                      <a:gd name="connsiteX56" fmla="*/ 5476 w 10000"/>
                      <a:gd name="connsiteY56" fmla="*/ 6565 h 10000"/>
                      <a:gd name="connsiteX57" fmla="*/ 5425 w 10000"/>
                      <a:gd name="connsiteY57" fmla="*/ 6619 h 10000"/>
                      <a:gd name="connsiteX58" fmla="*/ 5282 w 10000"/>
                      <a:gd name="connsiteY58" fmla="*/ 6717 h 10000"/>
                      <a:gd name="connsiteX59" fmla="*/ 5163 w 10000"/>
                      <a:gd name="connsiteY59" fmla="*/ 6869 h 10000"/>
                      <a:gd name="connsiteX60" fmla="*/ 5087 w 10000"/>
                      <a:gd name="connsiteY60" fmla="*/ 6968 h 10000"/>
                      <a:gd name="connsiteX61" fmla="*/ 4800 w 10000"/>
                      <a:gd name="connsiteY61" fmla="*/ 7174 h 10000"/>
                      <a:gd name="connsiteX62" fmla="*/ 4630 w 10000"/>
                      <a:gd name="connsiteY62" fmla="*/ 7227 h 10000"/>
                      <a:gd name="connsiteX63" fmla="*/ 4487 w 10000"/>
                      <a:gd name="connsiteY63" fmla="*/ 7272 h 10000"/>
                      <a:gd name="connsiteX64" fmla="*/ 4382 w 10000"/>
                      <a:gd name="connsiteY64" fmla="*/ 7326 h 10000"/>
                      <a:gd name="connsiteX65" fmla="*/ 3861 w 10000"/>
                      <a:gd name="connsiteY65" fmla="*/ 7478 h 10000"/>
                      <a:gd name="connsiteX66" fmla="*/ 3523 w 10000"/>
                      <a:gd name="connsiteY66" fmla="*/ 7424 h 10000"/>
                      <a:gd name="connsiteX67" fmla="*/ 3393 w 10000"/>
                      <a:gd name="connsiteY67" fmla="*/ 7379 h 10000"/>
                      <a:gd name="connsiteX68" fmla="*/ 3196 w 10000"/>
                      <a:gd name="connsiteY68" fmla="*/ 7326 h 10000"/>
                      <a:gd name="connsiteX69" fmla="*/ 2753 w 10000"/>
                      <a:gd name="connsiteY69" fmla="*/ 7424 h 10000"/>
                      <a:gd name="connsiteX70" fmla="*/ 2426 w 10000"/>
                      <a:gd name="connsiteY70" fmla="*/ 7522 h 10000"/>
                      <a:gd name="connsiteX71" fmla="*/ 2257 w 10000"/>
                      <a:gd name="connsiteY71" fmla="*/ 7576 h 10000"/>
                      <a:gd name="connsiteX72" fmla="*/ 2141 w 10000"/>
                      <a:gd name="connsiteY72" fmla="*/ 7630 h 10000"/>
                      <a:gd name="connsiteX73" fmla="*/ 2049 w 10000"/>
                      <a:gd name="connsiteY73" fmla="*/ 7674 h 10000"/>
                      <a:gd name="connsiteX74" fmla="*/ 1801 w 10000"/>
                      <a:gd name="connsiteY74" fmla="*/ 7728 h 10000"/>
                      <a:gd name="connsiteX75" fmla="*/ 1555 w 10000"/>
                      <a:gd name="connsiteY75" fmla="*/ 7826 h 10000"/>
                      <a:gd name="connsiteX76" fmla="*/ 1451 w 10000"/>
                      <a:gd name="connsiteY76" fmla="*/ 7880 h 10000"/>
                      <a:gd name="connsiteX77" fmla="*/ 1163 w 10000"/>
                      <a:gd name="connsiteY77" fmla="*/ 7934 h 10000"/>
                      <a:gd name="connsiteX78" fmla="*/ 1073 w 10000"/>
                      <a:gd name="connsiteY78" fmla="*/ 8032 h 10000"/>
                      <a:gd name="connsiteX79" fmla="*/ 825 w 10000"/>
                      <a:gd name="connsiteY79" fmla="*/ 8283 h 10000"/>
                      <a:gd name="connsiteX80" fmla="*/ 772 w 10000"/>
                      <a:gd name="connsiteY80" fmla="*/ 8336 h 10000"/>
                      <a:gd name="connsiteX81" fmla="*/ 721 w 10000"/>
                      <a:gd name="connsiteY81" fmla="*/ 8488 h 10000"/>
                      <a:gd name="connsiteX82" fmla="*/ 693 w 10000"/>
                      <a:gd name="connsiteY82" fmla="*/ 8640 h 10000"/>
                      <a:gd name="connsiteX83" fmla="*/ 656 w 10000"/>
                      <a:gd name="connsiteY83" fmla="*/ 8685 h 10000"/>
                      <a:gd name="connsiteX84" fmla="*/ 524 w 10000"/>
                      <a:gd name="connsiteY84" fmla="*/ 9043 h 10000"/>
                      <a:gd name="connsiteX85" fmla="*/ 484 w 10000"/>
                      <a:gd name="connsiteY85" fmla="*/ 9141 h 10000"/>
                      <a:gd name="connsiteX86" fmla="*/ 408 w 10000"/>
                      <a:gd name="connsiteY86" fmla="*/ 9249 h 10000"/>
                      <a:gd name="connsiteX87" fmla="*/ 329 w 10000"/>
                      <a:gd name="connsiteY87" fmla="*/ 9445 h 10000"/>
                      <a:gd name="connsiteX88" fmla="*/ 290 w 10000"/>
                      <a:gd name="connsiteY88" fmla="*/ 9544 h 10000"/>
                      <a:gd name="connsiteX89" fmla="*/ 160 w 10000"/>
                      <a:gd name="connsiteY89" fmla="*/ 9696 h 10000"/>
                      <a:gd name="connsiteX90" fmla="*/ 0 w 10000"/>
                      <a:gd name="connsiteY9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163 w 10000"/>
                      <a:gd name="connsiteY76" fmla="*/ 7934 h 10000"/>
                      <a:gd name="connsiteX77" fmla="*/ 1073 w 10000"/>
                      <a:gd name="connsiteY77" fmla="*/ 8032 h 10000"/>
                      <a:gd name="connsiteX78" fmla="*/ 825 w 10000"/>
                      <a:gd name="connsiteY78" fmla="*/ 8283 h 10000"/>
                      <a:gd name="connsiteX79" fmla="*/ 772 w 10000"/>
                      <a:gd name="connsiteY79" fmla="*/ 8336 h 10000"/>
                      <a:gd name="connsiteX80" fmla="*/ 721 w 10000"/>
                      <a:gd name="connsiteY80" fmla="*/ 8488 h 10000"/>
                      <a:gd name="connsiteX81" fmla="*/ 693 w 10000"/>
                      <a:gd name="connsiteY81" fmla="*/ 8640 h 10000"/>
                      <a:gd name="connsiteX82" fmla="*/ 656 w 10000"/>
                      <a:gd name="connsiteY82" fmla="*/ 8685 h 10000"/>
                      <a:gd name="connsiteX83" fmla="*/ 524 w 10000"/>
                      <a:gd name="connsiteY83" fmla="*/ 9043 h 10000"/>
                      <a:gd name="connsiteX84" fmla="*/ 484 w 10000"/>
                      <a:gd name="connsiteY84" fmla="*/ 9141 h 10000"/>
                      <a:gd name="connsiteX85" fmla="*/ 408 w 10000"/>
                      <a:gd name="connsiteY85" fmla="*/ 9249 h 10000"/>
                      <a:gd name="connsiteX86" fmla="*/ 329 w 10000"/>
                      <a:gd name="connsiteY86" fmla="*/ 9445 h 10000"/>
                      <a:gd name="connsiteX87" fmla="*/ 290 w 10000"/>
                      <a:gd name="connsiteY87" fmla="*/ 9544 h 10000"/>
                      <a:gd name="connsiteX88" fmla="*/ 160 w 10000"/>
                      <a:gd name="connsiteY88" fmla="*/ 9696 h 10000"/>
                      <a:gd name="connsiteX89" fmla="*/ 0 w 10000"/>
                      <a:gd name="connsiteY89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163 w 10000"/>
                      <a:gd name="connsiteY76" fmla="*/ 7934 h 10000"/>
                      <a:gd name="connsiteX77" fmla="*/ 1073 w 10000"/>
                      <a:gd name="connsiteY77" fmla="*/ 8032 h 10000"/>
                      <a:gd name="connsiteX78" fmla="*/ 825 w 10000"/>
                      <a:gd name="connsiteY78" fmla="*/ 8283 h 10000"/>
                      <a:gd name="connsiteX79" fmla="*/ 772 w 10000"/>
                      <a:gd name="connsiteY79" fmla="*/ 8336 h 10000"/>
                      <a:gd name="connsiteX80" fmla="*/ 721 w 10000"/>
                      <a:gd name="connsiteY80" fmla="*/ 8488 h 10000"/>
                      <a:gd name="connsiteX81" fmla="*/ 693 w 10000"/>
                      <a:gd name="connsiteY81" fmla="*/ 8640 h 10000"/>
                      <a:gd name="connsiteX82" fmla="*/ 656 w 10000"/>
                      <a:gd name="connsiteY82" fmla="*/ 8685 h 10000"/>
                      <a:gd name="connsiteX83" fmla="*/ 524 w 10000"/>
                      <a:gd name="connsiteY83" fmla="*/ 9043 h 10000"/>
                      <a:gd name="connsiteX84" fmla="*/ 484 w 10000"/>
                      <a:gd name="connsiteY84" fmla="*/ 9141 h 10000"/>
                      <a:gd name="connsiteX85" fmla="*/ 408 w 10000"/>
                      <a:gd name="connsiteY85" fmla="*/ 9249 h 10000"/>
                      <a:gd name="connsiteX86" fmla="*/ 329 w 10000"/>
                      <a:gd name="connsiteY86" fmla="*/ 9445 h 10000"/>
                      <a:gd name="connsiteX87" fmla="*/ 290 w 10000"/>
                      <a:gd name="connsiteY87" fmla="*/ 9544 h 10000"/>
                      <a:gd name="connsiteX88" fmla="*/ 0 w 10000"/>
                      <a:gd name="connsiteY88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163 w 10000"/>
                      <a:gd name="connsiteY76" fmla="*/ 7934 h 10000"/>
                      <a:gd name="connsiteX77" fmla="*/ 1073 w 10000"/>
                      <a:gd name="connsiteY77" fmla="*/ 8032 h 10000"/>
                      <a:gd name="connsiteX78" fmla="*/ 825 w 10000"/>
                      <a:gd name="connsiteY78" fmla="*/ 8283 h 10000"/>
                      <a:gd name="connsiteX79" fmla="*/ 772 w 10000"/>
                      <a:gd name="connsiteY79" fmla="*/ 8336 h 10000"/>
                      <a:gd name="connsiteX80" fmla="*/ 721 w 10000"/>
                      <a:gd name="connsiteY80" fmla="*/ 8488 h 10000"/>
                      <a:gd name="connsiteX81" fmla="*/ 693 w 10000"/>
                      <a:gd name="connsiteY81" fmla="*/ 8640 h 10000"/>
                      <a:gd name="connsiteX82" fmla="*/ 656 w 10000"/>
                      <a:gd name="connsiteY82" fmla="*/ 8685 h 10000"/>
                      <a:gd name="connsiteX83" fmla="*/ 524 w 10000"/>
                      <a:gd name="connsiteY83" fmla="*/ 9043 h 10000"/>
                      <a:gd name="connsiteX84" fmla="*/ 484 w 10000"/>
                      <a:gd name="connsiteY84" fmla="*/ 9141 h 10000"/>
                      <a:gd name="connsiteX85" fmla="*/ 329 w 10000"/>
                      <a:gd name="connsiteY85" fmla="*/ 9445 h 10000"/>
                      <a:gd name="connsiteX86" fmla="*/ 290 w 10000"/>
                      <a:gd name="connsiteY86" fmla="*/ 9544 h 10000"/>
                      <a:gd name="connsiteX87" fmla="*/ 0 w 10000"/>
                      <a:gd name="connsiteY87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163 w 10000"/>
                      <a:gd name="connsiteY76" fmla="*/ 7934 h 10000"/>
                      <a:gd name="connsiteX77" fmla="*/ 1073 w 10000"/>
                      <a:gd name="connsiteY77" fmla="*/ 8032 h 10000"/>
                      <a:gd name="connsiteX78" fmla="*/ 825 w 10000"/>
                      <a:gd name="connsiteY78" fmla="*/ 8283 h 10000"/>
                      <a:gd name="connsiteX79" fmla="*/ 772 w 10000"/>
                      <a:gd name="connsiteY79" fmla="*/ 8336 h 10000"/>
                      <a:gd name="connsiteX80" fmla="*/ 721 w 10000"/>
                      <a:gd name="connsiteY80" fmla="*/ 8488 h 10000"/>
                      <a:gd name="connsiteX81" fmla="*/ 656 w 10000"/>
                      <a:gd name="connsiteY81" fmla="*/ 8685 h 10000"/>
                      <a:gd name="connsiteX82" fmla="*/ 524 w 10000"/>
                      <a:gd name="connsiteY82" fmla="*/ 9043 h 10000"/>
                      <a:gd name="connsiteX83" fmla="*/ 484 w 10000"/>
                      <a:gd name="connsiteY83" fmla="*/ 9141 h 10000"/>
                      <a:gd name="connsiteX84" fmla="*/ 329 w 10000"/>
                      <a:gd name="connsiteY84" fmla="*/ 9445 h 10000"/>
                      <a:gd name="connsiteX85" fmla="*/ 290 w 10000"/>
                      <a:gd name="connsiteY85" fmla="*/ 9544 h 10000"/>
                      <a:gd name="connsiteX86" fmla="*/ 0 w 10000"/>
                      <a:gd name="connsiteY86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163 w 10000"/>
                      <a:gd name="connsiteY76" fmla="*/ 7934 h 10000"/>
                      <a:gd name="connsiteX77" fmla="*/ 1073 w 10000"/>
                      <a:gd name="connsiteY77" fmla="*/ 8032 h 10000"/>
                      <a:gd name="connsiteX78" fmla="*/ 825 w 10000"/>
                      <a:gd name="connsiteY78" fmla="*/ 8283 h 10000"/>
                      <a:gd name="connsiteX79" fmla="*/ 721 w 10000"/>
                      <a:gd name="connsiteY79" fmla="*/ 8488 h 10000"/>
                      <a:gd name="connsiteX80" fmla="*/ 656 w 10000"/>
                      <a:gd name="connsiteY80" fmla="*/ 8685 h 10000"/>
                      <a:gd name="connsiteX81" fmla="*/ 524 w 10000"/>
                      <a:gd name="connsiteY81" fmla="*/ 9043 h 10000"/>
                      <a:gd name="connsiteX82" fmla="*/ 484 w 10000"/>
                      <a:gd name="connsiteY82" fmla="*/ 9141 h 10000"/>
                      <a:gd name="connsiteX83" fmla="*/ 329 w 10000"/>
                      <a:gd name="connsiteY83" fmla="*/ 9445 h 10000"/>
                      <a:gd name="connsiteX84" fmla="*/ 290 w 10000"/>
                      <a:gd name="connsiteY84" fmla="*/ 9544 h 10000"/>
                      <a:gd name="connsiteX85" fmla="*/ 0 w 10000"/>
                      <a:gd name="connsiteY85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501 w 10000"/>
                      <a:gd name="connsiteY20" fmla="*/ 2674 h 10000"/>
                      <a:gd name="connsiteX21" fmla="*/ 8410 w 10000"/>
                      <a:gd name="connsiteY21" fmla="*/ 2826 h 10000"/>
                      <a:gd name="connsiteX22" fmla="*/ 8320 w 10000"/>
                      <a:gd name="connsiteY22" fmla="*/ 2880 h 10000"/>
                      <a:gd name="connsiteX23" fmla="*/ 8188 w 10000"/>
                      <a:gd name="connsiteY23" fmla="*/ 2979 h 10000"/>
                      <a:gd name="connsiteX24" fmla="*/ 8111 w 10000"/>
                      <a:gd name="connsiteY24" fmla="*/ 3086 h 10000"/>
                      <a:gd name="connsiteX25" fmla="*/ 8072 w 10000"/>
                      <a:gd name="connsiteY25" fmla="*/ 3184 h 10000"/>
                      <a:gd name="connsiteX26" fmla="*/ 7993 w 10000"/>
                      <a:gd name="connsiteY26" fmla="*/ 3283 h 10000"/>
                      <a:gd name="connsiteX27" fmla="*/ 7954 w 10000"/>
                      <a:gd name="connsiteY27" fmla="*/ 3381 h 10000"/>
                      <a:gd name="connsiteX28" fmla="*/ 7835 w 10000"/>
                      <a:gd name="connsiteY28" fmla="*/ 3488 h 10000"/>
                      <a:gd name="connsiteX29" fmla="*/ 7784 w 10000"/>
                      <a:gd name="connsiteY29" fmla="*/ 3533 h 10000"/>
                      <a:gd name="connsiteX30" fmla="*/ 7666 w 10000"/>
                      <a:gd name="connsiteY30" fmla="*/ 3685 h 10000"/>
                      <a:gd name="connsiteX31" fmla="*/ 7627 w 10000"/>
                      <a:gd name="connsiteY31" fmla="*/ 3739 h 10000"/>
                      <a:gd name="connsiteX32" fmla="*/ 7550 w 10000"/>
                      <a:gd name="connsiteY32" fmla="*/ 3792 h 10000"/>
                      <a:gd name="connsiteX33" fmla="*/ 7458 w 10000"/>
                      <a:gd name="connsiteY33" fmla="*/ 3891 h 10000"/>
                      <a:gd name="connsiteX34" fmla="*/ 7407 w 10000"/>
                      <a:gd name="connsiteY34" fmla="*/ 3945 h 10000"/>
                      <a:gd name="connsiteX35" fmla="*/ 7328 w 10000"/>
                      <a:gd name="connsiteY35" fmla="*/ 4043 h 10000"/>
                      <a:gd name="connsiteX36" fmla="*/ 7159 w 10000"/>
                      <a:gd name="connsiteY36" fmla="*/ 4347 h 10000"/>
                      <a:gd name="connsiteX37" fmla="*/ 7080 w 10000"/>
                      <a:gd name="connsiteY37" fmla="*/ 4544 h 10000"/>
                      <a:gd name="connsiteX38" fmla="*/ 7041 w 10000"/>
                      <a:gd name="connsiteY38" fmla="*/ 4597 h 10000"/>
                      <a:gd name="connsiteX39" fmla="*/ 6936 w 10000"/>
                      <a:gd name="connsiteY39" fmla="*/ 4696 h 10000"/>
                      <a:gd name="connsiteX40" fmla="*/ 6897 w 10000"/>
                      <a:gd name="connsiteY40" fmla="*/ 4803 h 10000"/>
                      <a:gd name="connsiteX41" fmla="*/ 6860 w 10000"/>
                      <a:gd name="connsiteY41" fmla="*/ 4848 h 10000"/>
                      <a:gd name="connsiteX42" fmla="*/ 6756 w 10000"/>
                      <a:gd name="connsiteY42" fmla="*/ 4946 h 10000"/>
                      <a:gd name="connsiteX43" fmla="*/ 6519 w 10000"/>
                      <a:gd name="connsiteY43" fmla="*/ 5250 h 10000"/>
                      <a:gd name="connsiteX44" fmla="*/ 6443 w 10000"/>
                      <a:gd name="connsiteY44" fmla="*/ 5358 h 10000"/>
                      <a:gd name="connsiteX45" fmla="*/ 6246 w 10000"/>
                      <a:gd name="connsiteY45" fmla="*/ 5608 h 10000"/>
                      <a:gd name="connsiteX46" fmla="*/ 6076 w 10000"/>
                      <a:gd name="connsiteY46" fmla="*/ 5805 h 10000"/>
                      <a:gd name="connsiteX47" fmla="*/ 6037 w 10000"/>
                      <a:gd name="connsiteY47" fmla="*/ 5859 h 10000"/>
                      <a:gd name="connsiteX48" fmla="*/ 5921 w 10000"/>
                      <a:gd name="connsiteY48" fmla="*/ 6064 h 10000"/>
                      <a:gd name="connsiteX49" fmla="*/ 5842 w 10000"/>
                      <a:gd name="connsiteY49" fmla="*/ 6163 h 10000"/>
                      <a:gd name="connsiteX50" fmla="*/ 5778 w 10000"/>
                      <a:gd name="connsiteY50" fmla="*/ 6216 h 10000"/>
                      <a:gd name="connsiteX51" fmla="*/ 5738 w 10000"/>
                      <a:gd name="connsiteY51" fmla="*/ 6261 h 10000"/>
                      <a:gd name="connsiteX52" fmla="*/ 5673 w 10000"/>
                      <a:gd name="connsiteY52" fmla="*/ 6315 h 10000"/>
                      <a:gd name="connsiteX53" fmla="*/ 5581 w 10000"/>
                      <a:gd name="connsiteY53" fmla="*/ 6413 h 10000"/>
                      <a:gd name="connsiteX54" fmla="*/ 5543 w 10000"/>
                      <a:gd name="connsiteY54" fmla="*/ 6521 h 10000"/>
                      <a:gd name="connsiteX55" fmla="*/ 5476 w 10000"/>
                      <a:gd name="connsiteY55" fmla="*/ 6565 h 10000"/>
                      <a:gd name="connsiteX56" fmla="*/ 5425 w 10000"/>
                      <a:gd name="connsiteY56" fmla="*/ 6619 h 10000"/>
                      <a:gd name="connsiteX57" fmla="*/ 5282 w 10000"/>
                      <a:gd name="connsiteY57" fmla="*/ 6717 h 10000"/>
                      <a:gd name="connsiteX58" fmla="*/ 5163 w 10000"/>
                      <a:gd name="connsiteY58" fmla="*/ 6869 h 10000"/>
                      <a:gd name="connsiteX59" fmla="*/ 5087 w 10000"/>
                      <a:gd name="connsiteY59" fmla="*/ 6968 h 10000"/>
                      <a:gd name="connsiteX60" fmla="*/ 4800 w 10000"/>
                      <a:gd name="connsiteY60" fmla="*/ 7174 h 10000"/>
                      <a:gd name="connsiteX61" fmla="*/ 4630 w 10000"/>
                      <a:gd name="connsiteY61" fmla="*/ 7227 h 10000"/>
                      <a:gd name="connsiteX62" fmla="*/ 4487 w 10000"/>
                      <a:gd name="connsiteY62" fmla="*/ 7272 h 10000"/>
                      <a:gd name="connsiteX63" fmla="*/ 4382 w 10000"/>
                      <a:gd name="connsiteY63" fmla="*/ 7326 h 10000"/>
                      <a:gd name="connsiteX64" fmla="*/ 3861 w 10000"/>
                      <a:gd name="connsiteY64" fmla="*/ 7478 h 10000"/>
                      <a:gd name="connsiteX65" fmla="*/ 3523 w 10000"/>
                      <a:gd name="connsiteY65" fmla="*/ 7424 h 10000"/>
                      <a:gd name="connsiteX66" fmla="*/ 3393 w 10000"/>
                      <a:gd name="connsiteY66" fmla="*/ 7379 h 10000"/>
                      <a:gd name="connsiteX67" fmla="*/ 3196 w 10000"/>
                      <a:gd name="connsiteY67" fmla="*/ 7326 h 10000"/>
                      <a:gd name="connsiteX68" fmla="*/ 2753 w 10000"/>
                      <a:gd name="connsiteY68" fmla="*/ 7424 h 10000"/>
                      <a:gd name="connsiteX69" fmla="*/ 2426 w 10000"/>
                      <a:gd name="connsiteY69" fmla="*/ 7522 h 10000"/>
                      <a:gd name="connsiteX70" fmla="*/ 2257 w 10000"/>
                      <a:gd name="connsiteY70" fmla="*/ 7576 h 10000"/>
                      <a:gd name="connsiteX71" fmla="*/ 2141 w 10000"/>
                      <a:gd name="connsiteY71" fmla="*/ 7630 h 10000"/>
                      <a:gd name="connsiteX72" fmla="*/ 2049 w 10000"/>
                      <a:gd name="connsiteY72" fmla="*/ 7674 h 10000"/>
                      <a:gd name="connsiteX73" fmla="*/ 1801 w 10000"/>
                      <a:gd name="connsiteY73" fmla="*/ 7728 h 10000"/>
                      <a:gd name="connsiteX74" fmla="*/ 1555 w 10000"/>
                      <a:gd name="connsiteY74" fmla="*/ 7826 h 10000"/>
                      <a:gd name="connsiteX75" fmla="*/ 1451 w 10000"/>
                      <a:gd name="connsiteY75" fmla="*/ 7880 h 10000"/>
                      <a:gd name="connsiteX76" fmla="*/ 1073 w 10000"/>
                      <a:gd name="connsiteY76" fmla="*/ 8032 h 10000"/>
                      <a:gd name="connsiteX77" fmla="*/ 825 w 10000"/>
                      <a:gd name="connsiteY77" fmla="*/ 8283 h 10000"/>
                      <a:gd name="connsiteX78" fmla="*/ 721 w 10000"/>
                      <a:gd name="connsiteY78" fmla="*/ 8488 h 10000"/>
                      <a:gd name="connsiteX79" fmla="*/ 656 w 10000"/>
                      <a:gd name="connsiteY79" fmla="*/ 8685 h 10000"/>
                      <a:gd name="connsiteX80" fmla="*/ 524 w 10000"/>
                      <a:gd name="connsiteY80" fmla="*/ 9043 h 10000"/>
                      <a:gd name="connsiteX81" fmla="*/ 484 w 10000"/>
                      <a:gd name="connsiteY81" fmla="*/ 9141 h 10000"/>
                      <a:gd name="connsiteX82" fmla="*/ 329 w 10000"/>
                      <a:gd name="connsiteY82" fmla="*/ 9445 h 10000"/>
                      <a:gd name="connsiteX83" fmla="*/ 290 w 10000"/>
                      <a:gd name="connsiteY83" fmla="*/ 9544 h 10000"/>
                      <a:gd name="connsiteX84" fmla="*/ 0 w 10000"/>
                      <a:gd name="connsiteY84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410 w 10000"/>
                      <a:gd name="connsiteY20" fmla="*/ 2826 h 10000"/>
                      <a:gd name="connsiteX21" fmla="*/ 8320 w 10000"/>
                      <a:gd name="connsiteY21" fmla="*/ 2880 h 10000"/>
                      <a:gd name="connsiteX22" fmla="*/ 8188 w 10000"/>
                      <a:gd name="connsiteY22" fmla="*/ 2979 h 10000"/>
                      <a:gd name="connsiteX23" fmla="*/ 8111 w 10000"/>
                      <a:gd name="connsiteY23" fmla="*/ 3086 h 10000"/>
                      <a:gd name="connsiteX24" fmla="*/ 8072 w 10000"/>
                      <a:gd name="connsiteY24" fmla="*/ 3184 h 10000"/>
                      <a:gd name="connsiteX25" fmla="*/ 7993 w 10000"/>
                      <a:gd name="connsiteY25" fmla="*/ 3283 h 10000"/>
                      <a:gd name="connsiteX26" fmla="*/ 7954 w 10000"/>
                      <a:gd name="connsiteY26" fmla="*/ 3381 h 10000"/>
                      <a:gd name="connsiteX27" fmla="*/ 7835 w 10000"/>
                      <a:gd name="connsiteY27" fmla="*/ 3488 h 10000"/>
                      <a:gd name="connsiteX28" fmla="*/ 7784 w 10000"/>
                      <a:gd name="connsiteY28" fmla="*/ 3533 h 10000"/>
                      <a:gd name="connsiteX29" fmla="*/ 7666 w 10000"/>
                      <a:gd name="connsiteY29" fmla="*/ 3685 h 10000"/>
                      <a:gd name="connsiteX30" fmla="*/ 7627 w 10000"/>
                      <a:gd name="connsiteY30" fmla="*/ 3739 h 10000"/>
                      <a:gd name="connsiteX31" fmla="*/ 7550 w 10000"/>
                      <a:gd name="connsiteY31" fmla="*/ 3792 h 10000"/>
                      <a:gd name="connsiteX32" fmla="*/ 7458 w 10000"/>
                      <a:gd name="connsiteY32" fmla="*/ 3891 h 10000"/>
                      <a:gd name="connsiteX33" fmla="*/ 7407 w 10000"/>
                      <a:gd name="connsiteY33" fmla="*/ 3945 h 10000"/>
                      <a:gd name="connsiteX34" fmla="*/ 7328 w 10000"/>
                      <a:gd name="connsiteY34" fmla="*/ 4043 h 10000"/>
                      <a:gd name="connsiteX35" fmla="*/ 7159 w 10000"/>
                      <a:gd name="connsiteY35" fmla="*/ 4347 h 10000"/>
                      <a:gd name="connsiteX36" fmla="*/ 7080 w 10000"/>
                      <a:gd name="connsiteY36" fmla="*/ 4544 h 10000"/>
                      <a:gd name="connsiteX37" fmla="*/ 7041 w 10000"/>
                      <a:gd name="connsiteY37" fmla="*/ 4597 h 10000"/>
                      <a:gd name="connsiteX38" fmla="*/ 6936 w 10000"/>
                      <a:gd name="connsiteY38" fmla="*/ 4696 h 10000"/>
                      <a:gd name="connsiteX39" fmla="*/ 6897 w 10000"/>
                      <a:gd name="connsiteY39" fmla="*/ 4803 h 10000"/>
                      <a:gd name="connsiteX40" fmla="*/ 6860 w 10000"/>
                      <a:gd name="connsiteY40" fmla="*/ 4848 h 10000"/>
                      <a:gd name="connsiteX41" fmla="*/ 6756 w 10000"/>
                      <a:gd name="connsiteY41" fmla="*/ 4946 h 10000"/>
                      <a:gd name="connsiteX42" fmla="*/ 6519 w 10000"/>
                      <a:gd name="connsiteY42" fmla="*/ 5250 h 10000"/>
                      <a:gd name="connsiteX43" fmla="*/ 6443 w 10000"/>
                      <a:gd name="connsiteY43" fmla="*/ 5358 h 10000"/>
                      <a:gd name="connsiteX44" fmla="*/ 6246 w 10000"/>
                      <a:gd name="connsiteY44" fmla="*/ 5608 h 10000"/>
                      <a:gd name="connsiteX45" fmla="*/ 6076 w 10000"/>
                      <a:gd name="connsiteY45" fmla="*/ 5805 h 10000"/>
                      <a:gd name="connsiteX46" fmla="*/ 6037 w 10000"/>
                      <a:gd name="connsiteY46" fmla="*/ 5859 h 10000"/>
                      <a:gd name="connsiteX47" fmla="*/ 5921 w 10000"/>
                      <a:gd name="connsiteY47" fmla="*/ 6064 h 10000"/>
                      <a:gd name="connsiteX48" fmla="*/ 5842 w 10000"/>
                      <a:gd name="connsiteY48" fmla="*/ 6163 h 10000"/>
                      <a:gd name="connsiteX49" fmla="*/ 5778 w 10000"/>
                      <a:gd name="connsiteY49" fmla="*/ 6216 h 10000"/>
                      <a:gd name="connsiteX50" fmla="*/ 5738 w 10000"/>
                      <a:gd name="connsiteY50" fmla="*/ 6261 h 10000"/>
                      <a:gd name="connsiteX51" fmla="*/ 5673 w 10000"/>
                      <a:gd name="connsiteY51" fmla="*/ 6315 h 10000"/>
                      <a:gd name="connsiteX52" fmla="*/ 5581 w 10000"/>
                      <a:gd name="connsiteY52" fmla="*/ 6413 h 10000"/>
                      <a:gd name="connsiteX53" fmla="*/ 5543 w 10000"/>
                      <a:gd name="connsiteY53" fmla="*/ 6521 h 10000"/>
                      <a:gd name="connsiteX54" fmla="*/ 5476 w 10000"/>
                      <a:gd name="connsiteY54" fmla="*/ 6565 h 10000"/>
                      <a:gd name="connsiteX55" fmla="*/ 5425 w 10000"/>
                      <a:gd name="connsiteY55" fmla="*/ 6619 h 10000"/>
                      <a:gd name="connsiteX56" fmla="*/ 5282 w 10000"/>
                      <a:gd name="connsiteY56" fmla="*/ 6717 h 10000"/>
                      <a:gd name="connsiteX57" fmla="*/ 5163 w 10000"/>
                      <a:gd name="connsiteY57" fmla="*/ 6869 h 10000"/>
                      <a:gd name="connsiteX58" fmla="*/ 5087 w 10000"/>
                      <a:gd name="connsiteY58" fmla="*/ 6968 h 10000"/>
                      <a:gd name="connsiteX59" fmla="*/ 4800 w 10000"/>
                      <a:gd name="connsiteY59" fmla="*/ 7174 h 10000"/>
                      <a:gd name="connsiteX60" fmla="*/ 4630 w 10000"/>
                      <a:gd name="connsiteY60" fmla="*/ 7227 h 10000"/>
                      <a:gd name="connsiteX61" fmla="*/ 4487 w 10000"/>
                      <a:gd name="connsiteY61" fmla="*/ 7272 h 10000"/>
                      <a:gd name="connsiteX62" fmla="*/ 4382 w 10000"/>
                      <a:gd name="connsiteY62" fmla="*/ 7326 h 10000"/>
                      <a:gd name="connsiteX63" fmla="*/ 3861 w 10000"/>
                      <a:gd name="connsiteY63" fmla="*/ 7478 h 10000"/>
                      <a:gd name="connsiteX64" fmla="*/ 3523 w 10000"/>
                      <a:gd name="connsiteY64" fmla="*/ 7424 h 10000"/>
                      <a:gd name="connsiteX65" fmla="*/ 3393 w 10000"/>
                      <a:gd name="connsiteY65" fmla="*/ 7379 h 10000"/>
                      <a:gd name="connsiteX66" fmla="*/ 3196 w 10000"/>
                      <a:gd name="connsiteY66" fmla="*/ 7326 h 10000"/>
                      <a:gd name="connsiteX67" fmla="*/ 2753 w 10000"/>
                      <a:gd name="connsiteY67" fmla="*/ 7424 h 10000"/>
                      <a:gd name="connsiteX68" fmla="*/ 2426 w 10000"/>
                      <a:gd name="connsiteY68" fmla="*/ 7522 h 10000"/>
                      <a:gd name="connsiteX69" fmla="*/ 2257 w 10000"/>
                      <a:gd name="connsiteY69" fmla="*/ 7576 h 10000"/>
                      <a:gd name="connsiteX70" fmla="*/ 2141 w 10000"/>
                      <a:gd name="connsiteY70" fmla="*/ 7630 h 10000"/>
                      <a:gd name="connsiteX71" fmla="*/ 2049 w 10000"/>
                      <a:gd name="connsiteY71" fmla="*/ 7674 h 10000"/>
                      <a:gd name="connsiteX72" fmla="*/ 1801 w 10000"/>
                      <a:gd name="connsiteY72" fmla="*/ 7728 h 10000"/>
                      <a:gd name="connsiteX73" fmla="*/ 1555 w 10000"/>
                      <a:gd name="connsiteY73" fmla="*/ 7826 h 10000"/>
                      <a:gd name="connsiteX74" fmla="*/ 1451 w 10000"/>
                      <a:gd name="connsiteY74" fmla="*/ 7880 h 10000"/>
                      <a:gd name="connsiteX75" fmla="*/ 1073 w 10000"/>
                      <a:gd name="connsiteY75" fmla="*/ 8032 h 10000"/>
                      <a:gd name="connsiteX76" fmla="*/ 825 w 10000"/>
                      <a:gd name="connsiteY76" fmla="*/ 8283 h 10000"/>
                      <a:gd name="connsiteX77" fmla="*/ 721 w 10000"/>
                      <a:gd name="connsiteY77" fmla="*/ 8488 h 10000"/>
                      <a:gd name="connsiteX78" fmla="*/ 656 w 10000"/>
                      <a:gd name="connsiteY78" fmla="*/ 8685 h 10000"/>
                      <a:gd name="connsiteX79" fmla="*/ 524 w 10000"/>
                      <a:gd name="connsiteY79" fmla="*/ 9043 h 10000"/>
                      <a:gd name="connsiteX80" fmla="*/ 484 w 10000"/>
                      <a:gd name="connsiteY80" fmla="*/ 9141 h 10000"/>
                      <a:gd name="connsiteX81" fmla="*/ 329 w 10000"/>
                      <a:gd name="connsiteY81" fmla="*/ 9445 h 10000"/>
                      <a:gd name="connsiteX82" fmla="*/ 290 w 10000"/>
                      <a:gd name="connsiteY82" fmla="*/ 9544 h 10000"/>
                      <a:gd name="connsiteX83" fmla="*/ 0 w 10000"/>
                      <a:gd name="connsiteY83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813 w 10000"/>
                      <a:gd name="connsiteY14" fmla="*/ 1869 h 10000"/>
                      <a:gd name="connsiteX15" fmla="*/ 8774 w 10000"/>
                      <a:gd name="connsiteY15" fmla="*/ 2021 h 10000"/>
                      <a:gd name="connsiteX16" fmla="*/ 8735 w 10000"/>
                      <a:gd name="connsiteY16" fmla="*/ 2075 h 10000"/>
                      <a:gd name="connsiteX17" fmla="*/ 8684 w 10000"/>
                      <a:gd name="connsiteY17" fmla="*/ 2174 h 10000"/>
                      <a:gd name="connsiteX18" fmla="*/ 8565 w 10000"/>
                      <a:gd name="connsiteY18" fmla="*/ 2370 h 10000"/>
                      <a:gd name="connsiteX19" fmla="*/ 8526 w 10000"/>
                      <a:gd name="connsiteY19" fmla="*/ 2522 h 10000"/>
                      <a:gd name="connsiteX20" fmla="*/ 8320 w 10000"/>
                      <a:gd name="connsiteY20" fmla="*/ 2880 h 10000"/>
                      <a:gd name="connsiteX21" fmla="*/ 8188 w 10000"/>
                      <a:gd name="connsiteY21" fmla="*/ 2979 h 10000"/>
                      <a:gd name="connsiteX22" fmla="*/ 8111 w 10000"/>
                      <a:gd name="connsiteY22" fmla="*/ 3086 h 10000"/>
                      <a:gd name="connsiteX23" fmla="*/ 8072 w 10000"/>
                      <a:gd name="connsiteY23" fmla="*/ 3184 h 10000"/>
                      <a:gd name="connsiteX24" fmla="*/ 7993 w 10000"/>
                      <a:gd name="connsiteY24" fmla="*/ 3283 h 10000"/>
                      <a:gd name="connsiteX25" fmla="*/ 7954 w 10000"/>
                      <a:gd name="connsiteY25" fmla="*/ 3381 h 10000"/>
                      <a:gd name="connsiteX26" fmla="*/ 7835 w 10000"/>
                      <a:gd name="connsiteY26" fmla="*/ 3488 h 10000"/>
                      <a:gd name="connsiteX27" fmla="*/ 7784 w 10000"/>
                      <a:gd name="connsiteY27" fmla="*/ 3533 h 10000"/>
                      <a:gd name="connsiteX28" fmla="*/ 7666 w 10000"/>
                      <a:gd name="connsiteY28" fmla="*/ 3685 h 10000"/>
                      <a:gd name="connsiteX29" fmla="*/ 7627 w 10000"/>
                      <a:gd name="connsiteY29" fmla="*/ 3739 h 10000"/>
                      <a:gd name="connsiteX30" fmla="*/ 7550 w 10000"/>
                      <a:gd name="connsiteY30" fmla="*/ 3792 h 10000"/>
                      <a:gd name="connsiteX31" fmla="*/ 7458 w 10000"/>
                      <a:gd name="connsiteY31" fmla="*/ 3891 h 10000"/>
                      <a:gd name="connsiteX32" fmla="*/ 7407 w 10000"/>
                      <a:gd name="connsiteY32" fmla="*/ 3945 h 10000"/>
                      <a:gd name="connsiteX33" fmla="*/ 7328 w 10000"/>
                      <a:gd name="connsiteY33" fmla="*/ 4043 h 10000"/>
                      <a:gd name="connsiteX34" fmla="*/ 7159 w 10000"/>
                      <a:gd name="connsiteY34" fmla="*/ 4347 h 10000"/>
                      <a:gd name="connsiteX35" fmla="*/ 7080 w 10000"/>
                      <a:gd name="connsiteY35" fmla="*/ 4544 h 10000"/>
                      <a:gd name="connsiteX36" fmla="*/ 7041 w 10000"/>
                      <a:gd name="connsiteY36" fmla="*/ 4597 h 10000"/>
                      <a:gd name="connsiteX37" fmla="*/ 6936 w 10000"/>
                      <a:gd name="connsiteY37" fmla="*/ 4696 h 10000"/>
                      <a:gd name="connsiteX38" fmla="*/ 6897 w 10000"/>
                      <a:gd name="connsiteY38" fmla="*/ 4803 h 10000"/>
                      <a:gd name="connsiteX39" fmla="*/ 6860 w 10000"/>
                      <a:gd name="connsiteY39" fmla="*/ 4848 h 10000"/>
                      <a:gd name="connsiteX40" fmla="*/ 6756 w 10000"/>
                      <a:gd name="connsiteY40" fmla="*/ 4946 h 10000"/>
                      <a:gd name="connsiteX41" fmla="*/ 6519 w 10000"/>
                      <a:gd name="connsiteY41" fmla="*/ 5250 h 10000"/>
                      <a:gd name="connsiteX42" fmla="*/ 6443 w 10000"/>
                      <a:gd name="connsiteY42" fmla="*/ 5358 h 10000"/>
                      <a:gd name="connsiteX43" fmla="*/ 6246 w 10000"/>
                      <a:gd name="connsiteY43" fmla="*/ 5608 h 10000"/>
                      <a:gd name="connsiteX44" fmla="*/ 6076 w 10000"/>
                      <a:gd name="connsiteY44" fmla="*/ 5805 h 10000"/>
                      <a:gd name="connsiteX45" fmla="*/ 6037 w 10000"/>
                      <a:gd name="connsiteY45" fmla="*/ 5859 h 10000"/>
                      <a:gd name="connsiteX46" fmla="*/ 5921 w 10000"/>
                      <a:gd name="connsiteY46" fmla="*/ 6064 h 10000"/>
                      <a:gd name="connsiteX47" fmla="*/ 5842 w 10000"/>
                      <a:gd name="connsiteY47" fmla="*/ 6163 h 10000"/>
                      <a:gd name="connsiteX48" fmla="*/ 5778 w 10000"/>
                      <a:gd name="connsiteY48" fmla="*/ 6216 h 10000"/>
                      <a:gd name="connsiteX49" fmla="*/ 5738 w 10000"/>
                      <a:gd name="connsiteY49" fmla="*/ 6261 h 10000"/>
                      <a:gd name="connsiteX50" fmla="*/ 5673 w 10000"/>
                      <a:gd name="connsiteY50" fmla="*/ 6315 h 10000"/>
                      <a:gd name="connsiteX51" fmla="*/ 5581 w 10000"/>
                      <a:gd name="connsiteY51" fmla="*/ 6413 h 10000"/>
                      <a:gd name="connsiteX52" fmla="*/ 5543 w 10000"/>
                      <a:gd name="connsiteY52" fmla="*/ 6521 h 10000"/>
                      <a:gd name="connsiteX53" fmla="*/ 5476 w 10000"/>
                      <a:gd name="connsiteY53" fmla="*/ 6565 h 10000"/>
                      <a:gd name="connsiteX54" fmla="*/ 5425 w 10000"/>
                      <a:gd name="connsiteY54" fmla="*/ 6619 h 10000"/>
                      <a:gd name="connsiteX55" fmla="*/ 5282 w 10000"/>
                      <a:gd name="connsiteY55" fmla="*/ 6717 h 10000"/>
                      <a:gd name="connsiteX56" fmla="*/ 5163 w 10000"/>
                      <a:gd name="connsiteY56" fmla="*/ 6869 h 10000"/>
                      <a:gd name="connsiteX57" fmla="*/ 5087 w 10000"/>
                      <a:gd name="connsiteY57" fmla="*/ 6968 h 10000"/>
                      <a:gd name="connsiteX58" fmla="*/ 4800 w 10000"/>
                      <a:gd name="connsiteY58" fmla="*/ 7174 h 10000"/>
                      <a:gd name="connsiteX59" fmla="*/ 4630 w 10000"/>
                      <a:gd name="connsiteY59" fmla="*/ 7227 h 10000"/>
                      <a:gd name="connsiteX60" fmla="*/ 4487 w 10000"/>
                      <a:gd name="connsiteY60" fmla="*/ 7272 h 10000"/>
                      <a:gd name="connsiteX61" fmla="*/ 4382 w 10000"/>
                      <a:gd name="connsiteY61" fmla="*/ 7326 h 10000"/>
                      <a:gd name="connsiteX62" fmla="*/ 3861 w 10000"/>
                      <a:gd name="connsiteY62" fmla="*/ 7478 h 10000"/>
                      <a:gd name="connsiteX63" fmla="*/ 3523 w 10000"/>
                      <a:gd name="connsiteY63" fmla="*/ 7424 h 10000"/>
                      <a:gd name="connsiteX64" fmla="*/ 3393 w 10000"/>
                      <a:gd name="connsiteY64" fmla="*/ 7379 h 10000"/>
                      <a:gd name="connsiteX65" fmla="*/ 3196 w 10000"/>
                      <a:gd name="connsiteY65" fmla="*/ 7326 h 10000"/>
                      <a:gd name="connsiteX66" fmla="*/ 2753 w 10000"/>
                      <a:gd name="connsiteY66" fmla="*/ 7424 h 10000"/>
                      <a:gd name="connsiteX67" fmla="*/ 2426 w 10000"/>
                      <a:gd name="connsiteY67" fmla="*/ 7522 h 10000"/>
                      <a:gd name="connsiteX68" fmla="*/ 2257 w 10000"/>
                      <a:gd name="connsiteY68" fmla="*/ 7576 h 10000"/>
                      <a:gd name="connsiteX69" fmla="*/ 2141 w 10000"/>
                      <a:gd name="connsiteY69" fmla="*/ 7630 h 10000"/>
                      <a:gd name="connsiteX70" fmla="*/ 2049 w 10000"/>
                      <a:gd name="connsiteY70" fmla="*/ 7674 h 10000"/>
                      <a:gd name="connsiteX71" fmla="*/ 1801 w 10000"/>
                      <a:gd name="connsiteY71" fmla="*/ 7728 h 10000"/>
                      <a:gd name="connsiteX72" fmla="*/ 1555 w 10000"/>
                      <a:gd name="connsiteY72" fmla="*/ 7826 h 10000"/>
                      <a:gd name="connsiteX73" fmla="*/ 1451 w 10000"/>
                      <a:gd name="connsiteY73" fmla="*/ 7880 h 10000"/>
                      <a:gd name="connsiteX74" fmla="*/ 1073 w 10000"/>
                      <a:gd name="connsiteY74" fmla="*/ 8032 h 10000"/>
                      <a:gd name="connsiteX75" fmla="*/ 825 w 10000"/>
                      <a:gd name="connsiteY75" fmla="*/ 8283 h 10000"/>
                      <a:gd name="connsiteX76" fmla="*/ 721 w 10000"/>
                      <a:gd name="connsiteY76" fmla="*/ 8488 h 10000"/>
                      <a:gd name="connsiteX77" fmla="*/ 656 w 10000"/>
                      <a:gd name="connsiteY77" fmla="*/ 8685 h 10000"/>
                      <a:gd name="connsiteX78" fmla="*/ 524 w 10000"/>
                      <a:gd name="connsiteY78" fmla="*/ 9043 h 10000"/>
                      <a:gd name="connsiteX79" fmla="*/ 484 w 10000"/>
                      <a:gd name="connsiteY79" fmla="*/ 9141 h 10000"/>
                      <a:gd name="connsiteX80" fmla="*/ 329 w 10000"/>
                      <a:gd name="connsiteY80" fmla="*/ 9445 h 10000"/>
                      <a:gd name="connsiteX81" fmla="*/ 290 w 10000"/>
                      <a:gd name="connsiteY81" fmla="*/ 9544 h 10000"/>
                      <a:gd name="connsiteX82" fmla="*/ 0 w 10000"/>
                      <a:gd name="connsiteY82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40 w 10000"/>
                      <a:gd name="connsiteY10" fmla="*/ 1315 h 10000"/>
                      <a:gd name="connsiteX11" fmla="*/ 9101 w 10000"/>
                      <a:gd name="connsiteY11" fmla="*/ 1467 h 10000"/>
                      <a:gd name="connsiteX12" fmla="*/ 9010 w 10000"/>
                      <a:gd name="connsiteY12" fmla="*/ 1664 h 10000"/>
                      <a:gd name="connsiteX13" fmla="*/ 8932 w 10000"/>
                      <a:gd name="connsiteY13" fmla="*/ 1771 h 10000"/>
                      <a:gd name="connsiteX14" fmla="*/ 8774 w 10000"/>
                      <a:gd name="connsiteY14" fmla="*/ 2021 h 10000"/>
                      <a:gd name="connsiteX15" fmla="*/ 8735 w 10000"/>
                      <a:gd name="connsiteY15" fmla="*/ 2075 h 10000"/>
                      <a:gd name="connsiteX16" fmla="*/ 8684 w 10000"/>
                      <a:gd name="connsiteY16" fmla="*/ 2174 h 10000"/>
                      <a:gd name="connsiteX17" fmla="*/ 8565 w 10000"/>
                      <a:gd name="connsiteY17" fmla="*/ 2370 h 10000"/>
                      <a:gd name="connsiteX18" fmla="*/ 8526 w 10000"/>
                      <a:gd name="connsiteY18" fmla="*/ 2522 h 10000"/>
                      <a:gd name="connsiteX19" fmla="*/ 8320 w 10000"/>
                      <a:gd name="connsiteY19" fmla="*/ 2880 h 10000"/>
                      <a:gd name="connsiteX20" fmla="*/ 8188 w 10000"/>
                      <a:gd name="connsiteY20" fmla="*/ 2979 h 10000"/>
                      <a:gd name="connsiteX21" fmla="*/ 8111 w 10000"/>
                      <a:gd name="connsiteY21" fmla="*/ 3086 h 10000"/>
                      <a:gd name="connsiteX22" fmla="*/ 8072 w 10000"/>
                      <a:gd name="connsiteY22" fmla="*/ 3184 h 10000"/>
                      <a:gd name="connsiteX23" fmla="*/ 7993 w 10000"/>
                      <a:gd name="connsiteY23" fmla="*/ 3283 h 10000"/>
                      <a:gd name="connsiteX24" fmla="*/ 7954 w 10000"/>
                      <a:gd name="connsiteY24" fmla="*/ 3381 h 10000"/>
                      <a:gd name="connsiteX25" fmla="*/ 7835 w 10000"/>
                      <a:gd name="connsiteY25" fmla="*/ 3488 h 10000"/>
                      <a:gd name="connsiteX26" fmla="*/ 7784 w 10000"/>
                      <a:gd name="connsiteY26" fmla="*/ 3533 h 10000"/>
                      <a:gd name="connsiteX27" fmla="*/ 7666 w 10000"/>
                      <a:gd name="connsiteY27" fmla="*/ 3685 h 10000"/>
                      <a:gd name="connsiteX28" fmla="*/ 7627 w 10000"/>
                      <a:gd name="connsiteY28" fmla="*/ 3739 h 10000"/>
                      <a:gd name="connsiteX29" fmla="*/ 7550 w 10000"/>
                      <a:gd name="connsiteY29" fmla="*/ 3792 h 10000"/>
                      <a:gd name="connsiteX30" fmla="*/ 7458 w 10000"/>
                      <a:gd name="connsiteY30" fmla="*/ 3891 h 10000"/>
                      <a:gd name="connsiteX31" fmla="*/ 7407 w 10000"/>
                      <a:gd name="connsiteY31" fmla="*/ 3945 h 10000"/>
                      <a:gd name="connsiteX32" fmla="*/ 7328 w 10000"/>
                      <a:gd name="connsiteY32" fmla="*/ 4043 h 10000"/>
                      <a:gd name="connsiteX33" fmla="*/ 7159 w 10000"/>
                      <a:gd name="connsiteY33" fmla="*/ 4347 h 10000"/>
                      <a:gd name="connsiteX34" fmla="*/ 7080 w 10000"/>
                      <a:gd name="connsiteY34" fmla="*/ 4544 h 10000"/>
                      <a:gd name="connsiteX35" fmla="*/ 7041 w 10000"/>
                      <a:gd name="connsiteY35" fmla="*/ 4597 h 10000"/>
                      <a:gd name="connsiteX36" fmla="*/ 6936 w 10000"/>
                      <a:gd name="connsiteY36" fmla="*/ 4696 h 10000"/>
                      <a:gd name="connsiteX37" fmla="*/ 6897 w 10000"/>
                      <a:gd name="connsiteY37" fmla="*/ 4803 h 10000"/>
                      <a:gd name="connsiteX38" fmla="*/ 6860 w 10000"/>
                      <a:gd name="connsiteY38" fmla="*/ 4848 h 10000"/>
                      <a:gd name="connsiteX39" fmla="*/ 6756 w 10000"/>
                      <a:gd name="connsiteY39" fmla="*/ 4946 h 10000"/>
                      <a:gd name="connsiteX40" fmla="*/ 6519 w 10000"/>
                      <a:gd name="connsiteY40" fmla="*/ 5250 h 10000"/>
                      <a:gd name="connsiteX41" fmla="*/ 6443 w 10000"/>
                      <a:gd name="connsiteY41" fmla="*/ 5358 h 10000"/>
                      <a:gd name="connsiteX42" fmla="*/ 6246 w 10000"/>
                      <a:gd name="connsiteY42" fmla="*/ 5608 h 10000"/>
                      <a:gd name="connsiteX43" fmla="*/ 6076 w 10000"/>
                      <a:gd name="connsiteY43" fmla="*/ 5805 h 10000"/>
                      <a:gd name="connsiteX44" fmla="*/ 6037 w 10000"/>
                      <a:gd name="connsiteY44" fmla="*/ 5859 h 10000"/>
                      <a:gd name="connsiteX45" fmla="*/ 5921 w 10000"/>
                      <a:gd name="connsiteY45" fmla="*/ 6064 h 10000"/>
                      <a:gd name="connsiteX46" fmla="*/ 5842 w 10000"/>
                      <a:gd name="connsiteY46" fmla="*/ 6163 h 10000"/>
                      <a:gd name="connsiteX47" fmla="*/ 5778 w 10000"/>
                      <a:gd name="connsiteY47" fmla="*/ 6216 h 10000"/>
                      <a:gd name="connsiteX48" fmla="*/ 5738 w 10000"/>
                      <a:gd name="connsiteY48" fmla="*/ 6261 h 10000"/>
                      <a:gd name="connsiteX49" fmla="*/ 5673 w 10000"/>
                      <a:gd name="connsiteY49" fmla="*/ 6315 h 10000"/>
                      <a:gd name="connsiteX50" fmla="*/ 5581 w 10000"/>
                      <a:gd name="connsiteY50" fmla="*/ 6413 h 10000"/>
                      <a:gd name="connsiteX51" fmla="*/ 5543 w 10000"/>
                      <a:gd name="connsiteY51" fmla="*/ 6521 h 10000"/>
                      <a:gd name="connsiteX52" fmla="*/ 5476 w 10000"/>
                      <a:gd name="connsiteY52" fmla="*/ 6565 h 10000"/>
                      <a:gd name="connsiteX53" fmla="*/ 5425 w 10000"/>
                      <a:gd name="connsiteY53" fmla="*/ 6619 h 10000"/>
                      <a:gd name="connsiteX54" fmla="*/ 5282 w 10000"/>
                      <a:gd name="connsiteY54" fmla="*/ 6717 h 10000"/>
                      <a:gd name="connsiteX55" fmla="*/ 5163 w 10000"/>
                      <a:gd name="connsiteY55" fmla="*/ 6869 h 10000"/>
                      <a:gd name="connsiteX56" fmla="*/ 5087 w 10000"/>
                      <a:gd name="connsiteY56" fmla="*/ 6968 h 10000"/>
                      <a:gd name="connsiteX57" fmla="*/ 4800 w 10000"/>
                      <a:gd name="connsiteY57" fmla="*/ 7174 h 10000"/>
                      <a:gd name="connsiteX58" fmla="*/ 4630 w 10000"/>
                      <a:gd name="connsiteY58" fmla="*/ 7227 h 10000"/>
                      <a:gd name="connsiteX59" fmla="*/ 4487 w 10000"/>
                      <a:gd name="connsiteY59" fmla="*/ 7272 h 10000"/>
                      <a:gd name="connsiteX60" fmla="*/ 4382 w 10000"/>
                      <a:gd name="connsiteY60" fmla="*/ 7326 h 10000"/>
                      <a:gd name="connsiteX61" fmla="*/ 3861 w 10000"/>
                      <a:gd name="connsiteY61" fmla="*/ 7478 h 10000"/>
                      <a:gd name="connsiteX62" fmla="*/ 3523 w 10000"/>
                      <a:gd name="connsiteY62" fmla="*/ 7424 h 10000"/>
                      <a:gd name="connsiteX63" fmla="*/ 3393 w 10000"/>
                      <a:gd name="connsiteY63" fmla="*/ 7379 h 10000"/>
                      <a:gd name="connsiteX64" fmla="*/ 3196 w 10000"/>
                      <a:gd name="connsiteY64" fmla="*/ 7326 h 10000"/>
                      <a:gd name="connsiteX65" fmla="*/ 2753 w 10000"/>
                      <a:gd name="connsiteY65" fmla="*/ 7424 h 10000"/>
                      <a:gd name="connsiteX66" fmla="*/ 2426 w 10000"/>
                      <a:gd name="connsiteY66" fmla="*/ 7522 h 10000"/>
                      <a:gd name="connsiteX67" fmla="*/ 2257 w 10000"/>
                      <a:gd name="connsiteY67" fmla="*/ 7576 h 10000"/>
                      <a:gd name="connsiteX68" fmla="*/ 2141 w 10000"/>
                      <a:gd name="connsiteY68" fmla="*/ 7630 h 10000"/>
                      <a:gd name="connsiteX69" fmla="*/ 2049 w 10000"/>
                      <a:gd name="connsiteY69" fmla="*/ 7674 h 10000"/>
                      <a:gd name="connsiteX70" fmla="*/ 1801 w 10000"/>
                      <a:gd name="connsiteY70" fmla="*/ 7728 h 10000"/>
                      <a:gd name="connsiteX71" fmla="*/ 1555 w 10000"/>
                      <a:gd name="connsiteY71" fmla="*/ 7826 h 10000"/>
                      <a:gd name="connsiteX72" fmla="*/ 1451 w 10000"/>
                      <a:gd name="connsiteY72" fmla="*/ 7880 h 10000"/>
                      <a:gd name="connsiteX73" fmla="*/ 1073 w 10000"/>
                      <a:gd name="connsiteY73" fmla="*/ 8032 h 10000"/>
                      <a:gd name="connsiteX74" fmla="*/ 825 w 10000"/>
                      <a:gd name="connsiteY74" fmla="*/ 8283 h 10000"/>
                      <a:gd name="connsiteX75" fmla="*/ 721 w 10000"/>
                      <a:gd name="connsiteY75" fmla="*/ 8488 h 10000"/>
                      <a:gd name="connsiteX76" fmla="*/ 656 w 10000"/>
                      <a:gd name="connsiteY76" fmla="*/ 8685 h 10000"/>
                      <a:gd name="connsiteX77" fmla="*/ 524 w 10000"/>
                      <a:gd name="connsiteY77" fmla="*/ 9043 h 10000"/>
                      <a:gd name="connsiteX78" fmla="*/ 484 w 10000"/>
                      <a:gd name="connsiteY78" fmla="*/ 9141 h 10000"/>
                      <a:gd name="connsiteX79" fmla="*/ 329 w 10000"/>
                      <a:gd name="connsiteY79" fmla="*/ 9445 h 10000"/>
                      <a:gd name="connsiteX80" fmla="*/ 290 w 10000"/>
                      <a:gd name="connsiteY80" fmla="*/ 9544 h 10000"/>
                      <a:gd name="connsiteX81" fmla="*/ 0 w 10000"/>
                      <a:gd name="connsiteY8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65 w 10000"/>
                      <a:gd name="connsiteY16" fmla="*/ 2370 h 10000"/>
                      <a:gd name="connsiteX17" fmla="*/ 8526 w 10000"/>
                      <a:gd name="connsiteY17" fmla="*/ 2522 h 10000"/>
                      <a:gd name="connsiteX18" fmla="*/ 8320 w 10000"/>
                      <a:gd name="connsiteY18" fmla="*/ 2880 h 10000"/>
                      <a:gd name="connsiteX19" fmla="*/ 8188 w 10000"/>
                      <a:gd name="connsiteY19" fmla="*/ 2979 h 10000"/>
                      <a:gd name="connsiteX20" fmla="*/ 8111 w 10000"/>
                      <a:gd name="connsiteY20" fmla="*/ 3086 h 10000"/>
                      <a:gd name="connsiteX21" fmla="*/ 8072 w 10000"/>
                      <a:gd name="connsiteY21" fmla="*/ 3184 h 10000"/>
                      <a:gd name="connsiteX22" fmla="*/ 7993 w 10000"/>
                      <a:gd name="connsiteY22" fmla="*/ 3283 h 10000"/>
                      <a:gd name="connsiteX23" fmla="*/ 7954 w 10000"/>
                      <a:gd name="connsiteY23" fmla="*/ 3381 h 10000"/>
                      <a:gd name="connsiteX24" fmla="*/ 7835 w 10000"/>
                      <a:gd name="connsiteY24" fmla="*/ 3488 h 10000"/>
                      <a:gd name="connsiteX25" fmla="*/ 7784 w 10000"/>
                      <a:gd name="connsiteY25" fmla="*/ 3533 h 10000"/>
                      <a:gd name="connsiteX26" fmla="*/ 7666 w 10000"/>
                      <a:gd name="connsiteY26" fmla="*/ 3685 h 10000"/>
                      <a:gd name="connsiteX27" fmla="*/ 7627 w 10000"/>
                      <a:gd name="connsiteY27" fmla="*/ 3739 h 10000"/>
                      <a:gd name="connsiteX28" fmla="*/ 7550 w 10000"/>
                      <a:gd name="connsiteY28" fmla="*/ 3792 h 10000"/>
                      <a:gd name="connsiteX29" fmla="*/ 7458 w 10000"/>
                      <a:gd name="connsiteY29" fmla="*/ 3891 h 10000"/>
                      <a:gd name="connsiteX30" fmla="*/ 7407 w 10000"/>
                      <a:gd name="connsiteY30" fmla="*/ 3945 h 10000"/>
                      <a:gd name="connsiteX31" fmla="*/ 7328 w 10000"/>
                      <a:gd name="connsiteY31" fmla="*/ 4043 h 10000"/>
                      <a:gd name="connsiteX32" fmla="*/ 7159 w 10000"/>
                      <a:gd name="connsiteY32" fmla="*/ 4347 h 10000"/>
                      <a:gd name="connsiteX33" fmla="*/ 7080 w 10000"/>
                      <a:gd name="connsiteY33" fmla="*/ 4544 h 10000"/>
                      <a:gd name="connsiteX34" fmla="*/ 7041 w 10000"/>
                      <a:gd name="connsiteY34" fmla="*/ 4597 h 10000"/>
                      <a:gd name="connsiteX35" fmla="*/ 6936 w 10000"/>
                      <a:gd name="connsiteY35" fmla="*/ 4696 h 10000"/>
                      <a:gd name="connsiteX36" fmla="*/ 6897 w 10000"/>
                      <a:gd name="connsiteY36" fmla="*/ 4803 h 10000"/>
                      <a:gd name="connsiteX37" fmla="*/ 6860 w 10000"/>
                      <a:gd name="connsiteY37" fmla="*/ 4848 h 10000"/>
                      <a:gd name="connsiteX38" fmla="*/ 6756 w 10000"/>
                      <a:gd name="connsiteY38" fmla="*/ 4946 h 10000"/>
                      <a:gd name="connsiteX39" fmla="*/ 6519 w 10000"/>
                      <a:gd name="connsiteY39" fmla="*/ 5250 h 10000"/>
                      <a:gd name="connsiteX40" fmla="*/ 6443 w 10000"/>
                      <a:gd name="connsiteY40" fmla="*/ 5358 h 10000"/>
                      <a:gd name="connsiteX41" fmla="*/ 6246 w 10000"/>
                      <a:gd name="connsiteY41" fmla="*/ 5608 h 10000"/>
                      <a:gd name="connsiteX42" fmla="*/ 6076 w 10000"/>
                      <a:gd name="connsiteY42" fmla="*/ 5805 h 10000"/>
                      <a:gd name="connsiteX43" fmla="*/ 6037 w 10000"/>
                      <a:gd name="connsiteY43" fmla="*/ 5859 h 10000"/>
                      <a:gd name="connsiteX44" fmla="*/ 5921 w 10000"/>
                      <a:gd name="connsiteY44" fmla="*/ 6064 h 10000"/>
                      <a:gd name="connsiteX45" fmla="*/ 5842 w 10000"/>
                      <a:gd name="connsiteY45" fmla="*/ 6163 h 10000"/>
                      <a:gd name="connsiteX46" fmla="*/ 5778 w 10000"/>
                      <a:gd name="connsiteY46" fmla="*/ 6216 h 10000"/>
                      <a:gd name="connsiteX47" fmla="*/ 5738 w 10000"/>
                      <a:gd name="connsiteY47" fmla="*/ 6261 h 10000"/>
                      <a:gd name="connsiteX48" fmla="*/ 5673 w 10000"/>
                      <a:gd name="connsiteY48" fmla="*/ 6315 h 10000"/>
                      <a:gd name="connsiteX49" fmla="*/ 5581 w 10000"/>
                      <a:gd name="connsiteY49" fmla="*/ 6413 h 10000"/>
                      <a:gd name="connsiteX50" fmla="*/ 5543 w 10000"/>
                      <a:gd name="connsiteY50" fmla="*/ 6521 h 10000"/>
                      <a:gd name="connsiteX51" fmla="*/ 5476 w 10000"/>
                      <a:gd name="connsiteY51" fmla="*/ 6565 h 10000"/>
                      <a:gd name="connsiteX52" fmla="*/ 5425 w 10000"/>
                      <a:gd name="connsiteY52" fmla="*/ 6619 h 10000"/>
                      <a:gd name="connsiteX53" fmla="*/ 5282 w 10000"/>
                      <a:gd name="connsiteY53" fmla="*/ 6717 h 10000"/>
                      <a:gd name="connsiteX54" fmla="*/ 5163 w 10000"/>
                      <a:gd name="connsiteY54" fmla="*/ 6869 h 10000"/>
                      <a:gd name="connsiteX55" fmla="*/ 5087 w 10000"/>
                      <a:gd name="connsiteY55" fmla="*/ 6968 h 10000"/>
                      <a:gd name="connsiteX56" fmla="*/ 4800 w 10000"/>
                      <a:gd name="connsiteY56" fmla="*/ 7174 h 10000"/>
                      <a:gd name="connsiteX57" fmla="*/ 4630 w 10000"/>
                      <a:gd name="connsiteY57" fmla="*/ 7227 h 10000"/>
                      <a:gd name="connsiteX58" fmla="*/ 4487 w 10000"/>
                      <a:gd name="connsiteY58" fmla="*/ 7272 h 10000"/>
                      <a:gd name="connsiteX59" fmla="*/ 4382 w 10000"/>
                      <a:gd name="connsiteY59" fmla="*/ 7326 h 10000"/>
                      <a:gd name="connsiteX60" fmla="*/ 3861 w 10000"/>
                      <a:gd name="connsiteY60" fmla="*/ 7478 h 10000"/>
                      <a:gd name="connsiteX61" fmla="*/ 3523 w 10000"/>
                      <a:gd name="connsiteY61" fmla="*/ 7424 h 10000"/>
                      <a:gd name="connsiteX62" fmla="*/ 3393 w 10000"/>
                      <a:gd name="connsiteY62" fmla="*/ 7379 h 10000"/>
                      <a:gd name="connsiteX63" fmla="*/ 3196 w 10000"/>
                      <a:gd name="connsiteY63" fmla="*/ 7326 h 10000"/>
                      <a:gd name="connsiteX64" fmla="*/ 2753 w 10000"/>
                      <a:gd name="connsiteY64" fmla="*/ 7424 h 10000"/>
                      <a:gd name="connsiteX65" fmla="*/ 2426 w 10000"/>
                      <a:gd name="connsiteY65" fmla="*/ 7522 h 10000"/>
                      <a:gd name="connsiteX66" fmla="*/ 2257 w 10000"/>
                      <a:gd name="connsiteY66" fmla="*/ 7576 h 10000"/>
                      <a:gd name="connsiteX67" fmla="*/ 2141 w 10000"/>
                      <a:gd name="connsiteY67" fmla="*/ 7630 h 10000"/>
                      <a:gd name="connsiteX68" fmla="*/ 2049 w 10000"/>
                      <a:gd name="connsiteY68" fmla="*/ 7674 h 10000"/>
                      <a:gd name="connsiteX69" fmla="*/ 1801 w 10000"/>
                      <a:gd name="connsiteY69" fmla="*/ 7728 h 10000"/>
                      <a:gd name="connsiteX70" fmla="*/ 1555 w 10000"/>
                      <a:gd name="connsiteY70" fmla="*/ 7826 h 10000"/>
                      <a:gd name="connsiteX71" fmla="*/ 1451 w 10000"/>
                      <a:gd name="connsiteY71" fmla="*/ 7880 h 10000"/>
                      <a:gd name="connsiteX72" fmla="*/ 1073 w 10000"/>
                      <a:gd name="connsiteY72" fmla="*/ 8032 h 10000"/>
                      <a:gd name="connsiteX73" fmla="*/ 825 w 10000"/>
                      <a:gd name="connsiteY73" fmla="*/ 8283 h 10000"/>
                      <a:gd name="connsiteX74" fmla="*/ 721 w 10000"/>
                      <a:gd name="connsiteY74" fmla="*/ 8488 h 10000"/>
                      <a:gd name="connsiteX75" fmla="*/ 656 w 10000"/>
                      <a:gd name="connsiteY75" fmla="*/ 8685 h 10000"/>
                      <a:gd name="connsiteX76" fmla="*/ 524 w 10000"/>
                      <a:gd name="connsiteY76" fmla="*/ 9043 h 10000"/>
                      <a:gd name="connsiteX77" fmla="*/ 484 w 10000"/>
                      <a:gd name="connsiteY77" fmla="*/ 9141 h 10000"/>
                      <a:gd name="connsiteX78" fmla="*/ 329 w 10000"/>
                      <a:gd name="connsiteY78" fmla="*/ 9445 h 10000"/>
                      <a:gd name="connsiteX79" fmla="*/ 290 w 10000"/>
                      <a:gd name="connsiteY79" fmla="*/ 9544 h 10000"/>
                      <a:gd name="connsiteX80" fmla="*/ 0 w 10000"/>
                      <a:gd name="connsiteY8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550 w 10000"/>
                      <a:gd name="connsiteY27" fmla="*/ 3792 h 10000"/>
                      <a:gd name="connsiteX28" fmla="*/ 7458 w 10000"/>
                      <a:gd name="connsiteY28" fmla="*/ 3891 h 10000"/>
                      <a:gd name="connsiteX29" fmla="*/ 7407 w 10000"/>
                      <a:gd name="connsiteY29" fmla="*/ 3945 h 10000"/>
                      <a:gd name="connsiteX30" fmla="*/ 7328 w 10000"/>
                      <a:gd name="connsiteY30" fmla="*/ 4043 h 10000"/>
                      <a:gd name="connsiteX31" fmla="*/ 7159 w 10000"/>
                      <a:gd name="connsiteY31" fmla="*/ 4347 h 10000"/>
                      <a:gd name="connsiteX32" fmla="*/ 7080 w 10000"/>
                      <a:gd name="connsiteY32" fmla="*/ 4544 h 10000"/>
                      <a:gd name="connsiteX33" fmla="*/ 7041 w 10000"/>
                      <a:gd name="connsiteY33" fmla="*/ 4597 h 10000"/>
                      <a:gd name="connsiteX34" fmla="*/ 6936 w 10000"/>
                      <a:gd name="connsiteY34" fmla="*/ 4696 h 10000"/>
                      <a:gd name="connsiteX35" fmla="*/ 6897 w 10000"/>
                      <a:gd name="connsiteY35" fmla="*/ 4803 h 10000"/>
                      <a:gd name="connsiteX36" fmla="*/ 6860 w 10000"/>
                      <a:gd name="connsiteY36" fmla="*/ 4848 h 10000"/>
                      <a:gd name="connsiteX37" fmla="*/ 6756 w 10000"/>
                      <a:gd name="connsiteY37" fmla="*/ 4946 h 10000"/>
                      <a:gd name="connsiteX38" fmla="*/ 6519 w 10000"/>
                      <a:gd name="connsiteY38" fmla="*/ 5250 h 10000"/>
                      <a:gd name="connsiteX39" fmla="*/ 6443 w 10000"/>
                      <a:gd name="connsiteY39" fmla="*/ 5358 h 10000"/>
                      <a:gd name="connsiteX40" fmla="*/ 6246 w 10000"/>
                      <a:gd name="connsiteY40" fmla="*/ 5608 h 10000"/>
                      <a:gd name="connsiteX41" fmla="*/ 6076 w 10000"/>
                      <a:gd name="connsiteY41" fmla="*/ 5805 h 10000"/>
                      <a:gd name="connsiteX42" fmla="*/ 6037 w 10000"/>
                      <a:gd name="connsiteY42" fmla="*/ 5859 h 10000"/>
                      <a:gd name="connsiteX43" fmla="*/ 5921 w 10000"/>
                      <a:gd name="connsiteY43" fmla="*/ 6064 h 10000"/>
                      <a:gd name="connsiteX44" fmla="*/ 5842 w 10000"/>
                      <a:gd name="connsiteY44" fmla="*/ 6163 h 10000"/>
                      <a:gd name="connsiteX45" fmla="*/ 5778 w 10000"/>
                      <a:gd name="connsiteY45" fmla="*/ 6216 h 10000"/>
                      <a:gd name="connsiteX46" fmla="*/ 5738 w 10000"/>
                      <a:gd name="connsiteY46" fmla="*/ 6261 h 10000"/>
                      <a:gd name="connsiteX47" fmla="*/ 5673 w 10000"/>
                      <a:gd name="connsiteY47" fmla="*/ 6315 h 10000"/>
                      <a:gd name="connsiteX48" fmla="*/ 5581 w 10000"/>
                      <a:gd name="connsiteY48" fmla="*/ 6413 h 10000"/>
                      <a:gd name="connsiteX49" fmla="*/ 5543 w 10000"/>
                      <a:gd name="connsiteY49" fmla="*/ 6521 h 10000"/>
                      <a:gd name="connsiteX50" fmla="*/ 5476 w 10000"/>
                      <a:gd name="connsiteY50" fmla="*/ 6565 h 10000"/>
                      <a:gd name="connsiteX51" fmla="*/ 5425 w 10000"/>
                      <a:gd name="connsiteY51" fmla="*/ 6619 h 10000"/>
                      <a:gd name="connsiteX52" fmla="*/ 5282 w 10000"/>
                      <a:gd name="connsiteY52" fmla="*/ 6717 h 10000"/>
                      <a:gd name="connsiteX53" fmla="*/ 5163 w 10000"/>
                      <a:gd name="connsiteY53" fmla="*/ 6869 h 10000"/>
                      <a:gd name="connsiteX54" fmla="*/ 5087 w 10000"/>
                      <a:gd name="connsiteY54" fmla="*/ 6968 h 10000"/>
                      <a:gd name="connsiteX55" fmla="*/ 4800 w 10000"/>
                      <a:gd name="connsiteY55" fmla="*/ 7174 h 10000"/>
                      <a:gd name="connsiteX56" fmla="*/ 4630 w 10000"/>
                      <a:gd name="connsiteY56" fmla="*/ 7227 h 10000"/>
                      <a:gd name="connsiteX57" fmla="*/ 4487 w 10000"/>
                      <a:gd name="connsiteY57" fmla="*/ 7272 h 10000"/>
                      <a:gd name="connsiteX58" fmla="*/ 4382 w 10000"/>
                      <a:gd name="connsiteY58" fmla="*/ 7326 h 10000"/>
                      <a:gd name="connsiteX59" fmla="*/ 3861 w 10000"/>
                      <a:gd name="connsiteY59" fmla="*/ 7478 h 10000"/>
                      <a:gd name="connsiteX60" fmla="*/ 3523 w 10000"/>
                      <a:gd name="connsiteY60" fmla="*/ 7424 h 10000"/>
                      <a:gd name="connsiteX61" fmla="*/ 3393 w 10000"/>
                      <a:gd name="connsiteY61" fmla="*/ 7379 h 10000"/>
                      <a:gd name="connsiteX62" fmla="*/ 3196 w 10000"/>
                      <a:gd name="connsiteY62" fmla="*/ 7326 h 10000"/>
                      <a:gd name="connsiteX63" fmla="*/ 2753 w 10000"/>
                      <a:gd name="connsiteY63" fmla="*/ 7424 h 10000"/>
                      <a:gd name="connsiteX64" fmla="*/ 2426 w 10000"/>
                      <a:gd name="connsiteY64" fmla="*/ 7522 h 10000"/>
                      <a:gd name="connsiteX65" fmla="*/ 2257 w 10000"/>
                      <a:gd name="connsiteY65" fmla="*/ 7576 h 10000"/>
                      <a:gd name="connsiteX66" fmla="*/ 2141 w 10000"/>
                      <a:gd name="connsiteY66" fmla="*/ 7630 h 10000"/>
                      <a:gd name="connsiteX67" fmla="*/ 2049 w 10000"/>
                      <a:gd name="connsiteY67" fmla="*/ 7674 h 10000"/>
                      <a:gd name="connsiteX68" fmla="*/ 1801 w 10000"/>
                      <a:gd name="connsiteY68" fmla="*/ 7728 h 10000"/>
                      <a:gd name="connsiteX69" fmla="*/ 1555 w 10000"/>
                      <a:gd name="connsiteY69" fmla="*/ 7826 h 10000"/>
                      <a:gd name="connsiteX70" fmla="*/ 1451 w 10000"/>
                      <a:gd name="connsiteY70" fmla="*/ 7880 h 10000"/>
                      <a:gd name="connsiteX71" fmla="*/ 1073 w 10000"/>
                      <a:gd name="connsiteY71" fmla="*/ 8032 h 10000"/>
                      <a:gd name="connsiteX72" fmla="*/ 825 w 10000"/>
                      <a:gd name="connsiteY72" fmla="*/ 8283 h 10000"/>
                      <a:gd name="connsiteX73" fmla="*/ 721 w 10000"/>
                      <a:gd name="connsiteY73" fmla="*/ 8488 h 10000"/>
                      <a:gd name="connsiteX74" fmla="*/ 656 w 10000"/>
                      <a:gd name="connsiteY74" fmla="*/ 8685 h 10000"/>
                      <a:gd name="connsiteX75" fmla="*/ 524 w 10000"/>
                      <a:gd name="connsiteY75" fmla="*/ 9043 h 10000"/>
                      <a:gd name="connsiteX76" fmla="*/ 484 w 10000"/>
                      <a:gd name="connsiteY76" fmla="*/ 9141 h 10000"/>
                      <a:gd name="connsiteX77" fmla="*/ 329 w 10000"/>
                      <a:gd name="connsiteY77" fmla="*/ 9445 h 10000"/>
                      <a:gd name="connsiteX78" fmla="*/ 290 w 10000"/>
                      <a:gd name="connsiteY78" fmla="*/ 9544 h 10000"/>
                      <a:gd name="connsiteX79" fmla="*/ 0 w 10000"/>
                      <a:gd name="connsiteY79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550 w 10000"/>
                      <a:gd name="connsiteY27" fmla="*/ 3792 h 10000"/>
                      <a:gd name="connsiteX28" fmla="*/ 7458 w 10000"/>
                      <a:gd name="connsiteY28" fmla="*/ 3891 h 10000"/>
                      <a:gd name="connsiteX29" fmla="*/ 7328 w 10000"/>
                      <a:gd name="connsiteY29" fmla="*/ 4043 h 10000"/>
                      <a:gd name="connsiteX30" fmla="*/ 7159 w 10000"/>
                      <a:gd name="connsiteY30" fmla="*/ 4347 h 10000"/>
                      <a:gd name="connsiteX31" fmla="*/ 7080 w 10000"/>
                      <a:gd name="connsiteY31" fmla="*/ 4544 h 10000"/>
                      <a:gd name="connsiteX32" fmla="*/ 7041 w 10000"/>
                      <a:gd name="connsiteY32" fmla="*/ 4597 h 10000"/>
                      <a:gd name="connsiteX33" fmla="*/ 6936 w 10000"/>
                      <a:gd name="connsiteY33" fmla="*/ 4696 h 10000"/>
                      <a:gd name="connsiteX34" fmla="*/ 6897 w 10000"/>
                      <a:gd name="connsiteY34" fmla="*/ 4803 h 10000"/>
                      <a:gd name="connsiteX35" fmla="*/ 6860 w 10000"/>
                      <a:gd name="connsiteY35" fmla="*/ 4848 h 10000"/>
                      <a:gd name="connsiteX36" fmla="*/ 6756 w 10000"/>
                      <a:gd name="connsiteY36" fmla="*/ 4946 h 10000"/>
                      <a:gd name="connsiteX37" fmla="*/ 6519 w 10000"/>
                      <a:gd name="connsiteY37" fmla="*/ 5250 h 10000"/>
                      <a:gd name="connsiteX38" fmla="*/ 6443 w 10000"/>
                      <a:gd name="connsiteY38" fmla="*/ 5358 h 10000"/>
                      <a:gd name="connsiteX39" fmla="*/ 6246 w 10000"/>
                      <a:gd name="connsiteY39" fmla="*/ 5608 h 10000"/>
                      <a:gd name="connsiteX40" fmla="*/ 6076 w 10000"/>
                      <a:gd name="connsiteY40" fmla="*/ 5805 h 10000"/>
                      <a:gd name="connsiteX41" fmla="*/ 6037 w 10000"/>
                      <a:gd name="connsiteY41" fmla="*/ 5859 h 10000"/>
                      <a:gd name="connsiteX42" fmla="*/ 5921 w 10000"/>
                      <a:gd name="connsiteY42" fmla="*/ 6064 h 10000"/>
                      <a:gd name="connsiteX43" fmla="*/ 5842 w 10000"/>
                      <a:gd name="connsiteY43" fmla="*/ 6163 h 10000"/>
                      <a:gd name="connsiteX44" fmla="*/ 5778 w 10000"/>
                      <a:gd name="connsiteY44" fmla="*/ 6216 h 10000"/>
                      <a:gd name="connsiteX45" fmla="*/ 5738 w 10000"/>
                      <a:gd name="connsiteY45" fmla="*/ 6261 h 10000"/>
                      <a:gd name="connsiteX46" fmla="*/ 5673 w 10000"/>
                      <a:gd name="connsiteY46" fmla="*/ 6315 h 10000"/>
                      <a:gd name="connsiteX47" fmla="*/ 5581 w 10000"/>
                      <a:gd name="connsiteY47" fmla="*/ 6413 h 10000"/>
                      <a:gd name="connsiteX48" fmla="*/ 5543 w 10000"/>
                      <a:gd name="connsiteY48" fmla="*/ 6521 h 10000"/>
                      <a:gd name="connsiteX49" fmla="*/ 5476 w 10000"/>
                      <a:gd name="connsiteY49" fmla="*/ 6565 h 10000"/>
                      <a:gd name="connsiteX50" fmla="*/ 5425 w 10000"/>
                      <a:gd name="connsiteY50" fmla="*/ 6619 h 10000"/>
                      <a:gd name="connsiteX51" fmla="*/ 5282 w 10000"/>
                      <a:gd name="connsiteY51" fmla="*/ 6717 h 10000"/>
                      <a:gd name="connsiteX52" fmla="*/ 5163 w 10000"/>
                      <a:gd name="connsiteY52" fmla="*/ 6869 h 10000"/>
                      <a:gd name="connsiteX53" fmla="*/ 5087 w 10000"/>
                      <a:gd name="connsiteY53" fmla="*/ 6968 h 10000"/>
                      <a:gd name="connsiteX54" fmla="*/ 4800 w 10000"/>
                      <a:gd name="connsiteY54" fmla="*/ 7174 h 10000"/>
                      <a:gd name="connsiteX55" fmla="*/ 4630 w 10000"/>
                      <a:gd name="connsiteY55" fmla="*/ 7227 h 10000"/>
                      <a:gd name="connsiteX56" fmla="*/ 4487 w 10000"/>
                      <a:gd name="connsiteY56" fmla="*/ 7272 h 10000"/>
                      <a:gd name="connsiteX57" fmla="*/ 4382 w 10000"/>
                      <a:gd name="connsiteY57" fmla="*/ 7326 h 10000"/>
                      <a:gd name="connsiteX58" fmla="*/ 3861 w 10000"/>
                      <a:gd name="connsiteY58" fmla="*/ 7478 h 10000"/>
                      <a:gd name="connsiteX59" fmla="*/ 3523 w 10000"/>
                      <a:gd name="connsiteY59" fmla="*/ 7424 h 10000"/>
                      <a:gd name="connsiteX60" fmla="*/ 3393 w 10000"/>
                      <a:gd name="connsiteY60" fmla="*/ 7379 h 10000"/>
                      <a:gd name="connsiteX61" fmla="*/ 3196 w 10000"/>
                      <a:gd name="connsiteY61" fmla="*/ 7326 h 10000"/>
                      <a:gd name="connsiteX62" fmla="*/ 2753 w 10000"/>
                      <a:gd name="connsiteY62" fmla="*/ 7424 h 10000"/>
                      <a:gd name="connsiteX63" fmla="*/ 2426 w 10000"/>
                      <a:gd name="connsiteY63" fmla="*/ 7522 h 10000"/>
                      <a:gd name="connsiteX64" fmla="*/ 2257 w 10000"/>
                      <a:gd name="connsiteY64" fmla="*/ 7576 h 10000"/>
                      <a:gd name="connsiteX65" fmla="*/ 2141 w 10000"/>
                      <a:gd name="connsiteY65" fmla="*/ 7630 h 10000"/>
                      <a:gd name="connsiteX66" fmla="*/ 2049 w 10000"/>
                      <a:gd name="connsiteY66" fmla="*/ 7674 h 10000"/>
                      <a:gd name="connsiteX67" fmla="*/ 1801 w 10000"/>
                      <a:gd name="connsiteY67" fmla="*/ 7728 h 10000"/>
                      <a:gd name="connsiteX68" fmla="*/ 1555 w 10000"/>
                      <a:gd name="connsiteY68" fmla="*/ 7826 h 10000"/>
                      <a:gd name="connsiteX69" fmla="*/ 1451 w 10000"/>
                      <a:gd name="connsiteY69" fmla="*/ 7880 h 10000"/>
                      <a:gd name="connsiteX70" fmla="*/ 1073 w 10000"/>
                      <a:gd name="connsiteY70" fmla="*/ 8032 h 10000"/>
                      <a:gd name="connsiteX71" fmla="*/ 825 w 10000"/>
                      <a:gd name="connsiteY71" fmla="*/ 8283 h 10000"/>
                      <a:gd name="connsiteX72" fmla="*/ 721 w 10000"/>
                      <a:gd name="connsiteY72" fmla="*/ 8488 h 10000"/>
                      <a:gd name="connsiteX73" fmla="*/ 656 w 10000"/>
                      <a:gd name="connsiteY73" fmla="*/ 8685 h 10000"/>
                      <a:gd name="connsiteX74" fmla="*/ 524 w 10000"/>
                      <a:gd name="connsiteY74" fmla="*/ 9043 h 10000"/>
                      <a:gd name="connsiteX75" fmla="*/ 484 w 10000"/>
                      <a:gd name="connsiteY75" fmla="*/ 9141 h 10000"/>
                      <a:gd name="connsiteX76" fmla="*/ 329 w 10000"/>
                      <a:gd name="connsiteY76" fmla="*/ 9445 h 10000"/>
                      <a:gd name="connsiteX77" fmla="*/ 290 w 10000"/>
                      <a:gd name="connsiteY77" fmla="*/ 9544 h 10000"/>
                      <a:gd name="connsiteX78" fmla="*/ 0 w 10000"/>
                      <a:gd name="connsiteY78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550 w 10000"/>
                      <a:gd name="connsiteY27" fmla="*/ 3792 h 10000"/>
                      <a:gd name="connsiteX28" fmla="*/ 7458 w 10000"/>
                      <a:gd name="connsiteY28" fmla="*/ 3891 h 10000"/>
                      <a:gd name="connsiteX29" fmla="*/ 7159 w 10000"/>
                      <a:gd name="connsiteY29" fmla="*/ 4347 h 10000"/>
                      <a:gd name="connsiteX30" fmla="*/ 7080 w 10000"/>
                      <a:gd name="connsiteY30" fmla="*/ 4544 h 10000"/>
                      <a:gd name="connsiteX31" fmla="*/ 7041 w 10000"/>
                      <a:gd name="connsiteY31" fmla="*/ 4597 h 10000"/>
                      <a:gd name="connsiteX32" fmla="*/ 6936 w 10000"/>
                      <a:gd name="connsiteY32" fmla="*/ 4696 h 10000"/>
                      <a:gd name="connsiteX33" fmla="*/ 6897 w 10000"/>
                      <a:gd name="connsiteY33" fmla="*/ 4803 h 10000"/>
                      <a:gd name="connsiteX34" fmla="*/ 6860 w 10000"/>
                      <a:gd name="connsiteY34" fmla="*/ 4848 h 10000"/>
                      <a:gd name="connsiteX35" fmla="*/ 6756 w 10000"/>
                      <a:gd name="connsiteY35" fmla="*/ 4946 h 10000"/>
                      <a:gd name="connsiteX36" fmla="*/ 6519 w 10000"/>
                      <a:gd name="connsiteY36" fmla="*/ 5250 h 10000"/>
                      <a:gd name="connsiteX37" fmla="*/ 6443 w 10000"/>
                      <a:gd name="connsiteY37" fmla="*/ 5358 h 10000"/>
                      <a:gd name="connsiteX38" fmla="*/ 6246 w 10000"/>
                      <a:gd name="connsiteY38" fmla="*/ 5608 h 10000"/>
                      <a:gd name="connsiteX39" fmla="*/ 6076 w 10000"/>
                      <a:gd name="connsiteY39" fmla="*/ 5805 h 10000"/>
                      <a:gd name="connsiteX40" fmla="*/ 6037 w 10000"/>
                      <a:gd name="connsiteY40" fmla="*/ 5859 h 10000"/>
                      <a:gd name="connsiteX41" fmla="*/ 5921 w 10000"/>
                      <a:gd name="connsiteY41" fmla="*/ 6064 h 10000"/>
                      <a:gd name="connsiteX42" fmla="*/ 5842 w 10000"/>
                      <a:gd name="connsiteY42" fmla="*/ 6163 h 10000"/>
                      <a:gd name="connsiteX43" fmla="*/ 5778 w 10000"/>
                      <a:gd name="connsiteY43" fmla="*/ 6216 h 10000"/>
                      <a:gd name="connsiteX44" fmla="*/ 5738 w 10000"/>
                      <a:gd name="connsiteY44" fmla="*/ 6261 h 10000"/>
                      <a:gd name="connsiteX45" fmla="*/ 5673 w 10000"/>
                      <a:gd name="connsiteY45" fmla="*/ 6315 h 10000"/>
                      <a:gd name="connsiteX46" fmla="*/ 5581 w 10000"/>
                      <a:gd name="connsiteY46" fmla="*/ 6413 h 10000"/>
                      <a:gd name="connsiteX47" fmla="*/ 5543 w 10000"/>
                      <a:gd name="connsiteY47" fmla="*/ 6521 h 10000"/>
                      <a:gd name="connsiteX48" fmla="*/ 5476 w 10000"/>
                      <a:gd name="connsiteY48" fmla="*/ 6565 h 10000"/>
                      <a:gd name="connsiteX49" fmla="*/ 5425 w 10000"/>
                      <a:gd name="connsiteY49" fmla="*/ 6619 h 10000"/>
                      <a:gd name="connsiteX50" fmla="*/ 5282 w 10000"/>
                      <a:gd name="connsiteY50" fmla="*/ 6717 h 10000"/>
                      <a:gd name="connsiteX51" fmla="*/ 5163 w 10000"/>
                      <a:gd name="connsiteY51" fmla="*/ 6869 h 10000"/>
                      <a:gd name="connsiteX52" fmla="*/ 5087 w 10000"/>
                      <a:gd name="connsiteY52" fmla="*/ 6968 h 10000"/>
                      <a:gd name="connsiteX53" fmla="*/ 4800 w 10000"/>
                      <a:gd name="connsiteY53" fmla="*/ 7174 h 10000"/>
                      <a:gd name="connsiteX54" fmla="*/ 4630 w 10000"/>
                      <a:gd name="connsiteY54" fmla="*/ 7227 h 10000"/>
                      <a:gd name="connsiteX55" fmla="*/ 4487 w 10000"/>
                      <a:gd name="connsiteY55" fmla="*/ 7272 h 10000"/>
                      <a:gd name="connsiteX56" fmla="*/ 4382 w 10000"/>
                      <a:gd name="connsiteY56" fmla="*/ 7326 h 10000"/>
                      <a:gd name="connsiteX57" fmla="*/ 3861 w 10000"/>
                      <a:gd name="connsiteY57" fmla="*/ 7478 h 10000"/>
                      <a:gd name="connsiteX58" fmla="*/ 3523 w 10000"/>
                      <a:gd name="connsiteY58" fmla="*/ 7424 h 10000"/>
                      <a:gd name="connsiteX59" fmla="*/ 3393 w 10000"/>
                      <a:gd name="connsiteY59" fmla="*/ 7379 h 10000"/>
                      <a:gd name="connsiteX60" fmla="*/ 3196 w 10000"/>
                      <a:gd name="connsiteY60" fmla="*/ 7326 h 10000"/>
                      <a:gd name="connsiteX61" fmla="*/ 2753 w 10000"/>
                      <a:gd name="connsiteY61" fmla="*/ 7424 h 10000"/>
                      <a:gd name="connsiteX62" fmla="*/ 2426 w 10000"/>
                      <a:gd name="connsiteY62" fmla="*/ 7522 h 10000"/>
                      <a:gd name="connsiteX63" fmla="*/ 2257 w 10000"/>
                      <a:gd name="connsiteY63" fmla="*/ 7576 h 10000"/>
                      <a:gd name="connsiteX64" fmla="*/ 2141 w 10000"/>
                      <a:gd name="connsiteY64" fmla="*/ 7630 h 10000"/>
                      <a:gd name="connsiteX65" fmla="*/ 2049 w 10000"/>
                      <a:gd name="connsiteY65" fmla="*/ 7674 h 10000"/>
                      <a:gd name="connsiteX66" fmla="*/ 1801 w 10000"/>
                      <a:gd name="connsiteY66" fmla="*/ 7728 h 10000"/>
                      <a:gd name="connsiteX67" fmla="*/ 1555 w 10000"/>
                      <a:gd name="connsiteY67" fmla="*/ 7826 h 10000"/>
                      <a:gd name="connsiteX68" fmla="*/ 1451 w 10000"/>
                      <a:gd name="connsiteY68" fmla="*/ 7880 h 10000"/>
                      <a:gd name="connsiteX69" fmla="*/ 1073 w 10000"/>
                      <a:gd name="connsiteY69" fmla="*/ 8032 h 10000"/>
                      <a:gd name="connsiteX70" fmla="*/ 825 w 10000"/>
                      <a:gd name="connsiteY70" fmla="*/ 8283 h 10000"/>
                      <a:gd name="connsiteX71" fmla="*/ 721 w 10000"/>
                      <a:gd name="connsiteY71" fmla="*/ 8488 h 10000"/>
                      <a:gd name="connsiteX72" fmla="*/ 656 w 10000"/>
                      <a:gd name="connsiteY72" fmla="*/ 8685 h 10000"/>
                      <a:gd name="connsiteX73" fmla="*/ 524 w 10000"/>
                      <a:gd name="connsiteY73" fmla="*/ 9043 h 10000"/>
                      <a:gd name="connsiteX74" fmla="*/ 484 w 10000"/>
                      <a:gd name="connsiteY74" fmla="*/ 9141 h 10000"/>
                      <a:gd name="connsiteX75" fmla="*/ 329 w 10000"/>
                      <a:gd name="connsiteY75" fmla="*/ 9445 h 10000"/>
                      <a:gd name="connsiteX76" fmla="*/ 290 w 10000"/>
                      <a:gd name="connsiteY76" fmla="*/ 9544 h 10000"/>
                      <a:gd name="connsiteX77" fmla="*/ 0 w 10000"/>
                      <a:gd name="connsiteY77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550 w 10000"/>
                      <a:gd name="connsiteY27" fmla="*/ 3792 h 10000"/>
                      <a:gd name="connsiteX28" fmla="*/ 7159 w 10000"/>
                      <a:gd name="connsiteY28" fmla="*/ 4347 h 10000"/>
                      <a:gd name="connsiteX29" fmla="*/ 7080 w 10000"/>
                      <a:gd name="connsiteY29" fmla="*/ 4544 h 10000"/>
                      <a:gd name="connsiteX30" fmla="*/ 7041 w 10000"/>
                      <a:gd name="connsiteY30" fmla="*/ 4597 h 10000"/>
                      <a:gd name="connsiteX31" fmla="*/ 6936 w 10000"/>
                      <a:gd name="connsiteY31" fmla="*/ 4696 h 10000"/>
                      <a:gd name="connsiteX32" fmla="*/ 6897 w 10000"/>
                      <a:gd name="connsiteY32" fmla="*/ 4803 h 10000"/>
                      <a:gd name="connsiteX33" fmla="*/ 6860 w 10000"/>
                      <a:gd name="connsiteY33" fmla="*/ 4848 h 10000"/>
                      <a:gd name="connsiteX34" fmla="*/ 6756 w 10000"/>
                      <a:gd name="connsiteY34" fmla="*/ 4946 h 10000"/>
                      <a:gd name="connsiteX35" fmla="*/ 6519 w 10000"/>
                      <a:gd name="connsiteY35" fmla="*/ 5250 h 10000"/>
                      <a:gd name="connsiteX36" fmla="*/ 6443 w 10000"/>
                      <a:gd name="connsiteY36" fmla="*/ 5358 h 10000"/>
                      <a:gd name="connsiteX37" fmla="*/ 6246 w 10000"/>
                      <a:gd name="connsiteY37" fmla="*/ 5608 h 10000"/>
                      <a:gd name="connsiteX38" fmla="*/ 6076 w 10000"/>
                      <a:gd name="connsiteY38" fmla="*/ 5805 h 10000"/>
                      <a:gd name="connsiteX39" fmla="*/ 6037 w 10000"/>
                      <a:gd name="connsiteY39" fmla="*/ 5859 h 10000"/>
                      <a:gd name="connsiteX40" fmla="*/ 5921 w 10000"/>
                      <a:gd name="connsiteY40" fmla="*/ 6064 h 10000"/>
                      <a:gd name="connsiteX41" fmla="*/ 5842 w 10000"/>
                      <a:gd name="connsiteY41" fmla="*/ 6163 h 10000"/>
                      <a:gd name="connsiteX42" fmla="*/ 5778 w 10000"/>
                      <a:gd name="connsiteY42" fmla="*/ 6216 h 10000"/>
                      <a:gd name="connsiteX43" fmla="*/ 5738 w 10000"/>
                      <a:gd name="connsiteY43" fmla="*/ 6261 h 10000"/>
                      <a:gd name="connsiteX44" fmla="*/ 5673 w 10000"/>
                      <a:gd name="connsiteY44" fmla="*/ 6315 h 10000"/>
                      <a:gd name="connsiteX45" fmla="*/ 5581 w 10000"/>
                      <a:gd name="connsiteY45" fmla="*/ 6413 h 10000"/>
                      <a:gd name="connsiteX46" fmla="*/ 5543 w 10000"/>
                      <a:gd name="connsiteY46" fmla="*/ 6521 h 10000"/>
                      <a:gd name="connsiteX47" fmla="*/ 5476 w 10000"/>
                      <a:gd name="connsiteY47" fmla="*/ 6565 h 10000"/>
                      <a:gd name="connsiteX48" fmla="*/ 5425 w 10000"/>
                      <a:gd name="connsiteY48" fmla="*/ 6619 h 10000"/>
                      <a:gd name="connsiteX49" fmla="*/ 5282 w 10000"/>
                      <a:gd name="connsiteY49" fmla="*/ 6717 h 10000"/>
                      <a:gd name="connsiteX50" fmla="*/ 5163 w 10000"/>
                      <a:gd name="connsiteY50" fmla="*/ 6869 h 10000"/>
                      <a:gd name="connsiteX51" fmla="*/ 5087 w 10000"/>
                      <a:gd name="connsiteY51" fmla="*/ 6968 h 10000"/>
                      <a:gd name="connsiteX52" fmla="*/ 4800 w 10000"/>
                      <a:gd name="connsiteY52" fmla="*/ 7174 h 10000"/>
                      <a:gd name="connsiteX53" fmla="*/ 4630 w 10000"/>
                      <a:gd name="connsiteY53" fmla="*/ 7227 h 10000"/>
                      <a:gd name="connsiteX54" fmla="*/ 4487 w 10000"/>
                      <a:gd name="connsiteY54" fmla="*/ 7272 h 10000"/>
                      <a:gd name="connsiteX55" fmla="*/ 4382 w 10000"/>
                      <a:gd name="connsiteY55" fmla="*/ 7326 h 10000"/>
                      <a:gd name="connsiteX56" fmla="*/ 3861 w 10000"/>
                      <a:gd name="connsiteY56" fmla="*/ 7478 h 10000"/>
                      <a:gd name="connsiteX57" fmla="*/ 3523 w 10000"/>
                      <a:gd name="connsiteY57" fmla="*/ 7424 h 10000"/>
                      <a:gd name="connsiteX58" fmla="*/ 3393 w 10000"/>
                      <a:gd name="connsiteY58" fmla="*/ 7379 h 10000"/>
                      <a:gd name="connsiteX59" fmla="*/ 3196 w 10000"/>
                      <a:gd name="connsiteY59" fmla="*/ 7326 h 10000"/>
                      <a:gd name="connsiteX60" fmla="*/ 2753 w 10000"/>
                      <a:gd name="connsiteY60" fmla="*/ 7424 h 10000"/>
                      <a:gd name="connsiteX61" fmla="*/ 2426 w 10000"/>
                      <a:gd name="connsiteY61" fmla="*/ 7522 h 10000"/>
                      <a:gd name="connsiteX62" fmla="*/ 2257 w 10000"/>
                      <a:gd name="connsiteY62" fmla="*/ 7576 h 10000"/>
                      <a:gd name="connsiteX63" fmla="*/ 2141 w 10000"/>
                      <a:gd name="connsiteY63" fmla="*/ 7630 h 10000"/>
                      <a:gd name="connsiteX64" fmla="*/ 2049 w 10000"/>
                      <a:gd name="connsiteY64" fmla="*/ 7674 h 10000"/>
                      <a:gd name="connsiteX65" fmla="*/ 1801 w 10000"/>
                      <a:gd name="connsiteY65" fmla="*/ 7728 h 10000"/>
                      <a:gd name="connsiteX66" fmla="*/ 1555 w 10000"/>
                      <a:gd name="connsiteY66" fmla="*/ 7826 h 10000"/>
                      <a:gd name="connsiteX67" fmla="*/ 1451 w 10000"/>
                      <a:gd name="connsiteY67" fmla="*/ 7880 h 10000"/>
                      <a:gd name="connsiteX68" fmla="*/ 1073 w 10000"/>
                      <a:gd name="connsiteY68" fmla="*/ 8032 h 10000"/>
                      <a:gd name="connsiteX69" fmla="*/ 825 w 10000"/>
                      <a:gd name="connsiteY69" fmla="*/ 8283 h 10000"/>
                      <a:gd name="connsiteX70" fmla="*/ 721 w 10000"/>
                      <a:gd name="connsiteY70" fmla="*/ 8488 h 10000"/>
                      <a:gd name="connsiteX71" fmla="*/ 656 w 10000"/>
                      <a:gd name="connsiteY71" fmla="*/ 8685 h 10000"/>
                      <a:gd name="connsiteX72" fmla="*/ 524 w 10000"/>
                      <a:gd name="connsiteY72" fmla="*/ 9043 h 10000"/>
                      <a:gd name="connsiteX73" fmla="*/ 484 w 10000"/>
                      <a:gd name="connsiteY73" fmla="*/ 9141 h 10000"/>
                      <a:gd name="connsiteX74" fmla="*/ 329 w 10000"/>
                      <a:gd name="connsiteY74" fmla="*/ 9445 h 10000"/>
                      <a:gd name="connsiteX75" fmla="*/ 290 w 10000"/>
                      <a:gd name="connsiteY75" fmla="*/ 9544 h 10000"/>
                      <a:gd name="connsiteX76" fmla="*/ 0 w 10000"/>
                      <a:gd name="connsiteY76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550 w 10000"/>
                      <a:gd name="connsiteY27" fmla="*/ 3792 h 10000"/>
                      <a:gd name="connsiteX28" fmla="*/ 7080 w 10000"/>
                      <a:gd name="connsiteY28" fmla="*/ 4544 h 10000"/>
                      <a:gd name="connsiteX29" fmla="*/ 7041 w 10000"/>
                      <a:gd name="connsiteY29" fmla="*/ 4597 h 10000"/>
                      <a:gd name="connsiteX30" fmla="*/ 6936 w 10000"/>
                      <a:gd name="connsiteY30" fmla="*/ 4696 h 10000"/>
                      <a:gd name="connsiteX31" fmla="*/ 6897 w 10000"/>
                      <a:gd name="connsiteY31" fmla="*/ 4803 h 10000"/>
                      <a:gd name="connsiteX32" fmla="*/ 6860 w 10000"/>
                      <a:gd name="connsiteY32" fmla="*/ 4848 h 10000"/>
                      <a:gd name="connsiteX33" fmla="*/ 6756 w 10000"/>
                      <a:gd name="connsiteY33" fmla="*/ 4946 h 10000"/>
                      <a:gd name="connsiteX34" fmla="*/ 6519 w 10000"/>
                      <a:gd name="connsiteY34" fmla="*/ 5250 h 10000"/>
                      <a:gd name="connsiteX35" fmla="*/ 6443 w 10000"/>
                      <a:gd name="connsiteY35" fmla="*/ 5358 h 10000"/>
                      <a:gd name="connsiteX36" fmla="*/ 6246 w 10000"/>
                      <a:gd name="connsiteY36" fmla="*/ 5608 h 10000"/>
                      <a:gd name="connsiteX37" fmla="*/ 6076 w 10000"/>
                      <a:gd name="connsiteY37" fmla="*/ 5805 h 10000"/>
                      <a:gd name="connsiteX38" fmla="*/ 6037 w 10000"/>
                      <a:gd name="connsiteY38" fmla="*/ 5859 h 10000"/>
                      <a:gd name="connsiteX39" fmla="*/ 5921 w 10000"/>
                      <a:gd name="connsiteY39" fmla="*/ 6064 h 10000"/>
                      <a:gd name="connsiteX40" fmla="*/ 5842 w 10000"/>
                      <a:gd name="connsiteY40" fmla="*/ 6163 h 10000"/>
                      <a:gd name="connsiteX41" fmla="*/ 5778 w 10000"/>
                      <a:gd name="connsiteY41" fmla="*/ 6216 h 10000"/>
                      <a:gd name="connsiteX42" fmla="*/ 5738 w 10000"/>
                      <a:gd name="connsiteY42" fmla="*/ 6261 h 10000"/>
                      <a:gd name="connsiteX43" fmla="*/ 5673 w 10000"/>
                      <a:gd name="connsiteY43" fmla="*/ 6315 h 10000"/>
                      <a:gd name="connsiteX44" fmla="*/ 5581 w 10000"/>
                      <a:gd name="connsiteY44" fmla="*/ 6413 h 10000"/>
                      <a:gd name="connsiteX45" fmla="*/ 5543 w 10000"/>
                      <a:gd name="connsiteY45" fmla="*/ 6521 h 10000"/>
                      <a:gd name="connsiteX46" fmla="*/ 5476 w 10000"/>
                      <a:gd name="connsiteY46" fmla="*/ 6565 h 10000"/>
                      <a:gd name="connsiteX47" fmla="*/ 5425 w 10000"/>
                      <a:gd name="connsiteY47" fmla="*/ 6619 h 10000"/>
                      <a:gd name="connsiteX48" fmla="*/ 5282 w 10000"/>
                      <a:gd name="connsiteY48" fmla="*/ 6717 h 10000"/>
                      <a:gd name="connsiteX49" fmla="*/ 5163 w 10000"/>
                      <a:gd name="connsiteY49" fmla="*/ 6869 h 10000"/>
                      <a:gd name="connsiteX50" fmla="*/ 5087 w 10000"/>
                      <a:gd name="connsiteY50" fmla="*/ 6968 h 10000"/>
                      <a:gd name="connsiteX51" fmla="*/ 4800 w 10000"/>
                      <a:gd name="connsiteY51" fmla="*/ 7174 h 10000"/>
                      <a:gd name="connsiteX52" fmla="*/ 4630 w 10000"/>
                      <a:gd name="connsiteY52" fmla="*/ 7227 h 10000"/>
                      <a:gd name="connsiteX53" fmla="*/ 4487 w 10000"/>
                      <a:gd name="connsiteY53" fmla="*/ 7272 h 10000"/>
                      <a:gd name="connsiteX54" fmla="*/ 4382 w 10000"/>
                      <a:gd name="connsiteY54" fmla="*/ 7326 h 10000"/>
                      <a:gd name="connsiteX55" fmla="*/ 3861 w 10000"/>
                      <a:gd name="connsiteY55" fmla="*/ 7478 h 10000"/>
                      <a:gd name="connsiteX56" fmla="*/ 3523 w 10000"/>
                      <a:gd name="connsiteY56" fmla="*/ 7424 h 10000"/>
                      <a:gd name="connsiteX57" fmla="*/ 3393 w 10000"/>
                      <a:gd name="connsiteY57" fmla="*/ 7379 h 10000"/>
                      <a:gd name="connsiteX58" fmla="*/ 3196 w 10000"/>
                      <a:gd name="connsiteY58" fmla="*/ 7326 h 10000"/>
                      <a:gd name="connsiteX59" fmla="*/ 2753 w 10000"/>
                      <a:gd name="connsiteY59" fmla="*/ 7424 h 10000"/>
                      <a:gd name="connsiteX60" fmla="*/ 2426 w 10000"/>
                      <a:gd name="connsiteY60" fmla="*/ 7522 h 10000"/>
                      <a:gd name="connsiteX61" fmla="*/ 2257 w 10000"/>
                      <a:gd name="connsiteY61" fmla="*/ 7576 h 10000"/>
                      <a:gd name="connsiteX62" fmla="*/ 2141 w 10000"/>
                      <a:gd name="connsiteY62" fmla="*/ 7630 h 10000"/>
                      <a:gd name="connsiteX63" fmla="*/ 2049 w 10000"/>
                      <a:gd name="connsiteY63" fmla="*/ 7674 h 10000"/>
                      <a:gd name="connsiteX64" fmla="*/ 1801 w 10000"/>
                      <a:gd name="connsiteY64" fmla="*/ 7728 h 10000"/>
                      <a:gd name="connsiteX65" fmla="*/ 1555 w 10000"/>
                      <a:gd name="connsiteY65" fmla="*/ 7826 h 10000"/>
                      <a:gd name="connsiteX66" fmla="*/ 1451 w 10000"/>
                      <a:gd name="connsiteY66" fmla="*/ 7880 h 10000"/>
                      <a:gd name="connsiteX67" fmla="*/ 1073 w 10000"/>
                      <a:gd name="connsiteY67" fmla="*/ 8032 h 10000"/>
                      <a:gd name="connsiteX68" fmla="*/ 825 w 10000"/>
                      <a:gd name="connsiteY68" fmla="*/ 8283 h 10000"/>
                      <a:gd name="connsiteX69" fmla="*/ 721 w 10000"/>
                      <a:gd name="connsiteY69" fmla="*/ 8488 h 10000"/>
                      <a:gd name="connsiteX70" fmla="*/ 656 w 10000"/>
                      <a:gd name="connsiteY70" fmla="*/ 8685 h 10000"/>
                      <a:gd name="connsiteX71" fmla="*/ 524 w 10000"/>
                      <a:gd name="connsiteY71" fmla="*/ 9043 h 10000"/>
                      <a:gd name="connsiteX72" fmla="*/ 484 w 10000"/>
                      <a:gd name="connsiteY72" fmla="*/ 9141 h 10000"/>
                      <a:gd name="connsiteX73" fmla="*/ 329 w 10000"/>
                      <a:gd name="connsiteY73" fmla="*/ 9445 h 10000"/>
                      <a:gd name="connsiteX74" fmla="*/ 290 w 10000"/>
                      <a:gd name="connsiteY74" fmla="*/ 9544 h 10000"/>
                      <a:gd name="connsiteX75" fmla="*/ 0 w 10000"/>
                      <a:gd name="connsiteY75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080 w 10000"/>
                      <a:gd name="connsiteY27" fmla="*/ 4544 h 10000"/>
                      <a:gd name="connsiteX28" fmla="*/ 7041 w 10000"/>
                      <a:gd name="connsiteY28" fmla="*/ 4597 h 10000"/>
                      <a:gd name="connsiteX29" fmla="*/ 6936 w 10000"/>
                      <a:gd name="connsiteY29" fmla="*/ 4696 h 10000"/>
                      <a:gd name="connsiteX30" fmla="*/ 6897 w 10000"/>
                      <a:gd name="connsiteY30" fmla="*/ 4803 h 10000"/>
                      <a:gd name="connsiteX31" fmla="*/ 6860 w 10000"/>
                      <a:gd name="connsiteY31" fmla="*/ 4848 h 10000"/>
                      <a:gd name="connsiteX32" fmla="*/ 6756 w 10000"/>
                      <a:gd name="connsiteY32" fmla="*/ 4946 h 10000"/>
                      <a:gd name="connsiteX33" fmla="*/ 6519 w 10000"/>
                      <a:gd name="connsiteY33" fmla="*/ 5250 h 10000"/>
                      <a:gd name="connsiteX34" fmla="*/ 6443 w 10000"/>
                      <a:gd name="connsiteY34" fmla="*/ 5358 h 10000"/>
                      <a:gd name="connsiteX35" fmla="*/ 6246 w 10000"/>
                      <a:gd name="connsiteY35" fmla="*/ 5608 h 10000"/>
                      <a:gd name="connsiteX36" fmla="*/ 6076 w 10000"/>
                      <a:gd name="connsiteY36" fmla="*/ 5805 h 10000"/>
                      <a:gd name="connsiteX37" fmla="*/ 6037 w 10000"/>
                      <a:gd name="connsiteY37" fmla="*/ 5859 h 10000"/>
                      <a:gd name="connsiteX38" fmla="*/ 5921 w 10000"/>
                      <a:gd name="connsiteY38" fmla="*/ 6064 h 10000"/>
                      <a:gd name="connsiteX39" fmla="*/ 5842 w 10000"/>
                      <a:gd name="connsiteY39" fmla="*/ 6163 h 10000"/>
                      <a:gd name="connsiteX40" fmla="*/ 5778 w 10000"/>
                      <a:gd name="connsiteY40" fmla="*/ 6216 h 10000"/>
                      <a:gd name="connsiteX41" fmla="*/ 5738 w 10000"/>
                      <a:gd name="connsiteY41" fmla="*/ 6261 h 10000"/>
                      <a:gd name="connsiteX42" fmla="*/ 5673 w 10000"/>
                      <a:gd name="connsiteY42" fmla="*/ 6315 h 10000"/>
                      <a:gd name="connsiteX43" fmla="*/ 5581 w 10000"/>
                      <a:gd name="connsiteY43" fmla="*/ 6413 h 10000"/>
                      <a:gd name="connsiteX44" fmla="*/ 5543 w 10000"/>
                      <a:gd name="connsiteY44" fmla="*/ 6521 h 10000"/>
                      <a:gd name="connsiteX45" fmla="*/ 5476 w 10000"/>
                      <a:gd name="connsiteY45" fmla="*/ 6565 h 10000"/>
                      <a:gd name="connsiteX46" fmla="*/ 5425 w 10000"/>
                      <a:gd name="connsiteY46" fmla="*/ 6619 h 10000"/>
                      <a:gd name="connsiteX47" fmla="*/ 5282 w 10000"/>
                      <a:gd name="connsiteY47" fmla="*/ 6717 h 10000"/>
                      <a:gd name="connsiteX48" fmla="*/ 5163 w 10000"/>
                      <a:gd name="connsiteY48" fmla="*/ 6869 h 10000"/>
                      <a:gd name="connsiteX49" fmla="*/ 5087 w 10000"/>
                      <a:gd name="connsiteY49" fmla="*/ 6968 h 10000"/>
                      <a:gd name="connsiteX50" fmla="*/ 4800 w 10000"/>
                      <a:gd name="connsiteY50" fmla="*/ 7174 h 10000"/>
                      <a:gd name="connsiteX51" fmla="*/ 4630 w 10000"/>
                      <a:gd name="connsiteY51" fmla="*/ 7227 h 10000"/>
                      <a:gd name="connsiteX52" fmla="*/ 4487 w 10000"/>
                      <a:gd name="connsiteY52" fmla="*/ 7272 h 10000"/>
                      <a:gd name="connsiteX53" fmla="*/ 4382 w 10000"/>
                      <a:gd name="connsiteY53" fmla="*/ 7326 h 10000"/>
                      <a:gd name="connsiteX54" fmla="*/ 3861 w 10000"/>
                      <a:gd name="connsiteY54" fmla="*/ 7478 h 10000"/>
                      <a:gd name="connsiteX55" fmla="*/ 3523 w 10000"/>
                      <a:gd name="connsiteY55" fmla="*/ 7424 h 10000"/>
                      <a:gd name="connsiteX56" fmla="*/ 3393 w 10000"/>
                      <a:gd name="connsiteY56" fmla="*/ 7379 h 10000"/>
                      <a:gd name="connsiteX57" fmla="*/ 3196 w 10000"/>
                      <a:gd name="connsiteY57" fmla="*/ 7326 h 10000"/>
                      <a:gd name="connsiteX58" fmla="*/ 2753 w 10000"/>
                      <a:gd name="connsiteY58" fmla="*/ 7424 h 10000"/>
                      <a:gd name="connsiteX59" fmla="*/ 2426 w 10000"/>
                      <a:gd name="connsiteY59" fmla="*/ 7522 h 10000"/>
                      <a:gd name="connsiteX60" fmla="*/ 2257 w 10000"/>
                      <a:gd name="connsiteY60" fmla="*/ 7576 h 10000"/>
                      <a:gd name="connsiteX61" fmla="*/ 2141 w 10000"/>
                      <a:gd name="connsiteY61" fmla="*/ 7630 h 10000"/>
                      <a:gd name="connsiteX62" fmla="*/ 2049 w 10000"/>
                      <a:gd name="connsiteY62" fmla="*/ 7674 h 10000"/>
                      <a:gd name="connsiteX63" fmla="*/ 1801 w 10000"/>
                      <a:gd name="connsiteY63" fmla="*/ 7728 h 10000"/>
                      <a:gd name="connsiteX64" fmla="*/ 1555 w 10000"/>
                      <a:gd name="connsiteY64" fmla="*/ 7826 h 10000"/>
                      <a:gd name="connsiteX65" fmla="*/ 1451 w 10000"/>
                      <a:gd name="connsiteY65" fmla="*/ 7880 h 10000"/>
                      <a:gd name="connsiteX66" fmla="*/ 1073 w 10000"/>
                      <a:gd name="connsiteY66" fmla="*/ 8032 h 10000"/>
                      <a:gd name="connsiteX67" fmla="*/ 825 w 10000"/>
                      <a:gd name="connsiteY67" fmla="*/ 8283 h 10000"/>
                      <a:gd name="connsiteX68" fmla="*/ 721 w 10000"/>
                      <a:gd name="connsiteY68" fmla="*/ 8488 h 10000"/>
                      <a:gd name="connsiteX69" fmla="*/ 656 w 10000"/>
                      <a:gd name="connsiteY69" fmla="*/ 8685 h 10000"/>
                      <a:gd name="connsiteX70" fmla="*/ 524 w 10000"/>
                      <a:gd name="connsiteY70" fmla="*/ 9043 h 10000"/>
                      <a:gd name="connsiteX71" fmla="*/ 484 w 10000"/>
                      <a:gd name="connsiteY71" fmla="*/ 9141 h 10000"/>
                      <a:gd name="connsiteX72" fmla="*/ 329 w 10000"/>
                      <a:gd name="connsiteY72" fmla="*/ 9445 h 10000"/>
                      <a:gd name="connsiteX73" fmla="*/ 290 w 10000"/>
                      <a:gd name="connsiteY73" fmla="*/ 9544 h 10000"/>
                      <a:gd name="connsiteX74" fmla="*/ 0 w 10000"/>
                      <a:gd name="connsiteY74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080 w 10000"/>
                      <a:gd name="connsiteY27" fmla="*/ 4544 h 10000"/>
                      <a:gd name="connsiteX28" fmla="*/ 7041 w 10000"/>
                      <a:gd name="connsiteY28" fmla="*/ 4597 h 10000"/>
                      <a:gd name="connsiteX29" fmla="*/ 6936 w 10000"/>
                      <a:gd name="connsiteY29" fmla="*/ 4696 h 10000"/>
                      <a:gd name="connsiteX30" fmla="*/ 6897 w 10000"/>
                      <a:gd name="connsiteY30" fmla="*/ 4803 h 10000"/>
                      <a:gd name="connsiteX31" fmla="*/ 6860 w 10000"/>
                      <a:gd name="connsiteY31" fmla="*/ 4848 h 10000"/>
                      <a:gd name="connsiteX32" fmla="*/ 6756 w 10000"/>
                      <a:gd name="connsiteY32" fmla="*/ 4946 h 10000"/>
                      <a:gd name="connsiteX33" fmla="*/ 6519 w 10000"/>
                      <a:gd name="connsiteY33" fmla="*/ 5250 h 10000"/>
                      <a:gd name="connsiteX34" fmla="*/ 6443 w 10000"/>
                      <a:gd name="connsiteY34" fmla="*/ 5358 h 10000"/>
                      <a:gd name="connsiteX35" fmla="*/ 6246 w 10000"/>
                      <a:gd name="connsiteY35" fmla="*/ 5608 h 10000"/>
                      <a:gd name="connsiteX36" fmla="*/ 6037 w 10000"/>
                      <a:gd name="connsiteY36" fmla="*/ 5859 h 10000"/>
                      <a:gd name="connsiteX37" fmla="*/ 5921 w 10000"/>
                      <a:gd name="connsiteY37" fmla="*/ 6064 h 10000"/>
                      <a:gd name="connsiteX38" fmla="*/ 5842 w 10000"/>
                      <a:gd name="connsiteY38" fmla="*/ 6163 h 10000"/>
                      <a:gd name="connsiteX39" fmla="*/ 5778 w 10000"/>
                      <a:gd name="connsiteY39" fmla="*/ 6216 h 10000"/>
                      <a:gd name="connsiteX40" fmla="*/ 5738 w 10000"/>
                      <a:gd name="connsiteY40" fmla="*/ 6261 h 10000"/>
                      <a:gd name="connsiteX41" fmla="*/ 5673 w 10000"/>
                      <a:gd name="connsiteY41" fmla="*/ 6315 h 10000"/>
                      <a:gd name="connsiteX42" fmla="*/ 5581 w 10000"/>
                      <a:gd name="connsiteY42" fmla="*/ 6413 h 10000"/>
                      <a:gd name="connsiteX43" fmla="*/ 5543 w 10000"/>
                      <a:gd name="connsiteY43" fmla="*/ 6521 h 10000"/>
                      <a:gd name="connsiteX44" fmla="*/ 5476 w 10000"/>
                      <a:gd name="connsiteY44" fmla="*/ 6565 h 10000"/>
                      <a:gd name="connsiteX45" fmla="*/ 5425 w 10000"/>
                      <a:gd name="connsiteY45" fmla="*/ 6619 h 10000"/>
                      <a:gd name="connsiteX46" fmla="*/ 5282 w 10000"/>
                      <a:gd name="connsiteY46" fmla="*/ 6717 h 10000"/>
                      <a:gd name="connsiteX47" fmla="*/ 5163 w 10000"/>
                      <a:gd name="connsiteY47" fmla="*/ 6869 h 10000"/>
                      <a:gd name="connsiteX48" fmla="*/ 5087 w 10000"/>
                      <a:gd name="connsiteY48" fmla="*/ 6968 h 10000"/>
                      <a:gd name="connsiteX49" fmla="*/ 4800 w 10000"/>
                      <a:gd name="connsiteY49" fmla="*/ 7174 h 10000"/>
                      <a:gd name="connsiteX50" fmla="*/ 4630 w 10000"/>
                      <a:gd name="connsiteY50" fmla="*/ 7227 h 10000"/>
                      <a:gd name="connsiteX51" fmla="*/ 4487 w 10000"/>
                      <a:gd name="connsiteY51" fmla="*/ 7272 h 10000"/>
                      <a:gd name="connsiteX52" fmla="*/ 4382 w 10000"/>
                      <a:gd name="connsiteY52" fmla="*/ 7326 h 10000"/>
                      <a:gd name="connsiteX53" fmla="*/ 3861 w 10000"/>
                      <a:gd name="connsiteY53" fmla="*/ 7478 h 10000"/>
                      <a:gd name="connsiteX54" fmla="*/ 3523 w 10000"/>
                      <a:gd name="connsiteY54" fmla="*/ 7424 h 10000"/>
                      <a:gd name="connsiteX55" fmla="*/ 3393 w 10000"/>
                      <a:gd name="connsiteY55" fmla="*/ 7379 h 10000"/>
                      <a:gd name="connsiteX56" fmla="*/ 3196 w 10000"/>
                      <a:gd name="connsiteY56" fmla="*/ 7326 h 10000"/>
                      <a:gd name="connsiteX57" fmla="*/ 2753 w 10000"/>
                      <a:gd name="connsiteY57" fmla="*/ 7424 h 10000"/>
                      <a:gd name="connsiteX58" fmla="*/ 2426 w 10000"/>
                      <a:gd name="connsiteY58" fmla="*/ 7522 h 10000"/>
                      <a:gd name="connsiteX59" fmla="*/ 2257 w 10000"/>
                      <a:gd name="connsiteY59" fmla="*/ 7576 h 10000"/>
                      <a:gd name="connsiteX60" fmla="*/ 2141 w 10000"/>
                      <a:gd name="connsiteY60" fmla="*/ 7630 h 10000"/>
                      <a:gd name="connsiteX61" fmla="*/ 2049 w 10000"/>
                      <a:gd name="connsiteY61" fmla="*/ 7674 h 10000"/>
                      <a:gd name="connsiteX62" fmla="*/ 1801 w 10000"/>
                      <a:gd name="connsiteY62" fmla="*/ 7728 h 10000"/>
                      <a:gd name="connsiteX63" fmla="*/ 1555 w 10000"/>
                      <a:gd name="connsiteY63" fmla="*/ 7826 h 10000"/>
                      <a:gd name="connsiteX64" fmla="*/ 1451 w 10000"/>
                      <a:gd name="connsiteY64" fmla="*/ 7880 h 10000"/>
                      <a:gd name="connsiteX65" fmla="*/ 1073 w 10000"/>
                      <a:gd name="connsiteY65" fmla="*/ 8032 h 10000"/>
                      <a:gd name="connsiteX66" fmla="*/ 825 w 10000"/>
                      <a:gd name="connsiteY66" fmla="*/ 8283 h 10000"/>
                      <a:gd name="connsiteX67" fmla="*/ 721 w 10000"/>
                      <a:gd name="connsiteY67" fmla="*/ 8488 h 10000"/>
                      <a:gd name="connsiteX68" fmla="*/ 656 w 10000"/>
                      <a:gd name="connsiteY68" fmla="*/ 8685 h 10000"/>
                      <a:gd name="connsiteX69" fmla="*/ 524 w 10000"/>
                      <a:gd name="connsiteY69" fmla="*/ 9043 h 10000"/>
                      <a:gd name="connsiteX70" fmla="*/ 484 w 10000"/>
                      <a:gd name="connsiteY70" fmla="*/ 9141 h 10000"/>
                      <a:gd name="connsiteX71" fmla="*/ 329 w 10000"/>
                      <a:gd name="connsiteY71" fmla="*/ 9445 h 10000"/>
                      <a:gd name="connsiteX72" fmla="*/ 290 w 10000"/>
                      <a:gd name="connsiteY72" fmla="*/ 9544 h 10000"/>
                      <a:gd name="connsiteX73" fmla="*/ 0 w 10000"/>
                      <a:gd name="connsiteY73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080 w 10000"/>
                      <a:gd name="connsiteY27" fmla="*/ 4544 h 10000"/>
                      <a:gd name="connsiteX28" fmla="*/ 7041 w 10000"/>
                      <a:gd name="connsiteY28" fmla="*/ 4597 h 10000"/>
                      <a:gd name="connsiteX29" fmla="*/ 6936 w 10000"/>
                      <a:gd name="connsiteY29" fmla="*/ 4696 h 10000"/>
                      <a:gd name="connsiteX30" fmla="*/ 6897 w 10000"/>
                      <a:gd name="connsiteY30" fmla="*/ 4803 h 10000"/>
                      <a:gd name="connsiteX31" fmla="*/ 6860 w 10000"/>
                      <a:gd name="connsiteY31" fmla="*/ 4848 h 10000"/>
                      <a:gd name="connsiteX32" fmla="*/ 6756 w 10000"/>
                      <a:gd name="connsiteY32" fmla="*/ 4946 h 10000"/>
                      <a:gd name="connsiteX33" fmla="*/ 6519 w 10000"/>
                      <a:gd name="connsiteY33" fmla="*/ 5250 h 10000"/>
                      <a:gd name="connsiteX34" fmla="*/ 6443 w 10000"/>
                      <a:gd name="connsiteY34" fmla="*/ 5358 h 10000"/>
                      <a:gd name="connsiteX35" fmla="*/ 6246 w 10000"/>
                      <a:gd name="connsiteY35" fmla="*/ 5608 h 10000"/>
                      <a:gd name="connsiteX36" fmla="*/ 6037 w 10000"/>
                      <a:gd name="connsiteY36" fmla="*/ 5859 h 10000"/>
                      <a:gd name="connsiteX37" fmla="*/ 5921 w 10000"/>
                      <a:gd name="connsiteY37" fmla="*/ 6064 h 10000"/>
                      <a:gd name="connsiteX38" fmla="*/ 5842 w 10000"/>
                      <a:gd name="connsiteY38" fmla="*/ 6163 h 10000"/>
                      <a:gd name="connsiteX39" fmla="*/ 5778 w 10000"/>
                      <a:gd name="connsiteY39" fmla="*/ 6216 h 10000"/>
                      <a:gd name="connsiteX40" fmla="*/ 5738 w 10000"/>
                      <a:gd name="connsiteY40" fmla="*/ 6261 h 10000"/>
                      <a:gd name="connsiteX41" fmla="*/ 5673 w 10000"/>
                      <a:gd name="connsiteY41" fmla="*/ 6315 h 10000"/>
                      <a:gd name="connsiteX42" fmla="*/ 5581 w 10000"/>
                      <a:gd name="connsiteY42" fmla="*/ 6413 h 10000"/>
                      <a:gd name="connsiteX43" fmla="*/ 5476 w 10000"/>
                      <a:gd name="connsiteY43" fmla="*/ 6565 h 10000"/>
                      <a:gd name="connsiteX44" fmla="*/ 5425 w 10000"/>
                      <a:gd name="connsiteY44" fmla="*/ 6619 h 10000"/>
                      <a:gd name="connsiteX45" fmla="*/ 5282 w 10000"/>
                      <a:gd name="connsiteY45" fmla="*/ 6717 h 10000"/>
                      <a:gd name="connsiteX46" fmla="*/ 5163 w 10000"/>
                      <a:gd name="connsiteY46" fmla="*/ 6869 h 10000"/>
                      <a:gd name="connsiteX47" fmla="*/ 5087 w 10000"/>
                      <a:gd name="connsiteY47" fmla="*/ 6968 h 10000"/>
                      <a:gd name="connsiteX48" fmla="*/ 4800 w 10000"/>
                      <a:gd name="connsiteY48" fmla="*/ 7174 h 10000"/>
                      <a:gd name="connsiteX49" fmla="*/ 4630 w 10000"/>
                      <a:gd name="connsiteY49" fmla="*/ 7227 h 10000"/>
                      <a:gd name="connsiteX50" fmla="*/ 4487 w 10000"/>
                      <a:gd name="connsiteY50" fmla="*/ 7272 h 10000"/>
                      <a:gd name="connsiteX51" fmla="*/ 4382 w 10000"/>
                      <a:gd name="connsiteY51" fmla="*/ 7326 h 10000"/>
                      <a:gd name="connsiteX52" fmla="*/ 3861 w 10000"/>
                      <a:gd name="connsiteY52" fmla="*/ 7478 h 10000"/>
                      <a:gd name="connsiteX53" fmla="*/ 3523 w 10000"/>
                      <a:gd name="connsiteY53" fmla="*/ 7424 h 10000"/>
                      <a:gd name="connsiteX54" fmla="*/ 3393 w 10000"/>
                      <a:gd name="connsiteY54" fmla="*/ 7379 h 10000"/>
                      <a:gd name="connsiteX55" fmla="*/ 3196 w 10000"/>
                      <a:gd name="connsiteY55" fmla="*/ 7326 h 10000"/>
                      <a:gd name="connsiteX56" fmla="*/ 2753 w 10000"/>
                      <a:gd name="connsiteY56" fmla="*/ 7424 h 10000"/>
                      <a:gd name="connsiteX57" fmla="*/ 2426 w 10000"/>
                      <a:gd name="connsiteY57" fmla="*/ 7522 h 10000"/>
                      <a:gd name="connsiteX58" fmla="*/ 2257 w 10000"/>
                      <a:gd name="connsiteY58" fmla="*/ 7576 h 10000"/>
                      <a:gd name="connsiteX59" fmla="*/ 2141 w 10000"/>
                      <a:gd name="connsiteY59" fmla="*/ 7630 h 10000"/>
                      <a:gd name="connsiteX60" fmla="*/ 2049 w 10000"/>
                      <a:gd name="connsiteY60" fmla="*/ 7674 h 10000"/>
                      <a:gd name="connsiteX61" fmla="*/ 1801 w 10000"/>
                      <a:gd name="connsiteY61" fmla="*/ 7728 h 10000"/>
                      <a:gd name="connsiteX62" fmla="*/ 1555 w 10000"/>
                      <a:gd name="connsiteY62" fmla="*/ 7826 h 10000"/>
                      <a:gd name="connsiteX63" fmla="*/ 1451 w 10000"/>
                      <a:gd name="connsiteY63" fmla="*/ 7880 h 10000"/>
                      <a:gd name="connsiteX64" fmla="*/ 1073 w 10000"/>
                      <a:gd name="connsiteY64" fmla="*/ 8032 h 10000"/>
                      <a:gd name="connsiteX65" fmla="*/ 825 w 10000"/>
                      <a:gd name="connsiteY65" fmla="*/ 8283 h 10000"/>
                      <a:gd name="connsiteX66" fmla="*/ 721 w 10000"/>
                      <a:gd name="connsiteY66" fmla="*/ 8488 h 10000"/>
                      <a:gd name="connsiteX67" fmla="*/ 656 w 10000"/>
                      <a:gd name="connsiteY67" fmla="*/ 8685 h 10000"/>
                      <a:gd name="connsiteX68" fmla="*/ 524 w 10000"/>
                      <a:gd name="connsiteY68" fmla="*/ 9043 h 10000"/>
                      <a:gd name="connsiteX69" fmla="*/ 484 w 10000"/>
                      <a:gd name="connsiteY69" fmla="*/ 9141 h 10000"/>
                      <a:gd name="connsiteX70" fmla="*/ 329 w 10000"/>
                      <a:gd name="connsiteY70" fmla="*/ 9445 h 10000"/>
                      <a:gd name="connsiteX71" fmla="*/ 290 w 10000"/>
                      <a:gd name="connsiteY71" fmla="*/ 9544 h 10000"/>
                      <a:gd name="connsiteX72" fmla="*/ 0 w 10000"/>
                      <a:gd name="connsiteY72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88 w 10000"/>
                      <a:gd name="connsiteY18" fmla="*/ 2979 h 10000"/>
                      <a:gd name="connsiteX19" fmla="*/ 8111 w 10000"/>
                      <a:gd name="connsiteY19" fmla="*/ 3086 h 10000"/>
                      <a:gd name="connsiteX20" fmla="*/ 8072 w 10000"/>
                      <a:gd name="connsiteY20" fmla="*/ 3184 h 10000"/>
                      <a:gd name="connsiteX21" fmla="*/ 7993 w 10000"/>
                      <a:gd name="connsiteY21" fmla="*/ 3283 h 10000"/>
                      <a:gd name="connsiteX22" fmla="*/ 7954 w 10000"/>
                      <a:gd name="connsiteY22" fmla="*/ 3381 h 10000"/>
                      <a:gd name="connsiteX23" fmla="*/ 7835 w 10000"/>
                      <a:gd name="connsiteY23" fmla="*/ 3488 h 10000"/>
                      <a:gd name="connsiteX24" fmla="*/ 7784 w 10000"/>
                      <a:gd name="connsiteY24" fmla="*/ 3533 h 10000"/>
                      <a:gd name="connsiteX25" fmla="*/ 7666 w 10000"/>
                      <a:gd name="connsiteY25" fmla="*/ 3685 h 10000"/>
                      <a:gd name="connsiteX26" fmla="*/ 7627 w 10000"/>
                      <a:gd name="connsiteY26" fmla="*/ 3739 h 10000"/>
                      <a:gd name="connsiteX27" fmla="*/ 7080 w 10000"/>
                      <a:gd name="connsiteY27" fmla="*/ 4544 h 10000"/>
                      <a:gd name="connsiteX28" fmla="*/ 7041 w 10000"/>
                      <a:gd name="connsiteY28" fmla="*/ 4597 h 10000"/>
                      <a:gd name="connsiteX29" fmla="*/ 6936 w 10000"/>
                      <a:gd name="connsiteY29" fmla="*/ 4696 h 10000"/>
                      <a:gd name="connsiteX30" fmla="*/ 6897 w 10000"/>
                      <a:gd name="connsiteY30" fmla="*/ 4803 h 10000"/>
                      <a:gd name="connsiteX31" fmla="*/ 6860 w 10000"/>
                      <a:gd name="connsiteY31" fmla="*/ 4848 h 10000"/>
                      <a:gd name="connsiteX32" fmla="*/ 6756 w 10000"/>
                      <a:gd name="connsiteY32" fmla="*/ 4946 h 10000"/>
                      <a:gd name="connsiteX33" fmla="*/ 6519 w 10000"/>
                      <a:gd name="connsiteY33" fmla="*/ 5250 h 10000"/>
                      <a:gd name="connsiteX34" fmla="*/ 6443 w 10000"/>
                      <a:gd name="connsiteY34" fmla="*/ 5358 h 10000"/>
                      <a:gd name="connsiteX35" fmla="*/ 6246 w 10000"/>
                      <a:gd name="connsiteY35" fmla="*/ 5608 h 10000"/>
                      <a:gd name="connsiteX36" fmla="*/ 5921 w 10000"/>
                      <a:gd name="connsiteY36" fmla="*/ 6064 h 10000"/>
                      <a:gd name="connsiteX37" fmla="*/ 5842 w 10000"/>
                      <a:gd name="connsiteY37" fmla="*/ 6163 h 10000"/>
                      <a:gd name="connsiteX38" fmla="*/ 5778 w 10000"/>
                      <a:gd name="connsiteY38" fmla="*/ 6216 h 10000"/>
                      <a:gd name="connsiteX39" fmla="*/ 5738 w 10000"/>
                      <a:gd name="connsiteY39" fmla="*/ 6261 h 10000"/>
                      <a:gd name="connsiteX40" fmla="*/ 5673 w 10000"/>
                      <a:gd name="connsiteY40" fmla="*/ 6315 h 10000"/>
                      <a:gd name="connsiteX41" fmla="*/ 5581 w 10000"/>
                      <a:gd name="connsiteY41" fmla="*/ 6413 h 10000"/>
                      <a:gd name="connsiteX42" fmla="*/ 5476 w 10000"/>
                      <a:gd name="connsiteY42" fmla="*/ 6565 h 10000"/>
                      <a:gd name="connsiteX43" fmla="*/ 5425 w 10000"/>
                      <a:gd name="connsiteY43" fmla="*/ 6619 h 10000"/>
                      <a:gd name="connsiteX44" fmla="*/ 5282 w 10000"/>
                      <a:gd name="connsiteY44" fmla="*/ 6717 h 10000"/>
                      <a:gd name="connsiteX45" fmla="*/ 5163 w 10000"/>
                      <a:gd name="connsiteY45" fmla="*/ 6869 h 10000"/>
                      <a:gd name="connsiteX46" fmla="*/ 5087 w 10000"/>
                      <a:gd name="connsiteY46" fmla="*/ 6968 h 10000"/>
                      <a:gd name="connsiteX47" fmla="*/ 4800 w 10000"/>
                      <a:gd name="connsiteY47" fmla="*/ 7174 h 10000"/>
                      <a:gd name="connsiteX48" fmla="*/ 4630 w 10000"/>
                      <a:gd name="connsiteY48" fmla="*/ 7227 h 10000"/>
                      <a:gd name="connsiteX49" fmla="*/ 4487 w 10000"/>
                      <a:gd name="connsiteY49" fmla="*/ 7272 h 10000"/>
                      <a:gd name="connsiteX50" fmla="*/ 4382 w 10000"/>
                      <a:gd name="connsiteY50" fmla="*/ 7326 h 10000"/>
                      <a:gd name="connsiteX51" fmla="*/ 3861 w 10000"/>
                      <a:gd name="connsiteY51" fmla="*/ 7478 h 10000"/>
                      <a:gd name="connsiteX52" fmla="*/ 3523 w 10000"/>
                      <a:gd name="connsiteY52" fmla="*/ 7424 h 10000"/>
                      <a:gd name="connsiteX53" fmla="*/ 3393 w 10000"/>
                      <a:gd name="connsiteY53" fmla="*/ 7379 h 10000"/>
                      <a:gd name="connsiteX54" fmla="*/ 3196 w 10000"/>
                      <a:gd name="connsiteY54" fmla="*/ 7326 h 10000"/>
                      <a:gd name="connsiteX55" fmla="*/ 2753 w 10000"/>
                      <a:gd name="connsiteY55" fmla="*/ 7424 h 10000"/>
                      <a:gd name="connsiteX56" fmla="*/ 2426 w 10000"/>
                      <a:gd name="connsiteY56" fmla="*/ 7522 h 10000"/>
                      <a:gd name="connsiteX57" fmla="*/ 2257 w 10000"/>
                      <a:gd name="connsiteY57" fmla="*/ 7576 h 10000"/>
                      <a:gd name="connsiteX58" fmla="*/ 2141 w 10000"/>
                      <a:gd name="connsiteY58" fmla="*/ 7630 h 10000"/>
                      <a:gd name="connsiteX59" fmla="*/ 2049 w 10000"/>
                      <a:gd name="connsiteY59" fmla="*/ 7674 h 10000"/>
                      <a:gd name="connsiteX60" fmla="*/ 1801 w 10000"/>
                      <a:gd name="connsiteY60" fmla="*/ 7728 h 10000"/>
                      <a:gd name="connsiteX61" fmla="*/ 1555 w 10000"/>
                      <a:gd name="connsiteY61" fmla="*/ 7826 h 10000"/>
                      <a:gd name="connsiteX62" fmla="*/ 1451 w 10000"/>
                      <a:gd name="connsiteY62" fmla="*/ 7880 h 10000"/>
                      <a:gd name="connsiteX63" fmla="*/ 1073 w 10000"/>
                      <a:gd name="connsiteY63" fmla="*/ 8032 h 10000"/>
                      <a:gd name="connsiteX64" fmla="*/ 825 w 10000"/>
                      <a:gd name="connsiteY64" fmla="*/ 8283 h 10000"/>
                      <a:gd name="connsiteX65" fmla="*/ 721 w 10000"/>
                      <a:gd name="connsiteY65" fmla="*/ 8488 h 10000"/>
                      <a:gd name="connsiteX66" fmla="*/ 656 w 10000"/>
                      <a:gd name="connsiteY66" fmla="*/ 8685 h 10000"/>
                      <a:gd name="connsiteX67" fmla="*/ 524 w 10000"/>
                      <a:gd name="connsiteY67" fmla="*/ 9043 h 10000"/>
                      <a:gd name="connsiteX68" fmla="*/ 484 w 10000"/>
                      <a:gd name="connsiteY68" fmla="*/ 9141 h 10000"/>
                      <a:gd name="connsiteX69" fmla="*/ 329 w 10000"/>
                      <a:gd name="connsiteY69" fmla="*/ 9445 h 10000"/>
                      <a:gd name="connsiteX70" fmla="*/ 290 w 10000"/>
                      <a:gd name="connsiteY70" fmla="*/ 9544 h 10000"/>
                      <a:gd name="connsiteX71" fmla="*/ 0 w 10000"/>
                      <a:gd name="connsiteY7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111 w 10000"/>
                      <a:gd name="connsiteY18" fmla="*/ 3086 h 10000"/>
                      <a:gd name="connsiteX19" fmla="*/ 8072 w 10000"/>
                      <a:gd name="connsiteY19" fmla="*/ 3184 h 10000"/>
                      <a:gd name="connsiteX20" fmla="*/ 7993 w 10000"/>
                      <a:gd name="connsiteY20" fmla="*/ 3283 h 10000"/>
                      <a:gd name="connsiteX21" fmla="*/ 7954 w 10000"/>
                      <a:gd name="connsiteY21" fmla="*/ 3381 h 10000"/>
                      <a:gd name="connsiteX22" fmla="*/ 7835 w 10000"/>
                      <a:gd name="connsiteY22" fmla="*/ 3488 h 10000"/>
                      <a:gd name="connsiteX23" fmla="*/ 7784 w 10000"/>
                      <a:gd name="connsiteY23" fmla="*/ 3533 h 10000"/>
                      <a:gd name="connsiteX24" fmla="*/ 7666 w 10000"/>
                      <a:gd name="connsiteY24" fmla="*/ 3685 h 10000"/>
                      <a:gd name="connsiteX25" fmla="*/ 7627 w 10000"/>
                      <a:gd name="connsiteY25" fmla="*/ 3739 h 10000"/>
                      <a:gd name="connsiteX26" fmla="*/ 7080 w 10000"/>
                      <a:gd name="connsiteY26" fmla="*/ 4544 h 10000"/>
                      <a:gd name="connsiteX27" fmla="*/ 7041 w 10000"/>
                      <a:gd name="connsiteY27" fmla="*/ 4597 h 10000"/>
                      <a:gd name="connsiteX28" fmla="*/ 6936 w 10000"/>
                      <a:gd name="connsiteY28" fmla="*/ 4696 h 10000"/>
                      <a:gd name="connsiteX29" fmla="*/ 6897 w 10000"/>
                      <a:gd name="connsiteY29" fmla="*/ 4803 h 10000"/>
                      <a:gd name="connsiteX30" fmla="*/ 6860 w 10000"/>
                      <a:gd name="connsiteY30" fmla="*/ 4848 h 10000"/>
                      <a:gd name="connsiteX31" fmla="*/ 6756 w 10000"/>
                      <a:gd name="connsiteY31" fmla="*/ 4946 h 10000"/>
                      <a:gd name="connsiteX32" fmla="*/ 6519 w 10000"/>
                      <a:gd name="connsiteY32" fmla="*/ 5250 h 10000"/>
                      <a:gd name="connsiteX33" fmla="*/ 6443 w 10000"/>
                      <a:gd name="connsiteY33" fmla="*/ 5358 h 10000"/>
                      <a:gd name="connsiteX34" fmla="*/ 6246 w 10000"/>
                      <a:gd name="connsiteY34" fmla="*/ 5608 h 10000"/>
                      <a:gd name="connsiteX35" fmla="*/ 5921 w 10000"/>
                      <a:gd name="connsiteY35" fmla="*/ 6064 h 10000"/>
                      <a:gd name="connsiteX36" fmla="*/ 5842 w 10000"/>
                      <a:gd name="connsiteY36" fmla="*/ 6163 h 10000"/>
                      <a:gd name="connsiteX37" fmla="*/ 5778 w 10000"/>
                      <a:gd name="connsiteY37" fmla="*/ 6216 h 10000"/>
                      <a:gd name="connsiteX38" fmla="*/ 5738 w 10000"/>
                      <a:gd name="connsiteY38" fmla="*/ 6261 h 10000"/>
                      <a:gd name="connsiteX39" fmla="*/ 5673 w 10000"/>
                      <a:gd name="connsiteY39" fmla="*/ 6315 h 10000"/>
                      <a:gd name="connsiteX40" fmla="*/ 5581 w 10000"/>
                      <a:gd name="connsiteY40" fmla="*/ 6413 h 10000"/>
                      <a:gd name="connsiteX41" fmla="*/ 5476 w 10000"/>
                      <a:gd name="connsiteY41" fmla="*/ 6565 h 10000"/>
                      <a:gd name="connsiteX42" fmla="*/ 5425 w 10000"/>
                      <a:gd name="connsiteY42" fmla="*/ 6619 h 10000"/>
                      <a:gd name="connsiteX43" fmla="*/ 5282 w 10000"/>
                      <a:gd name="connsiteY43" fmla="*/ 6717 h 10000"/>
                      <a:gd name="connsiteX44" fmla="*/ 5163 w 10000"/>
                      <a:gd name="connsiteY44" fmla="*/ 6869 h 10000"/>
                      <a:gd name="connsiteX45" fmla="*/ 5087 w 10000"/>
                      <a:gd name="connsiteY45" fmla="*/ 6968 h 10000"/>
                      <a:gd name="connsiteX46" fmla="*/ 4800 w 10000"/>
                      <a:gd name="connsiteY46" fmla="*/ 7174 h 10000"/>
                      <a:gd name="connsiteX47" fmla="*/ 4630 w 10000"/>
                      <a:gd name="connsiteY47" fmla="*/ 7227 h 10000"/>
                      <a:gd name="connsiteX48" fmla="*/ 4487 w 10000"/>
                      <a:gd name="connsiteY48" fmla="*/ 7272 h 10000"/>
                      <a:gd name="connsiteX49" fmla="*/ 4382 w 10000"/>
                      <a:gd name="connsiteY49" fmla="*/ 7326 h 10000"/>
                      <a:gd name="connsiteX50" fmla="*/ 3861 w 10000"/>
                      <a:gd name="connsiteY50" fmla="*/ 7478 h 10000"/>
                      <a:gd name="connsiteX51" fmla="*/ 3523 w 10000"/>
                      <a:gd name="connsiteY51" fmla="*/ 7424 h 10000"/>
                      <a:gd name="connsiteX52" fmla="*/ 3393 w 10000"/>
                      <a:gd name="connsiteY52" fmla="*/ 7379 h 10000"/>
                      <a:gd name="connsiteX53" fmla="*/ 3196 w 10000"/>
                      <a:gd name="connsiteY53" fmla="*/ 7326 h 10000"/>
                      <a:gd name="connsiteX54" fmla="*/ 2753 w 10000"/>
                      <a:gd name="connsiteY54" fmla="*/ 7424 h 10000"/>
                      <a:gd name="connsiteX55" fmla="*/ 2426 w 10000"/>
                      <a:gd name="connsiteY55" fmla="*/ 7522 h 10000"/>
                      <a:gd name="connsiteX56" fmla="*/ 2257 w 10000"/>
                      <a:gd name="connsiteY56" fmla="*/ 7576 h 10000"/>
                      <a:gd name="connsiteX57" fmla="*/ 2141 w 10000"/>
                      <a:gd name="connsiteY57" fmla="*/ 7630 h 10000"/>
                      <a:gd name="connsiteX58" fmla="*/ 2049 w 10000"/>
                      <a:gd name="connsiteY58" fmla="*/ 7674 h 10000"/>
                      <a:gd name="connsiteX59" fmla="*/ 1801 w 10000"/>
                      <a:gd name="connsiteY59" fmla="*/ 7728 h 10000"/>
                      <a:gd name="connsiteX60" fmla="*/ 1555 w 10000"/>
                      <a:gd name="connsiteY60" fmla="*/ 7826 h 10000"/>
                      <a:gd name="connsiteX61" fmla="*/ 1451 w 10000"/>
                      <a:gd name="connsiteY61" fmla="*/ 7880 h 10000"/>
                      <a:gd name="connsiteX62" fmla="*/ 1073 w 10000"/>
                      <a:gd name="connsiteY62" fmla="*/ 8032 h 10000"/>
                      <a:gd name="connsiteX63" fmla="*/ 825 w 10000"/>
                      <a:gd name="connsiteY63" fmla="*/ 8283 h 10000"/>
                      <a:gd name="connsiteX64" fmla="*/ 721 w 10000"/>
                      <a:gd name="connsiteY64" fmla="*/ 8488 h 10000"/>
                      <a:gd name="connsiteX65" fmla="*/ 656 w 10000"/>
                      <a:gd name="connsiteY65" fmla="*/ 8685 h 10000"/>
                      <a:gd name="connsiteX66" fmla="*/ 524 w 10000"/>
                      <a:gd name="connsiteY66" fmla="*/ 9043 h 10000"/>
                      <a:gd name="connsiteX67" fmla="*/ 484 w 10000"/>
                      <a:gd name="connsiteY67" fmla="*/ 9141 h 10000"/>
                      <a:gd name="connsiteX68" fmla="*/ 329 w 10000"/>
                      <a:gd name="connsiteY68" fmla="*/ 9445 h 10000"/>
                      <a:gd name="connsiteX69" fmla="*/ 290 w 10000"/>
                      <a:gd name="connsiteY69" fmla="*/ 9544 h 10000"/>
                      <a:gd name="connsiteX70" fmla="*/ 0 w 10000"/>
                      <a:gd name="connsiteY7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072 w 10000"/>
                      <a:gd name="connsiteY18" fmla="*/ 3184 h 10000"/>
                      <a:gd name="connsiteX19" fmla="*/ 7993 w 10000"/>
                      <a:gd name="connsiteY19" fmla="*/ 3283 h 10000"/>
                      <a:gd name="connsiteX20" fmla="*/ 7954 w 10000"/>
                      <a:gd name="connsiteY20" fmla="*/ 3381 h 10000"/>
                      <a:gd name="connsiteX21" fmla="*/ 7835 w 10000"/>
                      <a:gd name="connsiteY21" fmla="*/ 3488 h 10000"/>
                      <a:gd name="connsiteX22" fmla="*/ 7784 w 10000"/>
                      <a:gd name="connsiteY22" fmla="*/ 3533 h 10000"/>
                      <a:gd name="connsiteX23" fmla="*/ 7666 w 10000"/>
                      <a:gd name="connsiteY23" fmla="*/ 3685 h 10000"/>
                      <a:gd name="connsiteX24" fmla="*/ 7627 w 10000"/>
                      <a:gd name="connsiteY24" fmla="*/ 3739 h 10000"/>
                      <a:gd name="connsiteX25" fmla="*/ 7080 w 10000"/>
                      <a:gd name="connsiteY25" fmla="*/ 4544 h 10000"/>
                      <a:gd name="connsiteX26" fmla="*/ 7041 w 10000"/>
                      <a:gd name="connsiteY26" fmla="*/ 4597 h 10000"/>
                      <a:gd name="connsiteX27" fmla="*/ 6936 w 10000"/>
                      <a:gd name="connsiteY27" fmla="*/ 4696 h 10000"/>
                      <a:gd name="connsiteX28" fmla="*/ 6897 w 10000"/>
                      <a:gd name="connsiteY28" fmla="*/ 4803 h 10000"/>
                      <a:gd name="connsiteX29" fmla="*/ 6860 w 10000"/>
                      <a:gd name="connsiteY29" fmla="*/ 4848 h 10000"/>
                      <a:gd name="connsiteX30" fmla="*/ 6756 w 10000"/>
                      <a:gd name="connsiteY30" fmla="*/ 4946 h 10000"/>
                      <a:gd name="connsiteX31" fmla="*/ 6519 w 10000"/>
                      <a:gd name="connsiteY31" fmla="*/ 5250 h 10000"/>
                      <a:gd name="connsiteX32" fmla="*/ 6443 w 10000"/>
                      <a:gd name="connsiteY32" fmla="*/ 5358 h 10000"/>
                      <a:gd name="connsiteX33" fmla="*/ 6246 w 10000"/>
                      <a:gd name="connsiteY33" fmla="*/ 5608 h 10000"/>
                      <a:gd name="connsiteX34" fmla="*/ 5921 w 10000"/>
                      <a:gd name="connsiteY34" fmla="*/ 6064 h 10000"/>
                      <a:gd name="connsiteX35" fmla="*/ 5842 w 10000"/>
                      <a:gd name="connsiteY35" fmla="*/ 6163 h 10000"/>
                      <a:gd name="connsiteX36" fmla="*/ 5778 w 10000"/>
                      <a:gd name="connsiteY36" fmla="*/ 6216 h 10000"/>
                      <a:gd name="connsiteX37" fmla="*/ 5738 w 10000"/>
                      <a:gd name="connsiteY37" fmla="*/ 6261 h 10000"/>
                      <a:gd name="connsiteX38" fmla="*/ 5673 w 10000"/>
                      <a:gd name="connsiteY38" fmla="*/ 6315 h 10000"/>
                      <a:gd name="connsiteX39" fmla="*/ 5581 w 10000"/>
                      <a:gd name="connsiteY39" fmla="*/ 6413 h 10000"/>
                      <a:gd name="connsiteX40" fmla="*/ 5476 w 10000"/>
                      <a:gd name="connsiteY40" fmla="*/ 6565 h 10000"/>
                      <a:gd name="connsiteX41" fmla="*/ 5425 w 10000"/>
                      <a:gd name="connsiteY41" fmla="*/ 6619 h 10000"/>
                      <a:gd name="connsiteX42" fmla="*/ 5282 w 10000"/>
                      <a:gd name="connsiteY42" fmla="*/ 6717 h 10000"/>
                      <a:gd name="connsiteX43" fmla="*/ 5163 w 10000"/>
                      <a:gd name="connsiteY43" fmla="*/ 6869 h 10000"/>
                      <a:gd name="connsiteX44" fmla="*/ 5087 w 10000"/>
                      <a:gd name="connsiteY44" fmla="*/ 6968 h 10000"/>
                      <a:gd name="connsiteX45" fmla="*/ 4800 w 10000"/>
                      <a:gd name="connsiteY45" fmla="*/ 7174 h 10000"/>
                      <a:gd name="connsiteX46" fmla="*/ 4630 w 10000"/>
                      <a:gd name="connsiteY46" fmla="*/ 7227 h 10000"/>
                      <a:gd name="connsiteX47" fmla="*/ 4487 w 10000"/>
                      <a:gd name="connsiteY47" fmla="*/ 7272 h 10000"/>
                      <a:gd name="connsiteX48" fmla="*/ 4382 w 10000"/>
                      <a:gd name="connsiteY48" fmla="*/ 7326 h 10000"/>
                      <a:gd name="connsiteX49" fmla="*/ 3861 w 10000"/>
                      <a:gd name="connsiteY49" fmla="*/ 7478 h 10000"/>
                      <a:gd name="connsiteX50" fmla="*/ 3523 w 10000"/>
                      <a:gd name="connsiteY50" fmla="*/ 7424 h 10000"/>
                      <a:gd name="connsiteX51" fmla="*/ 3393 w 10000"/>
                      <a:gd name="connsiteY51" fmla="*/ 7379 h 10000"/>
                      <a:gd name="connsiteX52" fmla="*/ 3196 w 10000"/>
                      <a:gd name="connsiteY52" fmla="*/ 7326 h 10000"/>
                      <a:gd name="connsiteX53" fmla="*/ 2753 w 10000"/>
                      <a:gd name="connsiteY53" fmla="*/ 7424 h 10000"/>
                      <a:gd name="connsiteX54" fmla="*/ 2426 w 10000"/>
                      <a:gd name="connsiteY54" fmla="*/ 7522 h 10000"/>
                      <a:gd name="connsiteX55" fmla="*/ 2257 w 10000"/>
                      <a:gd name="connsiteY55" fmla="*/ 7576 h 10000"/>
                      <a:gd name="connsiteX56" fmla="*/ 2141 w 10000"/>
                      <a:gd name="connsiteY56" fmla="*/ 7630 h 10000"/>
                      <a:gd name="connsiteX57" fmla="*/ 2049 w 10000"/>
                      <a:gd name="connsiteY57" fmla="*/ 7674 h 10000"/>
                      <a:gd name="connsiteX58" fmla="*/ 1801 w 10000"/>
                      <a:gd name="connsiteY58" fmla="*/ 7728 h 10000"/>
                      <a:gd name="connsiteX59" fmla="*/ 1555 w 10000"/>
                      <a:gd name="connsiteY59" fmla="*/ 7826 h 10000"/>
                      <a:gd name="connsiteX60" fmla="*/ 1451 w 10000"/>
                      <a:gd name="connsiteY60" fmla="*/ 7880 h 10000"/>
                      <a:gd name="connsiteX61" fmla="*/ 1073 w 10000"/>
                      <a:gd name="connsiteY61" fmla="*/ 8032 h 10000"/>
                      <a:gd name="connsiteX62" fmla="*/ 825 w 10000"/>
                      <a:gd name="connsiteY62" fmla="*/ 8283 h 10000"/>
                      <a:gd name="connsiteX63" fmla="*/ 721 w 10000"/>
                      <a:gd name="connsiteY63" fmla="*/ 8488 h 10000"/>
                      <a:gd name="connsiteX64" fmla="*/ 656 w 10000"/>
                      <a:gd name="connsiteY64" fmla="*/ 8685 h 10000"/>
                      <a:gd name="connsiteX65" fmla="*/ 524 w 10000"/>
                      <a:gd name="connsiteY65" fmla="*/ 9043 h 10000"/>
                      <a:gd name="connsiteX66" fmla="*/ 484 w 10000"/>
                      <a:gd name="connsiteY66" fmla="*/ 9141 h 10000"/>
                      <a:gd name="connsiteX67" fmla="*/ 329 w 10000"/>
                      <a:gd name="connsiteY67" fmla="*/ 9445 h 10000"/>
                      <a:gd name="connsiteX68" fmla="*/ 290 w 10000"/>
                      <a:gd name="connsiteY68" fmla="*/ 9544 h 10000"/>
                      <a:gd name="connsiteX69" fmla="*/ 0 w 10000"/>
                      <a:gd name="connsiteY69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84 w 10000"/>
                      <a:gd name="connsiteY8" fmla="*/ 1109 h 10000"/>
                      <a:gd name="connsiteX9" fmla="*/ 9231 w 10000"/>
                      <a:gd name="connsiteY9" fmla="*/ 1163 h 10000"/>
                      <a:gd name="connsiteX10" fmla="*/ 9101 w 10000"/>
                      <a:gd name="connsiteY10" fmla="*/ 1467 h 10000"/>
                      <a:gd name="connsiteX11" fmla="*/ 9010 w 10000"/>
                      <a:gd name="connsiteY11" fmla="*/ 1664 h 10000"/>
                      <a:gd name="connsiteX12" fmla="*/ 8932 w 10000"/>
                      <a:gd name="connsiteY12" fmla="*/ 1771 h 10000"/>
                      <a:gd name="connsiteX13" fmla="*/ 8774 w 10000"/>
                      <a:gd name="connsiteY13" fmla="*/ 2021 h 10000"/>
                      <a:gd name="connsiteX14" fmla="*/ 8735 w 10000"/>
                      <a:gd name="connsiteY14" fmla="*/ 2075 h 10000"/>
                      <a:gd name="connsiteX15" fmla="*/ 8684 w 10000"/>
                      <a:gd name="connsiteY15" fmla="*/ 2174 h 10000"/>
                      <a:gd name="connsiteX16" fmla="*/ 8526 w 10000"/>
                      <a:gd name="connsiteY16" fmla="*/ 2522 h 10000"/>
                      <a:gd name="connsiteX17" fmla="*/ 8320 w 10000"/>
                      <a:gd name="connsiteY17" fmla="*/ 2880 h 10000"/>
                      <a:gd name="connsiteX18" fmla="*/ 8072 w 10000"/>
                      <a:gd name="connsiteY18" fmla="*/ 3184 h 10000"/>
                      <a:gd name="connsiteX19" fmla="*/ 7993 w 10000"/>
                      <a:gd name="connsiteY19" fmla="*/ 3283 h 10000"/>
                      <a:gd name="connsiteX20" fmla="*/ 7835 w 10000"/>
                      <a:gd name="connsiteY20" fmla="*/ 3488 h 10000"/>
                      <a:gd name="connsiteX21" fmla="*/ 7784 w 10000"/>
                      <a:gd name="connsiteY21" fmla="*/ 3533 h 10000"/>
                      <a:gd name="connsiteX22" fmla="*/ 7666 w 10000"/>
                      <a:gd name="connsiteY22" fmla="*/ 3685 h 10000"/>
                      <a:gd name="connsiteX23" fmla="*/ 7627 w 10000"/>
                      <a:gd name="connsiteY23" fmla="*/ 3739 h 10000"/>
                      <a:gd name="connsiteX24" fmla="*/ 7080 w 10000"/>
                      <a:gd name="connsiteY24" fmla="*/ 4544 h 10000"/>
                      <a:gd name="connsiteX25" fmla="*/ 7041 w 10000"/>
                      <a:gd name="connsiteY25" fmla="*/ 4597 h 10000"/>
                      <a:gd name="connsiteX26" fmla="*/ 6936 w 10000"/>
                      <a:gd name="connsiteY26" fmla="*/ 4696 h 10000"/>
                      <a:gd name="connsiteX27" fmla="*/ 6897 w 10000"/>
                      <a:gd name="connsiteY27" fmla="*/ 4803 h 10000"/>
                      <a:gd name="connsiteX28" fmla="*/ 6860 w 10000"/>
                      <a:gd name="connsiteY28" fmla="*/ 4848 h 10000"/>
                      <a:gd name="connsiteX29" fmla="*/ 6756 w 10000"/>
                      <a:gd name="connsiteY29" fmla="*/ 4946 h 10000"/>
                      <a:gd name="connsiteX30" fmla="*/ 6519 w 10000"/>
                      <a:gd name="connsiteY30" fmla="*/ 5250 h 10000"/>
                      <a:gd name="connsiteX31" fmla="*/ 6443 w 10000"/>
                      <a:gd name="connsiteY31" fmla="*/ 5358 h 10000"/>
                      <a:gd name="connsiteX32" fmla="*/ 6246 w 10000"/>
                      <a:gd name="connsiteY32" fmla="*/ 5608 h 10000"/>
                      <a:gd name="connsiteX33" fmla="*/ 5921 w 10000"/>
                      <a:gd name="connsiteY33" fmla="*/ 6064 h 10000"/>
                      <a:gd name="connsiteX34" fmla="*/ 5842 w 10000"/>
                      <a:gd name="connsiteY34" fmla="*/ 6163 h 10000"/>
                      <a:gd name="connsiteX35" fmla="*/ 5778 w 10000"/>
                      <a:gd name="connsiteY35" fmla="*/ 6216 h 10000"/>
                      <a:gd name="connsiteX36" fmla="*/ 5738 w 10000"/>
                      <a:gd name="connsiteY36" fmla="*/ 6261 h 10000"/>
                      <a:gd name="connsiteX37" fmla="*/ 5673 w 10000"/>
                      <a:gd name="connsiteY37" fmla="*/ 6315 h 10000"/>
                      <a:gd name="connsiteX38" fmla="*/ 5581 w 10000"/>
                      <a:gd name="connsiteY38" fmla="*/ 6413 h 10000"/>
                      <a:gd name="connsiteX39" fmla="*/ 5476 w 10000"/>
                      <a:gd name="connsiteY39" fmla="*/ 6565 h 10000"/>
                      <a:gd name="connsiteX40" fmla="*/ 5425 w 10000"/>
                      <a:gd name="connsiteY40" fmla="*/ 6619 h 10000"/>
                      <a:gd name="connsiteX41" fmla="*/ 5282 w 10000"/>
                      <a:gd name="connsiteY41" fmla="*/ 6717 h 10000"/>
                      <a:gd name="connsiteX42" fmla="*/ 5163 w 10000"/>
                      <a:gd name="connsiteY42" fmla="*/ 6869 h 10000"/>
                      <a:gd name="connsiteX43" fmla="*/ 5087 w 10000"/>
                      <a:gd name="connsiteY43" fmla="*/ 6968 h 10000"/>
                      <a:gd name="connsiteX44" fmla="*/ 4800 w 10000"/>
                      <a:gd name="connsiteY44" fmla="*/ 7174 h 10000"/>
                      <a:gd name="connsiteX45" fmla="*/ 4630 w 10000"/>
                      <a:gd name="connsiteY45" fmla="*/ 7227 h 10000"/>
                      <a:gd name="connsiteX46" fmla="*/ 4487 w 10000"/>
                      <a:gd name="connsiteY46" fmla="*/ 7272 h 10000"/>
                      <a:gd name="connsiteX47" fmla="*/ 4382 w 10000"/>
                      <a:gd name="connsiteY47" fmla="*/ 7326 h 10000"/>
                      <a:gd name="connsiteX48" fmla="*/ 3861 w 10000"/>
                      <a:gd name="connsiteY48" fmla="*/ 7478 h 10000"/>
                      <a:gd name="connsiteX49" fmla="*/ 3523 w 10000"/>
                      <a:gd name="connsiteY49" fmla="*/ 7424 h 10000"/>
                      <a:gd name="connsiteX50" fmla="*/ 3393 w 10000"/>
                      <a:gd name="connsiteY50" fmla="*/ 7379 h 10000"/>
                      <a:gd name="connsiteX51" fmla="*/ 3196 w 10000"/>
                      <a:gd name="connsiteY51" fmla="*/ 7326 h 10000"/>
                      <a:gd name="connsiteX52" fmla="*/ 2753 w 10000"/>
                      <a:gd name="connsiteY52" fmla="*/ 7424 h 10000"/>
                      <a:gd name="connsiteX53" fmla="*/ 2426 w 10000"/>
                      <a:gd name="connsiteY53" fmla="*/ 7522 h 10000"/>
                      <a:gd name="connsiteX54" fmla="*/ 2257 w 10000"/>
                      <a:gd name="connsiteY54" fmla="*/ 7576 h 10000"/>
                      <a:gd name="connsiteX55" fmla="*/ 2141 w 10000"/>
                      <a:gd name="connsiteY55" fmla="*/ 7630 h 10000"/>
                      <a:gd name="connsiteX56" fmla="*/ 2049 w 10000"/>
                      <a:gd name="connsiteY56" fmla="*/ 7674 h 10000"/>
                      <a:gd name="connsiteX57" fmla="*/ 1801 w 10000"/>
                      <a:gd name="connsiteY57" fmla="*/ 7728 h 10000"/>
                      <a:gd name="connsiteX58" fmla="*/ 1555 w 10000"/>
                      <a:gd name="connsiteY58" fmla="*/ 7826 h 10000"/>
                      <a:gd name="connsiteX59" fmla="*/ 1451 w 10000"/>
                      <a:gd name="connsiteY59" fmla="*/ 7880 h 10000"/>
                      <a:gd name="connsiteX60" fmla="*/ 1073 w 10000"/>
                      <a:gd name="connsiteY60" fmla="*/ 8032 h 10000"/>
                      <a:gd name="connsiteX61" fmla="*/ 825 w 10000"/>
                      <a:gd name="connsiteY61" fmla="*/ 8283 h 10000"/>
                      <a:gd name="connsiteX62" fmla="*/ 721 w 10000"/>
                      <a:gd name="connsiteY62" fmla="*/ 8488 h 10000"/>
                      <a:gd name="connsiteX63" fmla="*/ 656 w 10000"/>
                      <a:gd name="connsiteY63" fmla="*/ 8685 h 10000"/>
                      <a:gd name="connsiteX64" fmla="*/ 524 w 10000"/>
                      <a:gd name="connsiteY64" fmla="*/ 9043 h 10000"/>
                      <a:gd name="connsiteX65" fmla="*/ 484 w 10000"/>
                      <a:gd name="connsiteY65" fmla="*/ 9141 h 10000"/>
                      <a:gd name="connsiteX66" fmla="*/ 329 w 10000"/>
                      <a:gd name="connsiteY66" fmla="*/ 9445 h 10000"/>
                      <a:gd name="connsiteX67" fmla="*/ 290 w 10000"/>
                      <a:gd name="connsiteY67" fmla="*/ 9544 h 10000"/>
                      <a:gd name="connsiteX68" fmla="*/ 0 w 10000"/>
                      <a:gd name="connsiteY68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83 w 10000"/>
                      <a:gd name="connsiteY4" fmla="*/ 403 h 10000"/>
                      <a:gd name="connsiteX5" fmla="*/ 9504 w 10000"/>
                      <a:gd name="connsiteY5" fmla="*/ 608 h 10000"/>
                      <a:gd name="connsiteX6" fmla="*/ 9414 w 10000"/>
                      <a:gd name="connsiteY6" fmla="*/ 805 h 10000"/>
                      <a:gd name="connsiteX7" fmla="*/ 9323 w 10000"/>
                      <a:gd name="connsiteY7" fmla="*/ 957 h 10000"/>
                      <a:gd name="connsiteX8" fmla="*/ 9231 w 10000"/>
                      <a:gd name="connsiteY8" fmla="*/ 1163 h 10000"/>
                      <a:gd name="connsiteX9" fmla="*/ 9101 w 10000"/>
                      <a:gd name="connsiteY9" fmla="*/ 1467 h 10000"/>
                      <a:gd name="connsiteX10" fmla="*/ 9010 w 10000"/>
                      <a:gd name="connsiteY10" fmla="*/ 1664 h 10000"/>
                      <a:gd name="connsiteX11" fmla="*/ 8932 w 10000"/>
                      <a:gd name="connsiteY11" fmla="*/ 1771 h 10000"/>
                      <a:gd name="connsiteX12" fmla="*/ 8774 w 10000"/>
                      <a:gd name="connsiteY12" fmla="*/ 2021 h 10000"/>
                      <a:gd name="connsiteX13" fmla="*/ 8735 w 10000"/>
                      <a:gd name="connsiteY13" fmla="*/ 2075 h 10000"/>
                      <a:gd name="connsiteX14" fmla="*/ 8684 w 10000"/>
                      <a:gd name="connsiteY14" fmla="*/ 2174 h 10000"/>
                      <a:gd name="connsiteX15" fmla="*/ 8526 w 10000"/>
                      <a:gd name="connsiteY15" fmla="*/ 2522 h 10000"/>
                      <a:gd name="connsiteX16" fmla="*/ 8320 w 10000"/>
                      <a:gd name="connsiteY16" fmla="*/ 2880 h 10000"/>
                      <a:gd name="connsiteX17" fmla="*/ 8072 w 10000"/>
                      <a:gd name="connsiteY17" fmla="*/ 3184 h 10000"/>
                      <a:gd name="connsiteX18" fmla="*/ 7993 w 10000"/>
                      <a:gd name="connsiteY18" fmla="*/ 3283 h 10000"/>
                      <a:gd name="connsiteX19" fmla="*/ 7835 w 10000"/>
                      <a:gd name="connsiteY19" fmla="*/ 3488 h 10000"/>
                      <a:gd name="connsiteX20" fmla="*/ 7784 w 10000"/>
                      <a:gd name="connsiteY20" fmla="*/ 3533 h 10000"/>
                      <a:gd name="connsiteX21" fmla="*/ 7666 w 10000"/>
                      <a:gd name="connsiteY21" fmla="*/ 3685 h 10000"/>
                      <a:gd name="connsiteX22" fmla="*/ 7627 w 10000"/>
                      <a:gd name="connsiteY22" fmla="*/ 3739 h 10000"/>
                      <a:gd name="connsiteX23" fmla="*/ 7080 w 10000"/>
                      <a:gd name="connsiteY23" fmla="*/ 4544 h 10000"/>
                      <a:gd name="connsiteX24" fmla="*/ 7041 w 10000"/>
                      <a:gd name="connsiteY24" fmla="*/ 4597 h 10000"/>
                      <a:gd name="connsiteX25" fmla="*/ 6936 w 10000"/>
                      <a:gd name="connsiteY25" fmla="*/ 4696 h 10000"/>
                      <a:gd name="connsiteX26" fmla="*/ 6897 w 10000"/>
                      <a:gd name="connsiteY26" fmla="*/ 4803 h 10000"/>
                      <a:gd name="connsiteX27" fmla="*/ 6860 w 10000"/>
                      <a:gd name="connsiteY27" fmla="*/ 4848 h 10000"/>
                      <a:gd name="connsiteX28" fmla="*/ 6756 w 10000"/>
                      <a:gd name="connsiteY28" fmla="*/ 4946 h 10000"/>
                      <a:gd name="connsiteX29" fmla="*/ 6519 w 10000"/>
                      <a:gd name="connsiteY29" fmla="*/ 5250 h 10000"/>
                      <a:gd name="connsiteX30" fmla="*/ 6443 w 10000"/>
                      <a:gd name="connsiteY30" fmla="*/ 5358 h 10000"/>
                      <a:gd name="connsiteX31" fmla="*/ 6246 w 10000"/>
                      <a:gd name="connsiteY31" fmla="*/ 5608 h 10000"/>
                      <a:gd name="connsiteX32" fmla="*/ 5921 w 10000"/>
                      <a:gd name="connsiteY32" fmla="*/ 6064 h 10000"/>
                      <a:gd name="connsiteX33" fmla="*/ 5842 w 10000"/>
                      <a:gd name="connsiteY33" fmla="*/ 6163 h 10000"/>
                      <a:gd name="connsiteX34" fmla="*/ 5778 w 10000"/>
                      <a:gd name="connsiteY34" fmla="*/ 6216 h 10000"/>
                      <a:gd name="connsiteX35" fmla="*/ 5738 w 10000"/>
                      <a:gd name="connsiteY35" fmla="*/ 6261 h 10000"/>
                      <a:gd name="connsiteX36" fmla="*/ 5673 w 10000"/>
                      <a:gd name="connsiteY36" fmla="*/ 6315 h 10000"/>
                      <a:gd name="connsiteX37" fmla="*/ 5581 w 10000"/>
                      <a:gd name="connsiteY37" fmla="*/ 6413 h 10000"/>
                      <a:gd name="connsiteX38" fmla="*/ 5476 w 10000"/>
                      <a:gd name="connsiteY38" fmla="*/ 6565 h 10000"/>
                      <a:gd name="connsiteX39" fmla="*/ 5425 w 10000"/>
                      <a:gd name="connsiteY39" fmla="*/ 6619 h 10000"/>
                      <a:gd name="connsiteX40" fmla="*/ 5282 w 10000"/>
                      <a:gd name="connsiteY40" fmla="*/ 6717 h 10000"/>
                      <a:gd name="connsiteX41" fmla="*/ 5163 w 10000"/>
                      <a:gd name="connsiteY41" fmla="*/ 6869 h 10000"/>
                      <a:gd name="connsiteX42" fmla="*/ 5087 w 10000"/>
                      <a:gd name="connsiteY42" fmla="*/ 6968 h 10000"/>
                      <a:gd name="connsiteX43" fmla="*/ 4800 w 10000"/>
                      <a:gd name="connsiteY43" fmla="*/ 7174 h 10000"/>
                      <a:gd name="connsiteX44" fmla="*/ 4630 w 10000"/>
                      <a:gd name="connsiteY44" fmla="*/ 7227 h 10000"/>
                      <a:gd name="connsiteX45" fmla="*/ 4487 w 10000"/>
                      <a:gd name="connsiteY45" fmla="*/ 7272 h 10000"/>
                      <a:gd name="connsiteX46" fmla="*/ 4382 w 10000"/>
                      <a:gd name="connsiteY46" fmla="*/ 7326 h 10000"/>
                      <a:gd name="connsiteX47" fmla="*/ 3861 w 10000"/>
                      <a:gd name="connsiteY47" fmla="*/ 7478 h 10000"/>
                      <a:gd name="connsiteX48" fmla="*/ 3523 w 10000"/>
                      <a:gd name="connsiteY48" fmla="*/ 7424 h 10000"/>
                      <a:gd name="connsiteX49" fmla="*/ 3393 w 10000"/>
                      <a:gd name="connsiteY49" fmla="*/ 7379 h 10000"/>
                      <a:gd name="connsiteX50" fmla="*/ 3196 w 10000"/>
                      <a:gd name="connsiteY50" fmla="*/ 7326 h 10000"/>
                      <a:gd name="connsiteX51" fmla="*/ 2753 w 10000"/>
                      <a:gd name="connsiteY51" fmla="*/ 7424 h 10000"/>
                      <a:gd name="connsiteX52" fmla="*/ 2426 w 10000"/>
                      <a:gd name="connsiteY52" fmla="*/ 7522 h 10000"/>
                      <a:gd name="connsiteX53" fmla="*/ 2257 w 10000"/>
                      <a:gd name="connsiteY53" fmla="*/ 7576 h 10000"/>
                      <a:gd name="connsiteX54" fmla="*/ 2141 w 10000"/>
                      <a:gd name="connsiteY54" fmla="*/ 7630 h 10000"/>
                      <a:gd name="connsiteX55" fmla="*/ 2049 w 10000"/>
                      <a:gd name="connsiteY55" fmla="*/ 7674 h 10000"/>
                      <a:gd name="connsiteX56" fmla="*/ 1801 w 10000"/>
                      <a:gd name="connsiteY56" fmla="*/ 7728 h 10000"/>
                      <a:gd name="connsiteX57" fmla="*/ 1555 w 10000"/>
                      <a:gd name="connsiteY57" fmla="*/ 7826 h 10000"/>
                      <a:gd name="connsiteX58" fmla="*/ 1451 w 10000"/>
                      <a:gd name="connsiteY58" fmla="*/ 7880 h 10000"/>
                      <a:gd name="connsiteX59" fmla="*/ 1073 w 10000"/>
                      <a:gd name="connsiteY59" fmla="*/ 8032 h 10000"/>
                      <a:gd name="connsiteX60" fmla="*/ 825 w 10000"/>
                      <a:gd name="connsiteY60" fmla="*/ 8283 h 10000"/>
                      <a:gd name="connsiteX61" fmla="*/ 721 w 10000"/>
                      <a:gd name="connsiteY61" fmla="*/ 8488 h 10000"/>
                      <a:gd name="connsiteX62" fmla="*/ 656 w 10000"/>
                      <a:gd name="connsiteY62" fmla="*/ 8685 h 10000"/>
                      <a:gd name="connsiteX63" fmla="*/ 524 w 10000"/>
                      <a:gd name="connsiteY63" fmla="*/ 9043 h 10000"/>
                      <a:gd name="connsiteX64" fmla="*/ 484 w 10000"/>
                      <a:gd name="connsiteY64" fmla="*/ 9141 h 10000"/>
                      <a:gd name="connsiteX65" fmla="*/ 329 w 10000"/>
                      <a:gd name="connsiteY65" fmla="*/ 9445 h 10000"/>
                      <a:gd name="connsiteX66" fmla="*/ 290 w 10000"/>
                      <a:gd name="connsiteY66" fmla="*/ 9544 h 10000"/>
                      <a:gd name="connsiteX67" fmla="*/ 0 w 10000"/>
                      <a:gd name="connsiteY67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936 w 10000"/>
                      <a:gd name="connsiteY24" fmla="*/ 4696 h 10000"/>
                      <a:gd name="connsiteX25" fmla="*/ 6897 w 10000"/>
                      <a:gd name="connsiteY25" fmla="*/ 4803 h 10000"/>
                      <a:gd name="connsiteX26" fmla="*/ 6860 w 10000"/>
                      <a:gd name="connsiteY26" fmla="*/ 4848 h 10000"/>
                      <a:gd name="connsiteX27" fmla="*/ 6756 w 10000"/>
                      <a:gd name="connsiteY27" fmla="*/ 4946 h 10000"/>
                      <a:gd name="connsiteX28" fmla="*/ 6519 w 10000"/>
                      <a:gd name="connsiteY28" fmla="*/ 5250 h 10000"/>
                      <a:gd name="connsiteX29" fmla="*/ 6443 w 10000"/>
                      <a:gd name="connsiteY29" fmla="*/ 5358 h 10000"/>
                      <a:gd name="connsiteX30" fmla="*/ 6246 w 10000"/>
                      <a:gd name="connsiteY30" fmla="*/ 5608 h 10000"/>
                      <a:gd name="connsiteX31" fmla="*/ 5921 w 10000"/>
                      <a:gd name="connsiteY31" fmla="*/ 6064 h 10000"/>
                      <a:gd name="connsiteX32" fmla="*/ 5842 w 10000"/>
                      <a:gd name="connsiteY32" fmla="*/ 6163 h 10000"/>
                      <a:gd name="connsiteX33" fmla="*/ 5778 w 10000"/>
                      <a:gd name="connsiteY33" fmla="*/ 6216 h 10000"/>
                      <a:gd name="connsiteX34" fmla="*/ 5738 w 10000"/>
                      <a:gd name="connsiteY34" fmla="*/ 6261 h 10000"/>
                      <a:gd name="connsiteX35" fmla="*/ 5673 w 10000"/>
                      <a:gd name="connsiteY35" fmla="*/ 6315 h 10000"/>
                      <a:gd name="connsiteX36" fmla="*/ 5581 w 10000"/>
                      <a:gd name="connsiteY36" fmla="*/ 6413 h 10000"/>
                      <a:gd name="connsiteX37" fmla="*/ 5476 w 10000"/>
                      <a:gd name="connsiteY37" fmla="*/ 6565 h 10000"/>
                      <a:gd name="connsiteX38" fmla="*/ 5425 w 10000"/>
                      <a:gd name="connsiteY38" fmla="*/ 6619 h 10000"/>
                      <a:gd name="connsiteX39" fmla="*/ 5282 w 10000"/>
                      <a:gd name="connsiteY39" fmla="*/ 6717 h 10000"/>
                      <a:gd name="connsiteX40" fmla="*/ 5163 w 10000"/>
                      <a:gd name="connsiteY40" fmla="*/ 6869 h 10000"/>
                      <a:gd name="connsiteX41" fmla="*/ 5087 w 10000"/>
                      <a:gd name="connsiteY41" fmla="*/ 6968 h 10000"/>
                      <a:gd name="connsiteX42" fmla="*/ 4800 w 10000"/>
                      <a:gd name="connsiteY42" fmla="*/ 7174 h 10000"/>
                      <a:gd name="connsiteX43" fmla="*/ 4630 w 10000"/>
                      <a:gd name="connsiteY43" fmla="*/ 7227 h 10000"/>
                      <a:gd name="connsiteX44" fmla="*/ 4487 w 10000"/>
                      <a:gd name="connsiteY44" fmla="*/ 7272 h 10000"/>
                      <a:gd name="connsiteX45" fmla="*/ 4382 w 10000"/>
                      <a:gd name="connsiteY45" fmla="*/ 7326 h 10000"/>
                      <a:gd name="connsiteX46" fmla="*/ 3861 w 10000"/>
                      <a:gd name="connsiteY46" fmla="*/ 7478 h 10000"/>
                      <a:gd name="connsiteX47" fmla="*/ 3523 w 10000"/>
                      <a:gd name="connsiteY47" fmla="*/ 7424 h 10000"/>
                      <a:gd name="connsiteX48" fmla="*/ 3393 w 10000"/>
                      <a:gd name="connsiteY48" fmla="*/ 7379 h 10000"/>
                      <a:gd name="connsiteX49" fmla="*/ 3196 w 10000"/>
                      <a:gd name="connsiteY49" fmla="*/ 7326 h 10000"/>
                      <a:gd name="connsiteX50" fmla="*/ 2753 w 10000"/>
                      <a:gd name="connsiteY50" fmla="*/ 7424 h 10000"/>
                      <a:gd name="connsiteX51" fmla="*/ 2426 w 10000"/>
                      <a:gd name="connsiteY51" fmla="*/ 7522 h 10000"/>
                      <a:gd name="connsiteX52" fmla="*/ 2257 w 10000"/>
                      <a:gd name="connsiteY52" fmla="*/ 7576 h 10000"/>
                      <a:gd name="connsiteX53" fmla="*/ 2141 w 10000"/>
                      <a:gd name="connsiteY53" fmla="*/ 7630 h 10000"/>
                      <a:gd name="connsiteX54" fmla="*/ 2049 w 10000"/>
                      <a:gd name="connsiteY54" fmla="*/ 7674 h 10000"/>
                      <a:gd name="connsiteX55" fmla="*/ 1801 w 10000"/>
                      <a:gd name="connsiteY55" fmla="*/ 7728 h 10000"/>
                      <a:gd name="connsiteX56" fmla="*/ 1555 w 10000"/>
                      <a:gd name="connsiteY56" fmla="*/ 7826 h 10000"/>
                      <a:gd name="connsiteX57" fmla="*/ 1451 w 10000"/>
                      <a:gd name="connsiteY57" fmla="*/ 7880 h 10000"/>
                      <a:gd name="connsiteX58" fmla="*/ 1073 w 10000"/>
                      <a:gd name="connsiteY58" fmla="*/ 8032 h 10000"/>
                      <a:gd name="connsiteX59" fmla="*/ 825 w 10000"/>
                      <a:gd name="connsiteY59" fmla="*/ 8283 h 10000"/>
                      <a:gd name="connsiteX60" fmla="*/ 721 w 10000"/>
                      <a:gd name="connsiteY60" fmla="*/ 8488 h 10000"/>
                      <a:gd name="connsiteX61" fmla="*/ 656 w 10000"/>
                      <a:gd name="connsiteY61" fmla="*/ 8685 h 10000"/>
                      <a:gd name="connsiteX62" fmla="*/ 524 w 10000"/>
                      <a:gd name="connsiteY62" fmla="*/ 9043 h 10000"/>
                      <a:gd name="connsiteX63" fmla="*/ 484 w 10000"/>
                      <a:gd name="connsiteY63" fmla="*/ 9141 h 10000"/>
                      <a:gd name="connsiteX64" fmla="*/ 329 w 10000"/>
                      <a:gd name="connsiteY64" fmla="*/ 9445 h 10000"/>
                      <a:gd name="connsiteX65" fmla="*/ 290 w 10000"/>
                      <a:gd name="connsiteY65" fmla="*/ 9544 h 10000"/>
                      <a:gd name="connsiteX66" fmla="*/ 0 w 10000"/>
                      <a:gd name="connsiteY66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936 w 10000"/>
                      <a:gd name="connsiteY24" fmla="*/ 4696 h 10000"/>
                      <a:gd name="connsiteX25" fmla="*/ 6897 w 10000"/>
                      <a:gd name="connsiteY25" fmla="*/ 4803 h 10000"/>
                      <a:gd name="connsiteX26" fmla="*/ 6860 w 10000"/>
                      <a:gd name="connsiteY26" fmla="*/ 4848 h 10000"/>
                      <a:gd name="connsiteX27" fmla="*/ 6756 w 10000"/>
                      <a:gd name="connsiteY27" fmla="*/ 4946 h 10000"/>
                      <a:gd name="connsiteX28" fmla="*/ 6519 w 10000"/>
                      <a:gd name="connsiteY28" fmla="*/ 5250 h 10000"/>
                      <a:gd name="connsiteX29" fmla="*/ 6443 w 10000"/>
                      <a:gd name="connsiteY29" fmla="*/ 5358 h 10000"/>
                      <a:gd name="connsiteX30" fmla="*/ 6246 w 10000"/>
                      <a:gd name="connsiteY30" fmla="*/ 5608 h 10000"/>
                      <a:gd name="connsiteX31" fmla="*/ 5921 w 10000"/>
                      <a:gd name="connsiteY31" fmla="*/ 6064 h 10000"/>
                      <a:gd name="connsiteX32" fmla="*/ 5842 w 10000"/>
                      <a:gd name="connsiteY32" fmla="*/ 6163 h 10000"/>
                      <a:gd name="connsiteX33" fmla="*/ 5778 w 10000"/>
                      <a:gd name="connsiteY33" fmla="*/ 6216 h 10000"/>
                      <a:gd name="connsiteX34" fmla="*/ 5738 w 10000"/>
                      <a:gd name="connsiteY34" fmla="*/ 6261 h 10000"/>
                      <a:gd name="connsiteX35" fmla="*/ 5673 w 10000"/>
                      <a:gd name="connsiteY35" fmla="*/ 6315 h 10000"/>
                      <a:gd name="connsiteX36" fmla="*/ 5581 w 10000"/>
                      <a:gd name="connsiteY36" fmla="*/ 6413 h 10000"/>
                      <a:gd name="connsiteX37" fmla="*/ 5476 w 10000"/>
                      <a:gd name="connsiteY37" fmla="*/ 6565 h 10000"/>
                      <a:gd name="connsiteX38" fmla="*/ 5425 w 10000"/>
                      <a:gd name="connsiteY38" fmla="*/ 6619 h 10000"/>
                      <a:gd name="connsiteX39" fmla="*/ 5163 w 10000"/>
                      <a:gd name="connsiteY39" fmla="*/ 6869 h 10000"/>
                      <a:gd name="connsiteX40" fmla="*/ 5087 w 10000"/>
                      <a:gd name="connsiteY40" fmla="*/ 6968 h 10000"/>
                      <a:gd name="connsiteX41" fmla="*/ 4800 w 10000"/>
                      <a:gd name="connsiteY41" fmla="*/ 7174 h 10000"/>
                      <a:gd name="connsiteX42" fmla="*/ 4630 w 10000"/>
                      <a:gd name="connsiteY42" fmla="*/ 7227 h 10000"/>
                      <a:gd name="connsiteX43" fmla="*/ 4487 w 10000"/>
                      <a:gd name="connsiteY43" fmla="*/ 7272 h 10000"/>
                      <a:gd name="connsiteX44" fmla="*/ 4382 w 10000"/>
                      <a:gd name="connsiteY44" fmla="*/ 7326 h 10000"/>
                      <a:gd name="connsiteX45" fmla="*/ 3861 w 10000"/>
                      <a:gd name="connsiteY45" fmla="*/ 7478 h 10000"/>
                      <a:gd name="connsiteX46" fmla="*/ 3523 w 10000"/>
                      <a:gd name="connsiteY46" fmla="*/ 7424 h 10000"/>
                      <a:gd name="connsiteX47" fmla="*/ 3393 w 10000"/>
                      <a:gd name="connsiteY47" fmla="*/ 7379 h 10000"/>
                      <a:gd name="connsiteX48" fmla="*/ 3196 w 10000"/>
                      <a:gd name="connsiteY48" fmla="*/ 7326 h 10000"/>
                      <a:gd name="connsiteX49" fmla="*/ 2753 w 10000"/>
                      <a:gd name="connsiteY49" fmla="*/ 7424 h 10000"/>
                      <a:gd name="connsiteX50" fmla="*/ 2426 w 10000"/>
                      <a:gd name="connsiteY50" fmla="*/ 7522 h 10000"/>
                      <a:gd name="connsiteX51" fmla="*/ 2257 w 10000"/>
                      <a:gd name="connsiteY51" fmla="*/ 7576 h 10000"/>
                      <a:gd name="connsiteX52" fmla="*/ 2141 w 10000"/>
                      <a:gd name="connsiteY52" fmla="*/ 7630 h 10000"/>
                      <a:gd name="connsiteX53" fmla="*/ 2049 w 10000"/>
                      <a:gd name="connsiteY53" fmla="*/ 7674 h 10000"/>
                      <a:gd name="connsiteX54" fmla="*/ 1801 w 10000"/>
                      <a:gd name="connsiteY54" fmla="*/ 7728 h 10000"/>
                      <a:gd name="connsiteX55" fmla="*/ 1555 w 10000"/>
                      <a:gd name="connsiteY55" fmla="*/ 7826 h 10000"/>
                      <a:gd name="connsiteX56" fmla="*/ 1451 w 10000"/>
                      <a:gd name="connsiteY56" fmla="*/ 7880 h 10000"/>
                      <a:gd name="connsiteX57" fmla="*/ 1073 w 10000"/>
                      <a:gd name="connsiteY57" fmla="*/ 8032 h 10000"/>
                      <a:gd name="connsiteX58" fmla="*/ 825 w 10000"/>
                      <a:gd name="connsiteY58" fmla="*/ 8283 h 10000"/>
                      <a:gd name="connsiteX59" fmla="*/ 721 w 10000"/>
                      <a:gd name="connsiteY59" fmla="*/ 8488 h 10000"/>
                      <a:gd name="connsiteX60" fmla="*/ 656 w 10000"/>
                      <a:gd name="connsiteY60" fmla="*/ 8685 h 10000"/>
                      <a:gd name="connsiteX61" fmla="*/ 524 w 10000"/>
                      <a:gd name="connsiteY61" fmla="*/ 9043 h 10000"/>
                      <a:gd name="connsiteX62" fmla="*/ 484 w 10000"/>
                      <a:gd name="connsiteY62" fmla="*/ 9141 h 10000"/>
                      <a:gd name="connsiteX63" fmla="*/ 329 w 10000"/>
                      <a:gd name="connsiteY63" fmla="*/ 9445 h 10000"/>
                      <a:gd name="connsiteX64" fmla="*/ 290 w 10000"/>
                      <a:gd name="connsiteY64" fmla="*/ 9544 h 10000"/>
                      <a:gd name="connsiteX65" fmla="*/ 0 w 10000"/>
                      <a:gd name="connsiteY65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936 w 10000"/>
                      <a:gd name="connsiteY24" fmla="*/ 4696 h 10000"/>
                      <a:gd name="connsiteX25" fmla="*/ 6897 w 10000"/>
                      <a:gd name="connsiteY25" fmla="*/ 4803 h 10000"/>
                      <a:gd name="connsiteX26" fmla="*/ 6860 w 10000"/>
                      <a:gd name="connsiteY26" fmla="*/ 4848 h 10000"/>
                      <a:gd name="connsiteX27" fmla="*/ 6756 w 10000"/>
                      <a:gd name="connsiteY27" fmla="*/ 4946 h 10000"/>
                      <a:gd name="connsiteX28" fmla="*/ 6519 w 10000"/>
                      <a:gd name="connsiteY28" fmla="*/ 5250 h 10000"/>
                      <a:gd name="connsiteX29" fmla="*/ 6443 w 10000"/>
                      <a:gd name="connsiteY29" fmla="*/ 5358 h 10000"/>
                      <a:gd name="connsiteX30" fmla="*/ 6246 w 10000"/>
                      <a:gd name="connsiteY30" fmla="*/ 5608 h 10000"/>
                      <a:gd name="connsiteX31" fmla="*/ 5921 w 10000"/>
                      <a:gd name="connsiteY31" fmla="*/ 6064 h 10000"/>
                      <a:gd name="connsiteX32" fmla="*/ 5842 w 10000"/>
                      <a:gd name="connsiteY32" fmla="*/ 6163 h 10000"/>
                      <a:gd name="connsiteX33" fmla="*/ 5778 w 10000"/>
                      <a:gd name="connsiteY33" fmla="*/ 6216 h 10000"/>
                      <a:gd name="connsiteX34" fmla="*/ 5738 w 10000"/>
                      <a:gd name="connsiteY34" fmla="*/ 6261 h 10000"/>
                      <a:gd name="connsiteX35" fmla="*/ 5673 w 10000"/>
                      <a:gd name="connsiteY35" fmla="*/ 6315 h 10000"/>
                      <a:gd name="connsiteX36" fmla="*/ 5581 w 10000"/>
                      <a:gd name="connsiteY36" fmla="*/ 6413 h 10000"/>
                      <a:gd name="connsiteX37" fmla="*/ 5476 w 10000"/>
                      <a:gd name="connsiteY37" fmla="*/ 6565 h 10000"/>
                      <a:gd name="connsiteX38" fmla="*/ 5425 w 10000"/>
                      <a:gd name="connsiteY38" fmla="*/ 6619 h 10000"/>
                      <a:gd name="connsiteX39" fmla="*/ 5087 w 10000"/>
                      <a:gd name="connsiteY39" fmla="*/ 6968 h 10000"/>
                      <a:gd name="connsiteX40" fmla="*/ 4800 w 10000"/>
                      <a:gd name="connsiteY40" fmla="*/ 7174 h 10000"/>
                      <a:gd name="connsiteX41" fmla="*/ 4630 w 10000"/>
                      <a:gd name="connsiteY41" fmla="*/ 7227 h 10000"/>
                      <a:gd name="connsiteX42" fmla="*/ 4487 w 10000"/>
                      <a:gd name="connsiteY42" fmla="*/ 7272 h 10000"/>
                      <a:gd name="connsiteX43" fmla="*/ 4382 w 10000"/>
                      <a:gd name="connsiteY43" fmla="*/ 7326 h 10000"/>
                      <a:gd name="connsiteX44" fmla="*/ 3861 w 10000"/>
                      <a:gd name="connsiteY44" fmla="*/ 7478 h 10000"/>
                      <a:gd name="connsiteX45" fmla="*/ 3523 w 10000"/>
                      <a:gd name="connsiteY45" fmla="*/ 7424 h 10000"/>
                      <a:gd name="connsiteX46" fmla="*/ 3393 w 10000"/>
                      <a:gd name="connsiteY46" fmla="*/ 7379 h 10000"/>
                      <a:gd name="connsiteX47" fmla="*/ 3196 w 10000"/>
                      <a:gd name="connsiteY47" fmla="*/ 7326 h 10000"/>
                      <a:gd name="connsiteX48" fmla="*/ 2753 w 10000"/>
                      <a:gd name="connsiteY48" fmla="*/ 7424 h 10000"/>
                      <a:gd name="connsiteX49" fmla="*/ 2426 w 10000"/>
                      <a:gd name="connsiteY49" fmla="*/ 7522 h 10000"/>
                      <a:gd name="connsiteX50" fmla="*/ 2257 w 10000"/>
                      <a:gd name="connsiteY50" fmla="*/ 7576 h 10000"/>
                      <a:gd name="connsiteX51" fmla="*/ 2141 w 10000"/>
                      <a:gd name="connsiteY51" fmla="*/ 7630 h 10000"/>
                      <a:gd name="connsiteX52" fmla="*/ 2049 w 10000"/>
                      <a:gd name="connsiteY52" fmla="*/ 7674 h 10000"/>
                      <a:gd name="connsiteX53" fmla="*/ 1801 w 10000"/>
                      <a:gd name="connsiteY53" fmla="*/ 7728 h 10000"/>
                      <a:gd name="connsiteX54" fmla="*/ 1555 w 10000"/>
                      <a:gd name="connsiteY54" fmla="*/ 7826 h 10000"/>
                      <a:gd name="connsiteX55" fmla="*/ 1451 w 10000"/>
                      <a:gd name="connsiteY55" fmla="*/ 7880 h 10000"/>
                      <a:gd name="connsiteX56" fmla="*/ 1073 w 10000"/>
                      <a:gd name="connsiteY56" fmla="*/ 8032 h 10000"/>
                      <a:gd name="connsiteX57" fmla="*/ 825 w 10000"/>
                      <a:gd name="connsiteY57" fmla="*/ 8283 h 10000"/>
                      <a:gd name="connsiteX58" fmla="*/ 721 w 10000"/>
                      <a:gd name="connsiteY58" fmla="*/ 8488 h 10000"/>
                      <a:gd name="connsiteX59" fmla="*/ 656 w 10000"/>
                      <a:gd name="connsiteY59" fmla="*/ 8685 h 10000"/>
                      <a:gd name="connsiteX60" fmla="*/ 524 w 10000"/>
                      <a:gd name="connsiteY60" fmla="*/ 9043 h 10000"/>
                      <a:gd name="connsiteX61" fmla="*/ 484 w 10000"/>
                      <a:gd name="connsiteY61" fmla="*/ 9141 h 10000"/>
                      <a:gd name="connsiteX62" fmla="*/ 329 w 10000"/>
                      <a:gd name="connsiteY62" fmla="*/ 9445 h 10000"/>
                      <a:gd name="connsiteX63" fmla="*/ 290 w 10000"/>
                      <a:gd name="connsiteY63" fmla="*/ 9544 h 10000"/>
                      <a:gd name="connsiteX64" fmla="*/ 0 w 10000"/>
                      <a:gd name="connsiteY64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936 w 10000"/>
                      <a:gd name="connsiteY24" fmla="*/ 4696 h 10000"/>
                      <a:gd name="connsiteX25" fmla="*/ 6897 w 10000"/>
                      <a:gd name="connsiteY25" fmla="*/ 4803 h 10000"/>
                      <a:gd name="connsiteX26" fmla="*/ 6860 w 10000"/>
                      <a:gd name="connsiteY26" fmla="*/ 4848 h 10000"/>
                      <a:gd name="connsiteX27" fmla="*/ 6756 w 10000"/>
                      <a:gd name="connsiteY27" fmla="*/ 4946 h 10000"/>
                      <a:gd name="connsiteX28" fmla="*/ 6519 w 10000"/>
                      <a:gd name="connsiteY28" fmla="*/ 5250 h 10000"/>
                      <a:gd name="connsiteX29" fmla="*/ 6443 w 10000"/>
                      <a:gd name="connsiteY29" fmla="*/ 5358 h 10000"/>
                      <a:gd name="connsiteX30" fmla="*/ 6246 w 10000"/>
                      <a:gd name="connsiteY30" fmla="*/ 5608 h 10000"/>
                      <a:gd name="connsiteX31" fmla="*/ 5921 w 10000"/>
                      <a:gd name="connsiteY31" fmla="*/ 6064 h 10000"/>
                      <a:gd name="connsiteX32" fmla="*/ 5842 w 10000"/>
                      <a:gd name="connsiteY32" fmla="*/ 6163 h 10000"/>
                      <a:gd name="connsiteX33" fmla="*/ 5778 w 10000"/>
                      <a:gd name="connsiteY33" fmla="*/ 6216 h 10000"/>
                      <a:gd name="connsiteX34" fmla="*/ 5738 w 10000"/>
                      <a:gd name="connsiteY34" fmla="*/ 6261 h 10000"/>
                      <a:gd name="connsiteX35" fmla="*/ 5673 w 10000"/>
                      <a:gd name="connsiteY35" fmla="*/ 6315 h 10000"/>
                      <a:gd name="connsiteX36" fmla="*/ 5476 w 10000"/>
                      <a:gd name="connsiteY36" fmla="*/ 6565 h 10000"/>
                      <a:gd name="connsiteX37" fmla="*/ 5425 w 10000"/>
                      <a:gd name="connsiteY37" fmla="*/ 6619 h 10000"/>
                      <a:gd name="connsiteX38" fmla="*/ 5087 w 10000"/>
                      <a:gd name="connsiteY38" fmla="*/ 6968 h 10000"/>
                      <a:gd name="connsiteX39" fmla="*/ 4800 w 10000"/>
                      <a:gd name="connsiteY39" fmla="*/ 7174 h 10000"/>
                      <a:gd name="connsiteX40" fmla="*/ 4630 w 10000"/>
                      <a:gd name="connsiteY40" fmla="*/ 7227 h 10000"/>
                      <a:gd name="connsiteX41" fmla="*/ 4487 w 10000"/>
                      <a:gd name="connsiteY41" fmla="*/ 7272 h 10000"/>
                      <a:gd name="connsiteX42" fmla="*/ 4382 w 10000"/>
                      <a:gd name="connsiteY42" fmla="*/ 7326 h 10000"/>
                      <a:gd name="connsiteX43" fmla="*/ 3861 w 10000"/>
                      <a:gd name="connsiteY43" fmla="*/ 7478 h 10000"/>
                      <a:gd name="connsiteX44" fmla="*/ 3523 w 10000"/>
                      <a:gd name="connsiteY44" fmla="*/ 7424 h 10000"/>
                      <a:gd name="connsiteX45" fmla="*/ 3393 w 10000"/>
                      <a:gd name="connsiteY45" fmla="*/ 7379 h 10000"/>
                      <a:gd name="connsiteX46" fmla="*/ 3196 w 10000"/>
                      <a:gd name="connsiteY46" fmla="*/ 7326 h 10000"/>
                      <a:gd name="connsiteX47" fmla="*/ 2753 w 10000"/>
                      <a:gd name="connsiteY47" fmla="*/ 7424 h 10000"/>
                      <a:gd name="connsiteX48" fmla="*/ 2426 w 10000"/>
                      <a:gd name="connsiteY48" fmla="*/ 7522 h 10000"/>
                      <a:gd name="connsiteX49" fmla="*/ 2257 w 10000"/>
                      <a:gd name="connsiteY49" fmla="*/ 7576 h 10000"/>
                      <a:gd name="connsiteX50" fmla="*/ 2141 w 10000"/>
                      <a:gd name="connsiteY50" fmla="*/ 7630 h 10000"/>
                      <a:gd name="connsiteX51" fmla="*/ 2049 w 10000"/>
                      <a:gd name="connsiteY51" fmla="*/ 7674 h 10000"/>
                      <a:gd name="connsiteX52" fmla="*/ 1801 w 10000"/>
                      <a:gd name="connsiteY52" fmla="*/ 7728 h 10000"/>
                      <a:gd name="connsiteX53" fmla="*/ 1555 w 10000"/>
                      <a:gd name="connsiteY53" fmla="*/ 7826 h 10000"/>
                      <a:gd name="connsiteX54" fmla="*/ 1451 w 10000"/>
                      <a:gd name="connsiteY54" fmla="*/ 7880 h 10000"/>
                      <a:gd name="connsiteX55" fmla="*/ 1073 w 10000"/>
                      <a:gd name="connsiteY55" fmla="*/ 8032 h 10000"/>
                      <a:gd name="connsiteX56" fmla="*/ 825 w 10000"/>
                      <a:gd name="connsiteY56" fmla="*/ 8283 h 10000"/>
                      <a:gd name="connsiteX57" fmla="*/ 721 w 10000"/>
                      <a:gd name="connsiteY57" fmla="*/ 8488 h 10000"/>
                      <a:gd name="connsiteX58" fmla="*/ 656 w 10000"/>
                      <a:gd name="connsiteY58" fmla="*/ 8685 h 10000"/>
                      <a:gd name="connsiteX59" fmla="*/ 524 w 10000"/>
                      <a:gd name="connsiteY59" fmla="*/ 9043 h 10000"/>
                      <a:gd name="connsiteX60" fmla="*/ 484 w 10000"/>
                      <a:gd name="connsiteY60" fmla="*/ 9141 h 10000"/>
                      <a:gd name="connsiteX61" fmla="*/ 329 w 10000"/>
                      <a:gd name="connsiteY61" fmla="*/ 9445 h 10000"/>
                      <a:gd name="connsiteX62" fmla="*/ 290 w 10000"/>
                      <a:gd name="connsiteY62" fmla="*/ 9544 h 10000"/>
                      <a:gd name="connsiteX63" fmla="*/ 0 w 10000"/>
                      <a:gd name="connsiteY63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936 w 10000"/>
                      <a:gd name="connsiteY24" fmla="*/ 4696 h 10000"/>
                      <a:gd name="connsiteX25" fmla="*/ 6897 w 10000"/>
                      <a:gd name="connsiteY25" fmla="*/ 4803 h 10000"/>
                      <a:gd name="connsiteX26" fmla="*/ 6860 w 10000"/>
                      <a:gd name="connsiteY26" fmla="*/ 4848 h 10000"/>
                      <a:gd name="connsiteX27" fmla="*/ 6756 w 10000"/>
                      <a:gd name="connsiteY27" fmla="*/ 4946 h 10000"/>
                      <a:gd name="connsiteX28" fmla="*/ 6519 w 10000"/>
                      <a:gd name="connsiteY28" fmla="*/ 5250 h 10000"/>
                      <a:gd name="connsiteX29" fmla="*/ 6443 w 10000"/>
                      <a:gd name="connsiteY29" fmla="*/ 5358 h 10000"/>
                      <a:gd name="connsiteX30" fmla="*/ 6246 w 10000"/>
                      <a:gd name="connsiteY30" fmla="*/ 5608 h 10000"/>
                      <a:gd name="connsiteX31" fmla="*/ 5921 w 10000"/>
                      <a:gd name="connsiteY31" fmla="*/ 6064 h 10000"/>
                      <a:gd name="connsiteX32" fmla="*/ 5842 w 10000"/>
                      <a:gd name="connsiteY32" fmla="*/ 6163 h 10000"/>
                      <a:gd name="connsiteX33" fmla="*/ 5778 w 10000"/>
                      <a:gd name="connsiteY33" fmla="*/ 6216 h 10000"/>
                      <a:gd name="connsiteX34" fmla="*/ 5738 w 10000"/>
                      <a:gd name="connsiteY34" fmla="*/ 6261 h 10000"/>
                      <a:gd name="connsiteX35" fmla="*/ 5476 w 10000"/>
                      <a:gd name="connsiteY35" fmla="*/ 6565 h 10000"/>
                      <a:gd name="connsiteX36" fmla="*/ 5425 w 10000"/>
                      <a:gd name="connsiteY36" fmla="*/ 6619 h 10000"/>
                      <a:gd name="connsiteX37" fmla="*/ 5087 w 10000"/>
                      <a:gd name="connsiteY37" fmla="*/ 6968 h 10000"/>
                      <a:gd name="connsiteX38" fmla="*/ 4800 w 10000"/>
                      <a:gd name="connsiteY38" fmla="*/ 7174 h 10000"/>
                      <a:gd name="connsiteX39" fmla="*/ 4630 w 10000"/>
                      <a:gd name="connsiteY39" fmla="*/ 7227 h 10000"/>
                      <a:gd name="connsiteX40" fmla="*/ 4487 w 10000"/>
                      <a:gd name="connsiteY40" fmla="*/ 7272 h 10000"/>
                      <a:gd name="connsiteX41" fmla="*/ 4382 w 10000"/>
                      <a:gd name="connsiteY41" fmla="*/ 7326 h 10000"/>
                      <a:gd name="connsiteX42" fmla="*/ 3861 w 10000"/>
                      <a:gd name="connsiteY42" fmla="*/ 7478 h 10000"/>
                      <a:gd name="connsiteX43" fmla="*/ 3523 w 10000"/>
                      <a:gd name="connsiteY43" fmla="*/ 7424 h 10000"/>
                      <a:gd name="connsiteX44" fmla="*/ 3393 w 10000"/>
                      <a:gd name="connsiteY44" fmla="*/ 7379 h 10000"/>
                      <a:gd name="connsiteX45" fmla="*/ 3196 w 10000"/>
                      <a:gd name="connsiteY45" fmla="*/ 7326 h 10000"/>
                      <a:gd name="connsiteX46" fmla="*/ 2753 w 10000"/>
                      <a:gd name="connsiteY46" fmla="*/ 7424 h 10000"/>
                      <a:gd name="connsiteX47" fmla="*/ 2426 w 10000"/>
                      <a:gd name="connsiteY47" fmla="*/ 7522 h 10000"/>
                      <a:gd name="connsiteX48" fmla="*/ 2257 w 10000"/>
                      <a:gd name="connsiteY48" fmla="*/ 7576 h 10000"/>
                      <a:gd name="connsiteX49" fmla="*/ 2141 w 10000"/>
                      <a:gd name="connsiteY49" fmla="*/ 7630 h 10000"/>
                      <a:gd name="connsiteX50" fmla="*/ 2049 w 10000"/>
                      <a:gd name="connsiteY50" fmla="*/ 7674 h 10000"/>
                      <a:gd name="connsiteX51" fmla="*/ 1801 w 10000"/>
                      <a:gd name="connsiteY51" fmla="*/ 7728 h 10000"/>
                      <a:gd name="connsiteX52" fmla="*/ 1555 w 10000"/>
                      <a:gd name="connsiteY52" fmla="*/ 7826 h 10000"/>
                      <a:gd name="connsiteX53" fmla="*/ 1451 w 10000"/>
                      <a:gd name="connsiteY53" fmla="*/ 7880 h 10000"/>
                      <a:gd name="connsiteX54" fmla="*/ 1073 w 10000"/>
                      <a:gd name="connsiteY54" fmla="*/ 8032 h 10000"/>
                      <a:gd name="connsiteX55" fmla="*/ 825 w 10000"/>
                      <a:gd name="connsiteY55" fmla="*/ 8283 h 10000"/>
                      <a:gd name="connsiteX56" fmla="*/ 721 w 10000"/>
                      <a:gd name="connsiteY56" fmla="*/ 8488 h 10000"/>
                      <a:gd name="connsiteX57" fmla="*/ 656 w 10000"/>
                      <a:gd name="connsiteY57" fmla="*/ 8685 h 10000"/>
                      <a:gd name="connsiteX58" fmla="*/ 524 w 10000"/>
                      <a:gd name="connsiteY58" fmla="*/ 9043 h 10000"/>
                      <a:gd name="connsiteX59" fmla="*/ 484 w 10000"/>
                      <a:gd name="connsiteY59" fmla="*/ 9141 h 10000"/>
                      <a:gd name="connsiteX60" fmla="*/ 329 w 10000"/>
                      <a:gd name="connsiteY60" fmla="*/ 9445 h 10000"/>
                      <a:gd name="connsiteX61" fmla="*/ 290 w 10000"/>
                      <a:gd name="connsiteY61" fmla="*/ 9544 h 10000"/>
                      <a:gd name="connsiteX62" fmla="*/ 0 w 10000"/>
                      <a:gd name="connsiteY62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323 w 10000"/>
                      <a:gd name="connsiteY6" fmla="*/ 957 h 10000"/>
                      <a:gd name="connsiteX7" fmla="*/ 9231 w 10000"/>
                      <a:gd name="connsiteY7" fmla="*/ 1163 h 10000"/>
                      <a:gd name="connsiteX8" fmla="*/ 9101 w 10000"/>
                      <a:gd name="connsiteY8" fmla="*/ 1467 h 10000"/>
                      <a:gd name="connsiteX9" fmla="*/ 9010 w 10000"/>
                      <a:gd name="connsiteY9" fmla="*/ 1664 h 10000"/>
                      <a:gd name="connsiteX10" fmla="*/ 8932 w 10000"/>
                      <a:gd name="connsiteY10" fmla="*/ 1771 h 10000"/>
                      <a:gd name="connsiteX11" fmla="*/ 8774 w 10000"/>
                      <a:gd name="connsiteY11" fmla="*/ 2021 h 10000"/>
                      <a:gd name="connsiteX12" fmla="*/ 8735 w 10000"/>
                      <a:gd name="connsiteY12" fmla="*/ 2075 h 10000"/>
                      <a:gd name="connsiteX13" fmla="*/ 8684 w 10000"/>
                      <a:gd name="connsiteY13" fmla="*/ 2174 h 10000"/>
                      <a:gd name="connsiteX14" fmla="*/ 8526 w 10000"/>
                      <a:gd name="connsiteY14" fmla="*/ 2522 h 10000"/>
                      <a:gd name="connsiteX15" fmla="*/ 8320 w 10000"/>
                      <a:gd name="connsiteY15" fmla="*/ 2880 h 10000"/>
                      <a:gd name="connsiteX16" fmla="*/ 8072 w 10000"/>
                      <a:gd name="connsiteY16" fmla="*/ 3184 h 10000"/>
                      <a:gd name="connsiteX17" fmla="*/ 7993 w 10000"/>
                      <a:gd name="connsiteY17" fmla="*/ 3283 h 10000"/>
                      <a:gd name="connsiteX18" fmla="*/ 7835 w 10000"/>
                      <a:gd name="connsiteY18" fmla="*/ 3488 h 10000"/>
                      <a:gd name="connsiteX19" fmla="*/ 7784 w 10000"/>
                      <a:gd name="connsiteY19" fmla="*/ 3533 h 10000"/>
                      <a:gd name="connsiteX20" fmla="*/ 7666 w 10000"/>
                      <a:gd name="connsiteY20" fmla="*/ 3685 h 10000"/>
                      <a:gd name="connsiteX21" fmla="*/ 7627 w 10000"/>
                      <a:gd name="connsiteY21" fmla="*/ 3739 h 10000"/>
                      <a:gd name="connsiteX22" fmla="*/ 7080 w 10000"/>
                      <a:gd name="connsiteY22" fmla="*/ 4544 h 10000"/>
                      <a:gd name="connsiteX23" fmla="*/ 7041 w 10000"/>
                      <a:gd name="connsiteY23" fmla="*/ 4597 h 10000"/>
                      <a:gd name="connsiteX24" fmla="*/ 6897 w 10000"/>
                      <a:gd name="connsiteY24" fmla="*/ 4803 h 10000"/>
                      <a:gd name="connsiteX25" fmla="*/ 6860 w 10000"/>
                      <a:gd name="connsiteY25" fmla="*/ 4848 h 10000"/>
                      <a:gd name="connsiteX26" fmla="*/ 6756 w 10000"/>
                      <a:gd name="connsiteY26" fmla="*/ 4946 h 10000"/>
                      <a:gd name="connsiteX27" fmla="*/ 6519 w 10000"/>
                      <a:gd name="connsiteY27" fmla="*/ 5250 h 10000"/>
                      <a:gd name="connsiteX28" fmla="*/ 6443 w 10000"/>
                      <a:gd name="connsiteY28" fmla="*/ 5358 h 10000"/>
                      <a:gd name="connsiteX29" fmla="*/ 6246 w 10000"/>
                      <a:gd name="connsiteY29" fmla="*/ 5608 h 10000"/>
                      <a:gd name="connsiteX30" fmla="*/ 5921 w 10000"/>
                      <a:gd name="connsiteY30" fmla="*/ 6064 h 10000"/>
                      <a:gd name="connsiteX31" fmla="*/ 5842 w 10000"/>
                      <a:gd name="connsiteY31" fmla="*/ 6163 h 10000"/>
                      <a:gd name="connsiteX32" fmla="*/ 5778 w 10000"/>
                      <a:gd name="connsiteY32" fmla="*/ 6216 h 10000"/>
                      <a:gd name="connsiteX33" fmla="*/ 5738 w 10000"/>
                      <a:gd name="connsiteY33" fmla="*/ 6261 h 10000"/>
                      <a:gd name="connsiteX34" fmla="*/ 5476 w 10000"/>
                      <a:gd name="connsiteY34" fmla="*/ 6565 h 10000"/>
                      <a:gd name="connsiteX35" fmla="*/ 5425 w 10000"/>
                      <a:gd name="connsiteY35" fmla="*/ 6619 h 10000"/>
                      <a:gd name="connsiteX36" fmla="*/ 5087 w 10000"/>
                      <a:gd name="connsiteY36" fmla="*/ 6968 h 10000"/>
                      <a:gd name="connsiteX37" fmla="*/ 4800 w 10000"/>
                      <a:gd name="connsiteY37" fmla="*/ 7174 h 10000"/>
                      <a:gd name="connsiteX38" fmla="*/ 4630 w 10000"/>
                      <a:gd name="connsiteY38" fmla="*/ 7227 h 10000"/>
                      <a:gd name="connsiteX39" fmla="*/ 4487 w 10000"/>
                      <a:gd name="connsiteY39" fmla="*/ 7272 h 10000"/>
                      <a:gd name="connsiteX40" fmla="*/ 4382 w 10000"/>
                      <a:gd name="connsiteY40" fmla="*/ 7326 h 10000"/>
                      <a:gd name="connsiteX41" fmla="*/ 3861 w 10000"/>
                      <a:gd name="connsiteY41" fmla="*/ 7478 h 10000"/>
                      <a:gd name="connsiteX42" fmla="*/ 3523 w 10000"/>
                      <a:gd name="connsiteY42" fmla="*/ 7424 h 10000"/>
                      <a:gd name="connsiteX43" fmla="*/ 3393 w 10000"/>
                      <a:gd name="connsiteY43" fmla="*/ 7379 h 10000"/>
                      <a:gd name="connsiteX44" fmla="*/ 3196 w 10000"/>
                      <a:gd name="connsiteY44" fmla="*/ 7326 h 10000"/>
                      <a:gd name="connsiteX45" fmla="*/ 2753 w 10000"/>
                      <a:gd name="connsiteY45" fmla="*/ 7424 h 10000"/>
                      <a:gd name="connsiteX46" fmla="*/ 2426 w 10000"/>
                      <a:gd name="connsiteY46" fmla="*/ 7522 h 10000"/>
                      <a:gd name="connsiteX47" fmla="*/ 2257 w 10000"/>
                      <a:gd name="connsiteY47" fmla="*/ 7576 h 10000"/>
                      <a:gd name="connsiteX48" fmla="*/ 2141 w 10000"/>
                      <a:gd name="connsiteY48" fmla="*/ 7630 h 10000"/>
                      <a:gd name="connsiteX49" fmla="*/ 2049 w 10000"/>
                      <a:gd name="connsiteY49" fmla="*/ 7674 h 10000"/>
                      <a:gd name="connsiteX50" fmla="*/ 1801 w 10000"/>
                      <a:gd name="connsiteY50" fmla="*/ 7728 h 10000"/>
                      <a:gd name="connsiteX51" fmla="*/ 1555 w 10000"/>
                      <a:gd name="connsiteY51" fmla="*/ 7826 h 10000"/>
                      <a:gd name="connsiteX52" fmla="*/ 1451 w 10000"/>
                      <a:gd name="connsiteY52" fmla="*/ 7880 h 10000"/>
                      <a:gd name="connsiteX53" fmla="*/ 1073 w 10000"/>
                      <a:gd name="connsiteY53" fmla="*/ 8032 h 10000"/>
                      <a:gd name="connsiteX54" fmla="*/ 825 w 10000"/>
                      <a:gd name="connsiteY54" fmla="*/ 8283 h 10000"/>
                      <a:gd name="connsiteX55" fmla="*/ 721 w 10000"/>
                      <a:gd name="connsiteY55" fmla="*/ 8488 h 10000"/>
                      <a:gd name="connsiteX56" fmla="*/ 656 w 10000"/>
                      <a:gd name="connsiteY56" fmla="*/ 8685 h 10000"/>
                      <a:gd name="connsiteX57" fmla="*/ 524 w 10000"/>
                      <a:gd name="connsiteY57" fmla="*/ 9043 h 10000"/>
                      <a:gd name="connsiteX58" fmla="*/ 484 w 10000"/>
                      <a:gd name="connsiteY58" fmla="*/ 9141 h 10000"/>
                      <a:gd name="connsiteX59" fmla="*/ 329 w 10000"/>
                      <a:gd name="connsiteY59" fmla="*/ 9445 h 10000"/>
                      <a:gd name="connsiteX60" fmla="*/ 290 w 10000"/>
                      <a:gd name="connsiteY60" fmla="*/ 9544 h 10000"/>
                      <a:gd name="connsiteX61" fmla="*/ 0 w 10000"/>
                      <a:gd name="connsiteY6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932 w 10000"/>
                      <a:gd name="connsiteY9" fmla="*/ 1771 h 10000"/>
                      <a:gd name="connsiteX10" fmla="*/ 8774 w 10000"/>
                      <a:gd name="connsiteY10" fmla="*/ 2021 h 10000"/>
                      <a:gd name="connsiteX11" fmla="*/ 8735 w 10000"/>
                      <a:gd name="connsiteY11" fmla="*/ 2075 h 10000"/>
                      <a:gd name="connsiteX12" fmla="*/ 8684 w 10000"/>
                      <a:gd name="connsiteY12" fmla="*/ 2174 h 10000"/>
                      <a:gd name="connsiteX13" fmla="*/ 8526 w 10000"/>
                      <a:gd name="connsiteY13" fmla="*/ 2522 h 10000"/>
                      <a:gd name="connsiteX14" fmla="*/ 8320 w 10000"/>
                      <a:gd name="connsiteY14" fmla="*/ 2880 h 10000"/>
                      <a:gd name="connsiteX15" fmla="*/ 8072 w 10000"/>
                      <a:gd name="connsiteY15" fmla="*/ 3184 h 10000"/>
                      <a:gd name="connsiteX16" fmla="*/ 7993 w 10000"/>
                      <a:gd name="connsiteY16" fmla="*/ 3283 h 10000"/>
                      <a:gd name="connsiteX17" fmla="*/ 7835 w 10000"/>
                      <a:gd name="connsiteY17" fmla="*/ 3488 h 10000"/>
                      <a:gd name="connsiteX18" fmla="*/ 7784 w 10000"/>
                      <a:gd name="connsiteY18" fmla="*/ 3533 h 10000"/>
                      <a:gd name="connsiteX19" fmla="*/ 7666 w 10000"/>
                      <a:gd name="connsiteY19" fmla="*/ 3685 h 10000"/>
                      <a:gd name="connsiteX20" fmla="*/ 7627 w 10000"/>
                      <a:gd name="connsiteY20" fmla="*/ 3739 h 10000"/>
                      <a:gd name="connsiteX21" fmla="*/ 7080 w 10000"/>
                      <a:gd name="connsiteY21" fmla="*/ 4544 h 10000"/>
                      <a:gd name="connsiteX22" fmla="*/ 7041 w 10000"/>
                      <a:gd name="connsiteY22" fmla="*/ 4597 h 10000"/>
                      <a:gd name="connsiteX23" fmla="*/ 6897 w 10000"/>
                      <a:gd name="connsiteY23" fmla="*/ 4803 h 10000"/>
                      <a:gd name="connsiteX24" fmla="*/ 6860 w 10000"/>
                      <a:gd name="connsiteY24" fmla="*/ 4848 h 10000"/>
                      <a:gd name="connsiteX25" fmla="*/ 6756 w 10000"/>
                      <a:gd name="connsiteY25" fmla="*/ 4946 h 10000"/>
                      <a:gd name="connsiteX26" fmla="*/ 6519 w 10000"/>
                      <a:gd name="connsiteY26" fmla="*/ 5250 h 10000"/>
                      <a:gd name="connsiteX27" fmla="*/ 6443 w 10000"/>
                      <a:gd name="connsiteY27" fmla="*/ 5358 h 10000"/>
                      <a:gd name="connsiteX28" fmla="*/ 6246 w 10000"/>
                      <a:gd name="connsiteY28" fmla="*/ 5608 h 10000"/>
                      <a:gd name="connsiteX29" fmla="*/ 5921 w 10000"/>
                      <a:gd name="connsiteY29" fmla="*/ 6064 h 10000"/>
                      <a:gd name="connsiteX30" fmla="*/ 5842 w 10000"/>
                      <a:gd name="connsiteY30" fmla="*/ 6163 h 10000"/>
                      <a:gd name="connsiteX31" fmla="*/ 5778 w 10000"/>
                      <a:gd name="connsiteY31" fmla="*/ 6216 h 10000"/>
                      <a:gd name="connsiteX32" fmla="*/ 5738 w 10000"/>
                      <a:gd name="connsiteY32" fmla="*/ 6261 h 10000"/>
                      <a:gd name="connsiteX33" fmla="*/ 5476 w 10000"/>
                      <a:gd name="connsiteY33" fmla="*/ 6565 h 10000"/>
                      <a:gd name="connsiteX34" fmla="*/ 5425 w 10000"/>
                      <a:gd name="connsiteY34" fmla="*/ 6619 h 10000"/>
                      <a:gd name="connsiteX35" fmla="*/ 5087 w 10000"/>
                      <a:gd name="connsiteY35" fmla="*/ 6968 h 10000"/>
                      <a:gd name="connsiteX36" fmla="*/ 4800 w 10000"/>
                      <a:gd name="connsiteY36" fmla="*/ 7174 h 10000"/>
                      <a:gd name="connsiteX37" fmla="*/ 4630 w 10000"/>
                      <a:gd name="connsiteY37" fmla="*/ 7227 h 10000"/>
                      <a:gd name="connsiteX38" fmla="*/ 4487 w 10000"/>
                      <a:gd name="connsiteY38" fmla="*/ 7272 h 10000"/>
                      <a:gd name="connsiteX39" fmla="*/ 4382 w 10000"/>
                      <a:gd name="connsiteY39" fmla="*/ 7326 h 10000"/>
                      <a:gd name="connsiteX40" fmla="*/ 3861 w 10000"/>
                      <a:gd name="connsiteY40" fmla="*/ 7478 h 10000"/>
                      <a:gd name="connsiteX41" fmla="*/ 3523 w 10000"/>
                      <a:gd name="connsiteY41" fmla="*/ 7424 h 10000"/>
                      <a:gd name="connsiteX42" fmla="*/ 3393 w 10000"/>
                      <a:gd name="connsiteY42" fmla="*/ 7379 h 10000"/>
                      <a:gd name="connsiteX43" fmla="*/ 3196 w 10000"/>
                      <a:gd name="connsiteY43" fmla="*/ 7326 h 10000"/>
                      <a:gd name="connsiteX44" fmla="*/ 2753 w 10000"/>
                      <a:gd name="connsiteY44" fmla="*/ 7424 h 10000"/>
                      <a:gd name="connsiteX45" fmla="*/ 2426 w 10000"/>
                      <a:gd name="connsiteY45" fmla="*/ 7522 h 10000"/>
                      <a:gd name="connsiteX46" fmla="*/ 2257 w 10000"/>
                      <a:gd name="connsiteY46" fmla="*/ 7576 h 10000"/>
                      <a:gd name="connsiteX47" fmla="*/ 2141 w 10000"/>
                      <a:gd name="connsiteY47" fmla="*/ 7630 h 10000"/>
                      <a:gd name="connsiteX48" fmla="*/ 2049 w 10000"/>
                      <a:gd name="connsiteY48" fmla="*/ 7674 h 10000"/>
                      <a:gd name="connsiteX49" fmla="*/ 1801 w 10000"/>
                      <a:gd name="connsiteY49" fmla="*/ 7728 h 10000"/>
                      <a:gd name="connsiteX50" fmla="*/ 1555 w 10000"/>
                      <a:gd name="connsiteY50" fmla="*/ 7826 h 10000"/>
                      <a:gd name="connsiteX51" fmla="*/ 1451 w 10000"/>
                      <a:gd name="connsiteY51" fmla="*/ 7880 h 10000"/>
                      <a:gd name="connsiteX52" fmla="*/ 1073 w 10000"/>
                      <a:gd name="connsiteY52" fmla="*/ 8032 h 10000"/>
                      <a:gd name="connsiteX53" fmla="*/ 825 w 10000"/>
                      <a:gd name="connsiteY53" fmla="*/ 8283 h 10000"/>
                      <a:gd name="connsiteX54" fmla="*/ 721 w 10000"/>
                      <a:gd name="connsiteY54" fmla="*/ 8488 h 10000"/>
                      <a:gd name="connsiteX55" fmla="*/ 656 w 10000"/>
                      <a:gd name="connsiteY55" fmla="*/ 8685 h 10000"/>
                      <a:gd name="connsiteX56" fmla="*/ 524 w 10000"/>
                      <a:gd name="connsiteY56" fmla="*/ 9043 h 10000"/>
                      <a:gd name="connsiteX57" fmla="*/ 484 w 10000"/>
                      <a:gd name="connsiteY57" fmla="*/ 9141 h 10000"/>
                      <a:gd name="connsiteX58" fmla="*/ 329 w 10000"/>
                      <a:gd name="connsiteY58" fmla="*/ 9445 h 10000"/>
                      <a:gd name="connsiteX59" fmla="*/ 290 w 10000"/>
                      <a:gd name="connsiteY59" fmla="*/ 9544 h 10000"/>
                      <a:gd name="connsiteX60" fmla="*/ 0 w 10000"/>
                      <a:gd name="connsiteY6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932 w 10000"/>
                      <a:gd name="connsiteY9" fmla="*/ 1771 h 10000"/>
                      <a:gd name="connsiteX10" fmla="*/ 8774 w 10000"/>
                      <a:gd name="connsiteY10" fmla="*/ 2021 h 10000"/>
                      <a:gd name="connsiteX11" fmla="*/ 8735 w 10000"/>
                      <a:gd name="connsiteY11" fmla="*/ 2075 h 10000"/>
                      <a:gd name="connsiteX12" fmla="*/ 8684 w 10000"/>
                      <a:gd name="connsiteY12" fmla="*/ 2174 h 10000"/>
                      <a:gd name="connsiteX13" fmla="*/ 8526 w 10000"/>
                      <a:gd name="connsiteY13" fmla="*/ 2522 h 10000"/>
                      <a:gd name="connsiteX14" fmla="*/ 8320 w 10000"/>
                      <a:gd name="connsiteY14" fmla="*/ 2880 h 10000"/>
                      <a:gd name="connsiteX15" fmla="*/ 8072 w 10000"/>
                      <a:gd name="connsiteY15" fmla="*/ 3184 h 10000"/>
                      <a:gd name="connsiteX16" fmla="*/ 7835 w 10000"/>
                      <a:gd name="connsiteY16" fmla="*/ 3488 h 10000"/>
                      <a:gd name="connsiteX17" fmla="*/ 7784 w 10000"/>
                      <a:gd name="connsiteY17" fmla="*/ 3533 h 10000"/>
                      <a:gd name="connsiteX18" fmla="*/ 7666 w 10000"/>
                      <a:gd name="connsiteY18" fmla="*/ 3685 h 10000"/>
                      <a:gd name="connsiteX19" fmla="*/ 7627 w 10000"/>
                      <a:gd name="connsiteY19" fmla="*/ 3739 h 10000"/>
                      <a:gd name="connsiteX20" fmla="*/ 7080 w 10000"/>
                      <a:gd name="connsiteY20" fmla="*/ 4544 h 10000"/>
                      <a:gd name="connsiteX21" fmla="*/ 7041 w 10000"/>
                      <a:gd name="connsiteY21" fmla="*/ 4597 h 10000"/>
                      <a:gd name="connsiteX22" fmla="*/ 6897 w 10000"/>
                      <a:gd name="connsiteY22" fmla="*/ 4803 h 10000"/>
                      <a:gd name="connsiteX23" fmla="*/ 6860 w 10000"/>
                      <a:gd name="connsiteY23" fmla="*/ 4848 h 10000"/>
                      <a:gd name="connsiteX24" fmla="*/ 6756 w 10000"/>
                      <a:gd name="connsiteY24" fmla="*/ 4946 h 10000"/>
                      <a:gd name="connsiteX25" fmla="*/ 6519 w 10000"/>
                      <a:gd name="connsiteY25" fmla="*/ 5250 h 10000"/>
                      <a:gd name="connsiteX26" fmla="*/ 6443 w 10000"/>
                      <a:gd name="connsiteY26" fmla="*/ 5358 h 10000"/>
                      <a:gd name="connsiteX27" fmla="*/ 6246 w 10000"/>
                      <a:gd name="connsiteY27" fmla="*/ 5608 h 10000"/>
                      <a:gd name="connsiteX28" fmla="*/ 5921 w 10000"/>
                      <a:gd name="connsiteY28" fmla="*/ 6064 h 10000"/>
                      <a:gd name="connsiteX29" fmla="*/ 5842 w 10000"/>
                      <a:gd name="connsiteY29" fmla="*/ 6163 h 10000"/>
                      <a:gd name="connsiteX30" fmla="*/ 5778 w 10000"/>
                      <a:gd name="connsiteY30" fmla="*/ 6216 h 10000"/>
                      <a:gd name="connsiteX31" fmla="*/ 5738 w 10000"/>
                      <a:gd name="connsiteY31" fmla="*/ 6261 h 10000"/>
                      <a:gd name="connsiteX32" fmla="*/ 5476 w 10000"/>
                      <a:gd name="connsiteY32" fmla="*/ 6565 h 10000"/>
                      <a:gd name="connsiteX33" fmla="*/ 5425 w 10000"/>
                      <a:gd name="connsiteY33" fmla="*/ 6619 h 10000"/>
                      <a:gd name="connsiteX34" fmla="*/ 5087 w 10000"/>
                      <a:gd name="connsiteY34" fmla="*/ 6968 h 10000"/>
                      <a:gd name="connsiteX35" fmla="*/ 4800 w 10000"/>
                      <a:gd name="connsiteY35" fmla="*/ 7174 h 10000"/>
                      <a:gd name="connsiteX36" fmla="*/ 4630 w 10000"/>
                      <a:gd name="connsiteY36" fmla="*/ 7227 h 10000"/>
                      <a:gd name="connsiteX37" fmla="*/ 4487 w 10000"/>
                      <a:gd name="connsiteY37" fmla="*/ 7272 h 10000"/>
                      <a:gd name="connsiteX38" fmla="*/ 4382 w 10000"/>
                      <a:gd name="connsiteY38" fmla="*/ 7326 h 10000"/>
                      <a:gd name="connsiteX39" fmla="*/ 3861 w 10000"/>
                      <a:gd name="connsiteY39" fmla="*/ 7478 h 10000"/>
                      <a:gd name="connsiteX40" fmla="*/ 3523 w 10000"/>
                      <a:gd name="connsiteY40" fmla="*/ 7424 h 10000"/>
                      <a:gd name="connsiteX41" fmla="*/ 3393 w 10000"/>
                      <a:gd name="connsiteY41" fmla="*/ 7379 h 10000"/>
                      <a:gd name="connsiteX42" fmla="*/ 3196 w 10000"/>
                      <a:gd name="connsiteY42" fmla="*/ 7326 h 10000"/>
                      <a:gd name="connsiteX43" fmla="*/ 2753 w 10000"/>
                      <a:gd name="connsiteY43" fmla="*/ 7424 h 10000"/>
                      <a:gd name="connsiteX44" fmla="*/ 2426 w 10000"/>
                      <a:gd name="connsiteY44" fmla="*/ 7522 h 10000"/>
                      <a:gd name="connsiteX45" fmla="*/ 2257 w 10000"/>
                      <a:gd name="connsiteY45" fmla="*/ 7576 h 10000"/>
                      <a:gd name="connsiteX46" fmla="*/ 2141 w 10000"/>
                      <a:gd name="connsiteY46" fmla="*/ 7630 h 10000"/>
                      <a:gd name="connsiteX47" fmla="*/ 2049 w 10000"/>
                      <a:gd name="connsiteY47" fmla="*/ 7674 h 10000"/>
                      <a:gd name="connsiteX48" fmla="*/ 1801 w 10000"/>
                      <a:gd name="connsiteY48" fmla="*/ 7728 h 10000"/>
                      <a:gd name="connsiteX49" fmla="*/ 1555 w 10000"/>
                      <a:gd name="connsiteY49" fmla="*/ 7826 h 10000"/>
                      <a:gd name="connsiteX50" fmla="*/ 1451 w 10000"/>
                      <a:gd name="connsiteY50" fmla="*/ 7880 h 10000"/>
                      <a:gd name="connsiteX51" fmla="*/ 1073 w 10000"/>
                      <a:gd name="connsiteY51" fmla="*/ 8032 h 10000"/>
                      <a:gd name="connsiteX52" fmla="*/ 825 w 10000"/>
                      <a:gd name="connsiteY52" fmla="*/ 8283 h 10000"/>
                      <a:gd name="connsiteX53" fmla="*/ 721 w 10000"/>
                      <a:gd name="connsiteY53" fmla="*/ 8488 h 10000"/>
                      <a:gd name="connsiteX54" fmla="*/ 656 w 10000"/>
                      <a:gd name="connsiteY54" fmla="*/ 8685 h 10000"/>
                      <a:gd name="connsiteX55" fmla="*/ 524 w 10000"/>
                      <a:gd name="connsiteY55" fmla="*/ 9043 h 10000"/>
                      <a:gd name="connsiteX56" fmla="*/ 484 w 10000"/>
                      <a:gd name="connsiteY56" fmla="*/ 9141 h 10000"/>
                      <a:gd name="connsiteX57" fmla="*/ 329 w 10000"/>
                      <a:gd name="connsiteY57" fmla="*/ 9445 h 10000"/>
                      <a:gd name="connsiteX58" fmla="*/ 290 w 10000"/>
                      <a:gd name="connsiteY58" fmla="*/ 9544 h 10000"/>
                      <a:gd name="connsiteX59" fmla="*/ 0 w 10000"/>
                      <a:gd name="connsiteY59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932 w 10000"/>
                      <a:gd name="connsiteY9" fmla="*/ 1771 h 10000"/>
                      <a:gd name="connsiteX10" fmla="*/ 8774 w 10000"/>
                      <a:gd name="connsiteY10" fmla="*/ 2021 h 10000"/>
                      <a:gd name="connsiteX11" fmla="*/ 8735 w 10000"/>
                      <a:gd name="connsiteY11" fmla="*/ 2075 h 10000"/>
                      <a:gd name="connsiteX12" fmla="*/ 8526 w 10000"/>
                      <a:gd name="connsiteY12" fmla="*/ 2522 h 10000"/>
                      <a:gd name="connsiteX13" fmla="*/ 8320 w 10000"/>
                      <a:gd name="connsiteY13" fmla="*/ 2880 h 10000"/>
                      <a:gd name="connsiteX14" fmla="*/ 8072 w 10000"/>
                      <a:gd name="connsiteY14" fmla="*/ 3184 h 10000"/>
                      <a:gd name="connsiteX15" fmla="*/ 7835 w 10000"/>
                      <a:gd name="connsiteY15" fmla="*/ 3488 h 10000"/>
                      <a:gd name="connsiteX16" fmla="*/ 7784 w 10000"/>
                      <a:gd name="connsiteY16" fmla="*/ 3533 h 10000"/>
                      <a:gd name="connsiteX17" fmla="*/ 7666 w 10000"/>
                      <a:gd name="connsiteY17" fmla="*/ 3685 h 10000"/>
                      <a:gd name="connsiteX18" fmla="*/ 7627 w 10000"/>
                      <a:gd name="connsiteY18" fmla="*/ 3739 h 10000"/>
                      <a:gd name="connsiteX19" fmla="*/ 7080 w 10000"/>
                      <a:gd name="connsiteY19" fmla="*/ 4544 h 10000"/>
                      <a:gd name="connsiteX20" fmla="*/ 7041 w 10000"/>
                      <a:gd name="connsiteY20" fmla="*/ 4597 h 10000"/>
                      <a:gd name="connsiteX21" fmla="*/ 6897 w 10000"/>
                      <a:gd name="connsiteY21" fmla="*/ 4803 h 10000"/>
                      <a:gd name="connsiteX22" fmla="*/ 6860 w 10000"/>
                      <a:gd name="connsiteY22" fmla="*/ 4848 h 10000"/>
                      <a:gd name="connsiteX23" fmla="*/ 6756 w 10000"/>
                      <a:gd name="connsiteY23" fmla="*/ 4946 h 10000"/>
                      <a:gd name="connsiteX24" fmla="*/ 6519 w 10000"/>
                      <a:gd name="connsiteY24" fmla="*/ 5250 h 10000"/>
                      <a:gd name="connsiteX25" fmla="*/ 6443 w 10000"/>
                      <a:gd name="connsiteY25" fmla="*/ 5358 h 10000"/>
                      <a:gd name="connsiteX26" fmla="*/ 6246 w 10000"/>
                      <a:gd name="connsiteY26" fmla="*/ 5608 h 10000"/>
                      <a:gd name="connsiteX27" fmla="*/ 5921 w 10000"/>
                      <a:gd name="connsiteY27" fmla="*/ 6064 h 10000"/>
                      <a:gd name="connsiteX28" fmla="*/ 5842 w 10000"/>
                      <a:gd name="connsiteY28" fmla="*/ 6163 h 10000"/>
                      <a:gd name="connsiteX29" fmla="*/ 5778 w 10000"/>
                      <a:gd name="connsiteY29" fmla="*/ 6216 h 10000"/>
                      <a:gd name="connsiteX30" fmla="*/ 5738 w 10000"/>
                      <a:gd name="connsiteY30" fmla="*/ 6261 h 10000"/>
                      <a:gd name="connsiteX31" fmla="*/ 5476 w 10000"/>
                      <a:gd name="connsiteY31" fmla="*/ 6565 h 10000"/>
                      <a:gd name="connsiteX32" fmla="*/ 5425 w 10000"/>
                      <a:gd name="connsiteY32" fmla="*/ 6619 h 10000"/>
                      <a:gd name="connsiteX33" fmla="*/ 5087 w 10000"/>
                      <a:gd name="connsiteY33" fmla="*/ 6968 h 10000"/>
                      <a:gd name="connsiteX34" fmla="*/ 4800 w 10000"/>
                      <a:gd name="connsiteY34" fmla="*/ 7174 h 10000"/>
                      <a:gd name="connsiteX35" fmla="*/ 4630 w 10000"/>
                      <a:gd name="connsiteY35" fmla="*/ 7227 h 10000"/>
                      <a:gd name="connsiteX36" fmla="*/ 4487 w 10000"/>
                      <a:gd name="connsiteY36" fmla="*/ 7272 h 10000"/>
                      <a:gd name="connsiteX37" fmla="*/ 4382 w 10000"/>
                      <a:gd name="connsiteY37" fmla="*/ 7326 h 10000"/>
                      <a:gd name="connsiteX38" fmla="*/ 3861 w 10000"/>
                      <a:gd name="connsiteY38" fmla="*/ 7478 h 10000"/>
                      <a:gd name="connsiteX39" fmla="*/ 3523 w 10000"/>
                      <a:gd name="connsiteY39" fmla="*/ 7424 h 10000"/>
                      <a:gd name="connsiteX40" fmla="*/ 3393 w 10000"/>
                      <a:gd name="connsiteY40" fmla="*/ 7379 h 10000"/>
                      <a:gd name="connsiteX41" fmla="*/ 3196 w 10000"/>
                      <a:gd name="connsiteY41" fmla="*/ 7326 h 10000"/>
                      <a:gd name="connsiteX42" fmla="*/ 2753 w 10000"/>
                      <a:gd name="connsiteY42" fmla="*/ 7424 h 10000"/>
                      <a:gd name="connsiteX43" fmla="*/ 2426 w 10000"/>
                      <a:gd name="connsiteY43" fmla="*/ 7522 h 10000"/>
                      <a:gd name="connsiteX44" fmla="*/ 2257 w 10000"/>
                      <a:gd name="connsiteY44" fmla="*/ 7576 h 10000"/>
                      <a:gd name="connsiteX45" fmla="*/ 2141 w 10000"/>
                      <a:gd name="connsiteY45" fmla="*/ 7630 h 10000"/>
                      <a:gd name="connsiteX46" fmla="*/ 2049 w 10000"/>
                      <a:gd name="connsiteY46" fmla="*/ 7674 h 10000"/>
                      <a:gd name="connsiteX47" fmla="*/ 1801 w 10000"/>
                      <a:gd name="connsiteY47" fmla="*/ 7728 h 10000"/>
                      <a:gd name="connsiteX48" fmla="*/ 1555 w 10000"/>
                      <a:gd name="connsiteY48" fmla="*/ 7826 h 10000"/>
                      <a:gd name="connsiteX49" fmla="*/ 1451 w 10000"/>
                      <a:gd name="connsiteY49" fmla="*/ 7880 h 10000"/>
                      <a:gd name="connsiteX50" fmla="*/ 1073 w 10000"/>
                      <a:gd name="connsiteY50" fmla="*/ 8032 h 10000"/>
                      <a:gd name="connsiteX51" fmla="*/ 825 w 10000"/>
                      <a:gd name="connsiteY51" fmla="*/ 8283 h 10000"/>
                      <a:gd name="connsiteX52" fmla="*/ 721 w 10000"/>
                      <a:gd name="connsiteY52" fmla="*/ 8488 h 10000"/>
                      <a:gd name="connsiteX53" fmla="*/ 656 w 10000"/>
                      <a:gd name="connsiteY53" fmla="*/ 8685 h 10000"/>
                      <a:gd name="connsiteX54" fmla="*/ 524 w 10000"/>
                      <a:gd name="connsiteY54" fmla="*/ 9043 h 10000"/>
                      <a:gd name="connsiteX55" fmla="*/ 484 w 10000"/>
                      <a:gd name="connsiteY55" fmla="*/ 9141 h 10000"/>
                      <a:gd name="connsiteX56" fmla="*/ 329 w 10000"/>
                      <a:gd name="connsiteY56" fmla="*/ 9445 h 10000"/>
                      <a:gd name="connsiteX57" fmla="*/ 290 w 10000"/>
                      <a:gd name="connsiteY57" fmla="*/ 9544 h 10000"/>
                      <a:gd name="connsiteX58" fmla="*/ 0 w 10000"/>
                      <a:gd name="connsiteY58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932 w 10000"/>
                      <a:gd name="connsiteY9" fmla="*/ 1771 h 10000"/>
                      <a:gd name="connsiteX10" fmla="*/ 8774 w 10000"/>
                      <a:gd name="connsiteY10" fmla="*/ 2021 h 10000"/>
                      <a:gd name="connsiteX11" fmla="*/ 8526 w 10000"/>
                      <a:gd name="connsiteY11" fmla="*/ 2522 h 10000"/>
                      <a:gd name="connsiteX12" fmla="*/ 8320 w 10000"/>
                      <a:gd name="connsiteY12" fmla="*/ 2880 h 10000"/>
                      <a:gd name="connsiteX13" fmla="*/ 8072 w 10000"/>
                      <a:gd name="connsiteY13" fmla="*/ 3184 h 10000"/>
                      <a:gd name="connsiteX14" fmla="*/ 7835 w 10000"/>
                      <a:gd name="connsiteY14" fmla="*/ 3488 h 10000"/>
                      <a:gd name="connsiteX15" fmla="*/ 7784 w 10000"/>
                      <a:gd name="connsiteY15" fmla="*/ 3533 h 10000"/>
                      <a:gd name="connsiteX16" fmla="*/ 7666 w 10000"/>
                      <a:gd name="connsiteY16" fmla="*/ 3685 h 10000"/>
                      <a:gd name="connsiteX17" fmla="*/ 7627 w 10000"/>
                      <a:gd name="connsiteY17" fmla="*/ 3739 h 10000"/>
                      <a:gd name="connsiteX18" fmla="*/ 7080 w 10000"/>
                      <a:gd name="connsiteY18" fmla="*/ 4544 h 10000"/>
                      <a:gd name="connsiteX19" fmla="*/ 7041 w 10000"/>
                      <a:gd name="connsiteY19" fmla="*/ 4597 h 10000"/>
                      <a:gd name="connsiteX20" fmla="*/ 6897 w 10000"/>
                      <a:gd name="connsiteY20" fmla="*/ 4803 h 10000"/>
                      <a:gd name="connsiteX21" fmla="*/ 6860 w 10000"/>
                      <a:gd name="connsiteY21" fmla="*/ 4848 h 10000"/>
                      <a:gd name="connsiteX22" fmla="*/ 6756 w 10000"/>
                      <a:gd name="connsiteY22" fmla="*/ 4946 h 10000"/>
                      <a:gd name="connsiteX23" fmla="*/ 6519 w 10000"/>
                      <a:gd name="connsiteY23" fmla="*/ 5250 h 10000"/>
                      <a:gd name="connsiteX24" fmla="*/ 6443 w 10000"/>
                      <a:gd name="connsiteY24" fmla="*/ 5358 h 10000"/>
                      <a:gd name="connsiteX25" fmla="*/ 6246 w 10000"/>
                      <a:gd name="connsiteY25" fmla="*/ 5608 h 10000"/>
                      <a:gd name="connsiteX26" fmla="*/ 5921 w 10000"/>
                      <a:gd name="connsiteY26" fmla="*/ 6064 h 10000"/>
                      <a:gd name="connsiteX27" fmla="*/ 5842 w 10000"/>
                      <a:gd name="connsiteY27" fmla="*/ 6163 h 10000"/>
                      <a:gd name="connsiteX28" fmla="*/ 5778 w 10000"/>
                      <a:gd name="connsiteY28" fmla="*/ 6216 h 10000"/>
                      <a:gd name="connsiteX29" fmla="*/ 5738 w 10000"/>
                      <a:gd name="connsiteY29" fmla="*/ 6261 h 10000"/>
                      <a:gd name="connsiteX30" fmla="*/ 5476 w 10000"/>
                      <a:gd name="connsiteY30" fmla="*/ 6565 h 10000"/>
                      <a:gd name="connsiteX31" fmla="*/ 5425 w 10000"/>
                      <a:gd name="connsiteY31" fmla="*/ 6619 h 10000"/>
                      <a:gd name="connsiteX32" fmla="*/ 5087 w 10000"/>
                      <a:gd name="connsiteY32" fmla="*/ 6968 h 10000"/>
                      <a:gd name="connsiteX33" fmla="*/ 4800 w 10000"/>
                      <a:gd name="connsiteY33" fmla="*/ 7174 h 10000"/>
                      <a:gd name="connsiteX34" fmla="*/ 4630 w 10000"/>
                      <a:gd name="connsiteY34" fmla="*/ 7227 h 10000"/>
                      <a:gd name="connsiteX35" fmla="*/ 4487 w 10000"/>
                      <a:gd name="connsiteY35" fmla="*/ 7272 h 10000"/>
                      <a:gd name="connsiteX36" fmla="*/ 4382 w 10000"/>
                      <a:gd name="connsiteY36" fmla="*/ 7326 h 10000"/>
                      <a:gd name="connsiteX37" fmla="*/ 3861 w 10000"/>
                      <a:gd name="connsiteY37" fmla="*/ 7478 h 10000"/>
                      <a:gd name="connsiteX38" fmla="*/ 3523 w 10000"/>
                      <a:gd name="connsiteY38" fmla="*/ 7424 h 10000"/>
                      <a:gd name="connsiteX39" fmla="*/ 3393 w 10000"/>
                      <a:gd name="connsiteY39" fmla="*/ 7379 h 10000"/>
                      <a:gd name="connsiteX40" fmla="*/ 3196 w 10000"/>
                      <a:gd name="connsiteY40" fmla="*/ 7326 h 10000"/>
                      <a:gd name="connsiteX41" fmla="*/ 2753 w 10000"/>
                      <a:gd name="connsiteY41" fmla="*/ 7424 h 10000"/>
                      <a:gd name="connsiteX42" fmla="*/ 2426 w 10000"/>
                      <a:gd name="connsiteY42" fmla="*/ 7522 h 10000"/>
                      <a:gd name="connsiteX43" fmla="*/ 2257 w 10000"/>
                      <a:gd name="connsiteY43" fmla="*/ 7576 h 10000"/>
                      <a:gd name="connsiteX44" fmla="*/ 2141 w 10000"/>
                      <a:gd name="connsiteY44" fmla="*/ 7630 h 10000"/>
                      <a:gd name="connsiteX45" fmla="*/ 2049 w 10000"/>
                      <a:gd name="connsiteY45" fmla="*/ 7674 h 10000"/>
                      <a:gd name="connsiteX46" fmla="*/ 1801 w 10000"/>
                      <a:gd name="connsiteY46" fmla="*/ 7728 h 10000"/>
                      <a:gd name="connsiteX47" fmla="*/ 1555 w 10000"/>
                      <a:gd name="connsiteY47" fmla="*/ 7826 h 10000"/>
                      <a:gd name="connsiteX48" fmla="*/ 1451 w 10000"/>
                      <a:gd name="connsiteY48" fmla="*/ 7880 h 10000"/>
                      <a:gd name="connsiteX49" fmla="*/ 1073 w 10000"/>
                      <a:gd name="connsiteY49" fmla="*/ 8032 h 10000"/>
                      <a:gd name="connsiteX50" fmla="*/ 825 w 10000"/>
                      <a:gd name="connsiteY50" fmla="*/ 8283 h 10000"/>
                      <a:gd name="connsiteX51" fmla="*/ 721 w 10000"/>
                      <a:gd name="connsiteY51" fmla="*/ 8488 h 10000"/>
                      <a:gd name="connsiteX52" fmla="*/ 656 w 10000"/>
                      <a:gd name="connsiteY52" fmla="*/ 8685 h 10000"/>
                      <a:gd name="connsiteX53" fmla="*/ 524 w 10000"/>
                      <a:gd name="connsiteY53" fmla="*/ 9043 h 10000"/>
                      <a:gd name="connsiteX54" fmla="*/ 484 w 10000"/>
                      <a:gd name="connsiteY54" fmla="*/ 9141 h 10000"/>
                      <a:gd name="connsiteX55" fmla="*/ 329 w 10000"/>
                      <a:gd name="connsiteY55" fmla="*/ 9445 h 10000"/>
                      <a:gd name="connsiteX56" fmla="*/ 290 w 10000"/>
                      <a:gd name="connsiteY56" fmla="*/ 9544 h 10000"/>
                      <a:gd name="connsiteX57" fmla="*/ 0 w 10000"/>
                      <a:gd name="connsiteY57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932 w 10000"/>
                      <a:gd name="connsiteY9" fmla="*/ 1771 h 10000"/>
                      <a:gd name="connsiteX10" fmla="*/ 8526 w 10000"/>
                      <a:gd name="connsiteY10" fmla="*/ 2522 h 10000"/>
                      <a:gd name="connsiteX11" fmla="*/ 8320 w 10000"/>
                      <a:gd name="connsiteY11" fmla="*/ 2880 h 10000"/>
                      <a:gd name="connsiteX12" fmla="*/ 8072 w 10000"/>
                      <a:gd name="connsiteY12" fmla="*/ 3184 h 10000"/>
                      <a:gd name="connsiteX13" fmla="*/ 7835 w 10000"/>
                      <a:gd name="connsiteY13" fmla="*/ 3488 h 10000"/>
                      <a:gd name="connsiteX14" fmla="*/ 7784 w 10000"/>
                      <a:gd name="connsiteY14" fmla="*/ 3533 h 10000"/>
                      <a:gd name="connsiteX15" fmla="*/ 7666 w 10000"/>
                      <a:gd name="connsiteY15" fmla="*/ 3685 h 10000"/>
                      <a:gd name="connsiteX16" fmla="*/ 7627 w 10000"/>
                      <a:gd name="connsiteY16" fmla="*/ 3739 h 10000"/>
                      <a:gd name="connsiteX17" fmla="*/ 7080 w 10000"/>
                      <a:gd name="connsiteY17" fmla="*/ 4544 h 10000"/>
                      <a:gd name="connsiteX18" fmla="*/ 7041 w 10000"/>
                      <a:gd name="connsiteY18" fmla="*/ 4597 h 10000"/>
                      <a:gd name="connsiteX19" fmla="*/ 6897 w 10000"/>
                      <a:gd name="connsiteY19" fmla="*/ 4803 h 10000"/>
                      <a:gd name="connsiteX20" fmla="*/ 6860 w 10000"/>
                      <a:gd name="connsiteY20" fmla="*/ 4848 h 10000"/>
                      <a:gd name="connsiteX21" fmla="*/ 6756 w 10000"/>
                      <a:gd name="connsiteY21" fmla="*/ 4946 h 10000"/>
                      <a:gd name="connsiteX22" fmla="*/ 6519 w 10000"/>
                      <a:gd name="connsiteY22" fmla="*/ 5250 h 10000"/>
                      <a:gd name="connsiteX23" fmla="*/ 6443 w 10000"/>
                      <a:gd name="connsiteY23" fmla="*/ 5358 h 10000"/>
                      <a:gd name="connsiteX24" fmla="*/ 6246 w 10000"/>
                      <a:gd name="connsiteY24" fmla="*/ 5608 h 10000"/>
                      <a:gd name="connsiteX25" fmla="*/ 5921 w 10000"/>
                      <a:gd name="connsiteY25" fmla="*/ 6064 h 10000"/>
                      <a:gd name="connsiteX26" fmla="*/ 5842 w 10000"/>
                      <a:gd name="connsiteY26" fmla="*/ 6163 h 10000"/>
                      <a:gd name="connsiteX27" fmla="*/ 5778 w 10000"/>
                      <a:gd name="connsiteY27" fmla="*/ 6216 h 10000"/>
                      <a:gd name="connsiteX28" fmla="*/ 5738 w 10000"/>
                      <a:gd name="connsiteY28" fmla="*/ 6261 h 10000"/>
                      <a:gd name="connsiteX29" fmla="*/ 5476 w 10000"/>
                      <a:gd name="connsiteY29" fmla="*/ 6565 h 10000"/>
                      <a:gd name="connsiteX30" fmla="*/ 5425 w 10000"/>
                      <a:gd name="connsiteY30" fmla="*/ 6619 h 10000"/>
                      <a:gd name="connsiteX31" fmla="*/ 5087 w 10000"/>
                      <a:gd name="connsiteY31" fmla="*/ 6968 h 10000"/>
                      <a:gd name="connsiteX32" fmla="*/ 4800 w 10000"/>
                      <a:gd name="connsiteY32" fmla="*/ 7174 h 10000"/>
                      <a:gd name="connsiteX33" fmla="*/ 4630 w 10000"/>
                      <a:gd name="connsiteY33" fmla="*/ 7227 h 10000"/>
                      <a:gd name="connsiteX34" fmla="*/ 4487 w 10000"/>
                      <a:gd name="connsiteY34" fmla="*/ 7272 h 10000"/>
                      <a:gd name="connsiteX35" fmla="*/ 4382 w 10000"/>
                      <a:gd name="connsiteY35" fmla="*/ 7326 h 10000"/>
                      <a:gd name="connsiteX36" fmla="*/ 3861 w 10000"/>
                      <a:gd name="connsiteY36" fmla="*/ 7478 h 10000"/>
                      <a:gd name="connsiteX37" fmla="*/ 3523 w 10000"/>
                      <a:gd name="connsiteY37" fmla="*/ 7424 h 10000"/>
                      <a:gd name="connsiteX38" fmla="*/ 3393 w 10000"/>
                      <a:gd name="connsiteY38" fmla="*/ 7379 h 10000"/>
                      <a:gd name="connsiteX39" fmla="*/ 3196 w 10000"/>
                      <a:gd name="connsiteY39" fmla="*/ 7326 h 10000"/>
                      <a:gd name="connsiteX40" fmla="*/ 2753 w 10000"/>
                      <a:gd name="connsiteY40" fmla="*/ 7424 h 10000"/>
                      <a:gd name="connsiteX41" fmla="*/ 2426 w 10000"/>
                      <a:gd name="connsiteY41" fmla="*/ 7522 h 10000"/>
                      <a:gd name="connsiteX42" fmla="*/ 2257 w 10000"/>
                      <a:gd name="connsiteY42" fmla="*/ 7576 h 10000"/>
                      <a:gd name="connsiteX43" fmla="*/ 2141 w 10000"/>
                      <a:gd name="connsiteY43" fmla="*/ 7630 h 10000"/>
                      <a:gd name="connsiteX44" fmla="*/ 2049 w 10000"/>
                      <a:gd name="connsiteY44" fmla="*/ 7674 h 10000"/>
                      <a:gd name="connsiteX45" fmla="*/ 1801 w 10000"/>
                      <a:gd name="connsiteY45" fmla="*/ 7728 h 10000"/>
                      <a:gd name="connsiteX46" fmla="*/ 1555 w 10000"/>
                      <a:gd name="connsiteY46" fmla="*/ 7826 h 10000"/>
                      <a:gd name="connsiteX47" fmla="*/ 1451 w 10000"/>
                      <a:gd name="connsiteY47" fmla="*/ 7880 h 10000"/>
                      <a:gd name="connsiteX48" fmla="*/ 1073 w 10000"/>
                      <a:gd name="connsiteY48" fmla="*/ 8032 h 10000"/>
                      <a:gd name="connsiteX49" fmla="*/ 825 w 10000"/>
                      <a:gd name="connsiteY49" fmla="*/ 8283 h 10000"/>
                      <a:gd name="connsiteX50" fmla="*/ 721 w 10000"/>
                      <a:gd name="connsiteY50" fmla="*/ 8488 h 10000"/>
                      <a:gd name="connsiteX51" fmla="*/ 656 w 10000"/>
                      <a:gd name="connsiteY51" fmla="*/ 8685 h 10000"/>
                      <a:gd name="connsiteX52" fmla="*/ 524 w 10000"/>
                      <a:gd name="connsiteY52" fmla="*/ 9043 h 10000"/>
                      <a:gd name="connsiteX53" fmla="*/ 484 w 10000"/>
                      <a:gd name="connsiteY53" fmla="*/ 9141 h 10000"/>
                      <a:gd name="connsiteX54" fmla="*/ 329 w 10000"/>
                      <a:gd name="connsiteY54" fmla="*/ 9445 h 10000"/>
                      <a:gd name="connsiteX55" fmla="*/ 290 w 10000"/>
                      <a:gd name="connsiteY55" fmla="*/ 9544 h 10000"/>
                      <a:gd name="connsiteX56" fmla="*/ 0 w 10000"/>
                      <a:gd name="connsiteY56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526 w 10000"/>
                      <a:gd name="connsiteY9" fmla="*/ 2522 h 10000"/>
                      <a:gd name="connsiteX10" fmla="*/ 8320 w 10000"/>
                      <a:gd name="connsiteY10" fmla="*/ 2880 h 10000"/>
                      <a:gd name="connsiteX11" fmla="*/ 8072 w 10000"/>
                      <a:gd name="connsiteY11" fmla="*/ 3184 h 10000"/>
                      <a:gd name="connsiteX12" fmla="*/ 7835 w 10000"/>
                      <a:gd name="connsiteY12" fmla="*/ 3488 h 10000"/>
                      <a:gd name="connsiteX13" fmla="*/ 7784 w 10000"/>
                      <a:gd name="connsiteY13" fmla="*/ 3533 h 10000"/>
                      <a:gd name="connsiteX14" fmla="*/ 7666 w 10000"/>
                      <a:gd name="connsiteY14" fmla="*/ 3685 h 10000"/>
                      <a:gd name="connsiteX15" fmla="*/ 7627 w 10000"/>
                      <a:gd name="connsiteY15" fmla="*/ 3739 h 10000"/>
                      <a:gd name="connsiteX16" fmla="*/ 7080 w 10000"/>
                      <a:gd name="connsiteY16" fmla="*/ 4544 h 10000"/>
                      <a:gd name="connsiteX17" fmla="*/ 7041 w 10000"/>
                      <a:gd name="connsiteY17" fmla="*/ 4597 h 10000"/>
                      <a:gd name="connsiteX18" fmla="*/ 6897 w 10000"/>
                      <a:gd name="connsiteY18" fmla="*/ 4803 h 10000"/>
                      <a:gd name="connsiteX19" fmla="*/ 6860 w 10000"/>
                      <a:gd name="connsiteY19" fmla="*/ 4848 h 10000"/>
                      <a:gd name="connsiteX20" fmla="*/ 6756 w 10000"/>
                      <a:gd name="connsiteY20" fmla="*/ 4946 h 10000"/>
                      <a:gd name="connsiteX21" fmla="*/ 6519 w 10000"/>
                      <a:gd name="connsiteY21" fmla="*/ 5250 h 10000"/>
                      <a:gd name="connsiteX22" fmla="*/ 6443 w 10000"/>
                      <a:gd name="connsiteY22" fmla="*/ 5358 h 10000"/>
                      <a:gd name="connsiteX23" fmla="*/ 6246 w 10000"/>
                      <a:gd name="connsiteY23" fmla="*/ 5608 h 10000"/>
                      <a:gd name="connsiteX24" fmla="*/ 5921 w 10000"/>
                      <a:gd name="connsiteY24" fmla="*/ 6064 h 10000"/>
                      <a:gd name="connsiteX25" fmla="*/ 5842 w 10000"/>
                      <a:gd name="connsiteY25" fmla="*/ 6163 h 10000"/>
                      <a:gd name="connsiteX26" fmla="*/ 5778 w 10000"/>
                      <a:gd name="connsiteY26" fmla="*/ 6216 h 10000"/>
                      <a:gd name="connsiteX27" fmla="*/ 5738 w 10000"/>
                      <a:gd name="connsiteY27" fmla="*/ 6261 h 10000"/>
                      <a:gd name="connsiteX28" fmla="*/ 5476 w 10000"/>
                      <a:gd name="connsiteY28" fmla="*/ 6565 h 10000"/>
                      <a:gd name="connsiteX29" fmla="*/ 5425 w 10000"/>
                      <a:gd name="connsiteY29" fmla="*/ 6619 h 10000"/>
                      <a:gd name="connsiteX30" fmla="*/ 5087 w 10000"/>
                      <a:gd name="connsiteY30" fmla="*/ 6968 h 10000"/>
                      <a:gd name="connsiteX31" fmla="*/ 4800 w 10000"/>
                      <a:gd name="connsiteY31" fmla="*/ 7174 h 10000"/>
                      <a:gd name="connsiteX32" fmla="*/ 4630 w 10000"/>
                      <a:gd name="connsiteY32" fmla="*/ 7227 h 10000"/>
                      <a:gd name="connsiteX33" fmla="*/ 4487 w 10000"/>
                      <a:gd name="connsiteY33" fmla="*/ 7272 h 10000"/>
                      <a:gd name="connsiteX34" fmla="*/ 4382 w 10000"/>
                      <a:gd name="connsiteY34" fmla="*/ 7326 h 10000"/>
                      <a:gd name="connsiteX35" fmla="*/ 3861 w 10000"/>
                      <a:gd name="connsiteY35" fmla="*/ 7478 h 10000"/>
                      <a:gd name="connsiteX36" fmla="*/ 3523 w 10000"/>
                      <a:gd name="connsiteY36" fmla="*/ 7424 h 10000"/>
                      <a:gd name="connsiteX37" fmla="*/ 3393 w 10000"/>
                      <a:gd name="connsiteY37" fmla="*/ 7379 h 10000"/>
                      <a:gd name="connsiteX38" fmla="*/ 3196 w 10000"/>
                      <a:gd name="connsiteY38" fmla="*/ 7326 h 10000"/>
                      <a:gd name="connsiteX39" fmla="*/ 2753 w 10000"/>
                      <a:gd name="connsiteY39" fmla="*/ 7424 h 10000"/>
                      <a:gd name="connsiteX40" fmla="*/ 2426 w 10000"/>
                      <a:gd name="connsiteY40" fmla="*/ 7522 h 10000"/>
                      <a:gd name="connsiteX41" fmla="*/ 2257 w 10000"/>
                      <a:gd name="connsiteY41" fmla="*/ 7576 h 10000"/>
                      <a:gd name="connsiteX42" fmla="*/ 2141 w 10000"/>
                      <a:gd name="connsiteY42" fmla="*/ 7630 h 10000"/>
                      <a:gd name="connsiteX43" fmla="*/ 2049 w 10000"/>
                      <a:gd name="connsiteY43" fmla="*/ 7674 h 10000"/>
                      <a:gd name="connsiteX44" fmla="*/ 1801 w 10000"/>
                      <a:gd name="connsiteY44" fmla="*/ 7728 h 10000"/>
                      <a:gd name="connsiteX45" fmla="*/ 1555 w 10000"/>
                      <a:gd name="connsiteY45" fmla="*/ 7826 h 10000"/>
                      <a:gd name="connsiteX46" fmla="*/ 1451 w 10000"/>
                      <a:gd name="connsiteY46" fmla="*/ 7880 h 10000"/>
                      <a:gd name="connsiteX47" fmla="*/ 1073 w 10000"/>
                      <a:gd name="connsiteY47" fmla="*/ 8032 h 10000"/>
                      <a:gd name="connsiteX48" fmla="*/ 825 w 10000"/>
                      <a:gd name="connsiteY48" fmla="*/ 8283 h 10000"/>
                      <a:gd name="connsiteX49" fmla="*/ 721 w 10000"/>
                      <a:gd name="connsiteY49" fmla="*/ 8488 h 10000"/>
                      <a:gd name="connsiteX50" fmla="*/ 656 w 10000"/>
                      <a:gd name="connsiteY50" fmla="*/ 8685 h 10000"/>
                      <a:gd name="connsiteX51" fmla="*/ 524 w 10000"/>
                      <a:gd name="connsiteY51" fmla="*/ 9043 h 10000"/>
                      <a:gd name="connsiteX52" fmla="*/ 484 w 10000"/>
                      <a:gd name="connsiteY52" fmla="*/ 9141 h 10000"/>
                      <a:gd name="connsiteX53" fmla="*/ 329 w 10000"/>
                      <a:gd name="connsiteY53" fmla="*/ 9445 h 10000"/>
                      <a:gd name="connsiteX54" fmla="*/ 290 w 10000"/>
                      <a:gd name="connsiteY54" fmla="*/ 9544 h 10000"/>
                      <a:gd name="connsiteX55" fmla="*/ 0 w 10000"/>
                      <a:gd name="connsiteY55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860 w 10000"/>
                      <a:gd name="connsiteY18" fmla="*/ 4848 h 10000"/>
                      <a:gd name="connsiteX19" fmla="*/ 6756 w 10000"/>
                      <a:gd name="connsiteY19" fmla="*/ 4946 h 10000"/>
                      <a:gd name="connsiteX20" fmla="*/ 6519 w 10000"/>
                      <a:gd name="connsiteY20" fmla="*/ 5250 h 10000"/>
                      <a:gd name="connsiteX21" fmla="*/ 6443 w 10000"/>
                      <a:gd name="connsiteY21" fmla="*/ 5358 h 10000"/>
                      <a:gd name="connsiteX22" fmla="*/ 6246 w 10000"/>
                      <a:gd name="connsiteY22" fmla="*/ 5608 h 10000"/>
                      <a:gd name="connsiteX23" fmla="*/ 5921 w 10000"/>
                      <a:gd name="connsiteY23" fmla="*/ 6064 h 10000"/>
                      <a:gd name="connsiteX24" fmla="*/ 5842 w 10000"/>
                      <a:gd name="connsiteY24" fmla="*/ 6163 h 10000"/>
                      <a:gd name="connsiteX25" fmla="*/ 5778 w 10000"/>
                      <a:gd name="connsiteY25" fmla="*/ 6216 h 10000"/>
                      <a:gd name="connsiteX26" fmla="*/ 5738 w 10000"/>
                      <a:gd name="connsiteY26" fmla="*/ 6261 h 10000"/>
                      <a:gd name="connsiteX27" fmla="*/ 5476 w 10000"/>
                      <a:gd name="connsiteY27" fmla="*/ 6565 h 10000"/>
                      <a:gd name="connsiteX28" fmla="*/ 5425 w 10000"/>
                      <a:gd name="connsiteY28" fmla="*/ 6619 h 10000"/>
                      <a:gd name="connsiteX29" fmla="*/ 5087 w 10000"/>
                      <a:gd name="connsiteY29" fmla="*/ 6968 h 10000"/>
                      <a:gd name="connsiteX30" fmla="*/ 4800 w 10000"/>
                      <a:gd name="connsiteY30" fmla="*/ 7174 h 10000"/>
                      <a:gd name="connsiteX31" fmla="*/ 4630 w 10000"/>
                      <a:gd name="connsiteY31" fmla="*/ 7227 h 10000"/>
                      <a:gd name="connsiteX32" fmla="*/ 4487 w 10000"/>
                      <a:gd name="connsiteY32" fmla="*/ 7272 h 10000"/>
                      <a:gd name="connsiteX33" fmla="*/ 4382 w 10000"/>
                      <a:gd name="connsiteY33" fmla="*/ 7326 h 10000"/>
                      <a:gd name="connsiteX34" fmla="*/ 3861 w 10000"/>
                      <a:gd name="connsiteY34" fmla="*/ 7478 h 10000"/>
                      <a:gd name="connsiteX35" fmla="*/ 3523 w 10000"/>
                      <a:gd name="connsiteY35" fmla="*/ 7424 h 10000"/>
                      <a:gd name="connsiteX36" fmla="*/ 3393 w 10000"/>
                      <a:gd name="connsiteY36" fmla="*/ 7379 h 10000"/>
                      <a:gd name="connsiteX37" fmla="*/ 3196 w 10000"/>
                      <a:gd name="connsiteY37" fmla="*/ 7326 h 10000"/>
                      <a:gd name="connsiteX38" fmla="*/ 2753 w 10000"/>
                      <a:gd name="connsiteY38" fmla="*/ 7424 h 10000"/>
                      <a:gd name="connsiteX39" fmla="*/ 2426 w 10000"/>
                      <a:gd name="connsiteY39" fmla="*/ 7522 h 10000"/>
                      <a:gd name="connsiteX40" fmla="*/ 2257 w 10000"/>
                      <a:gd name="connsiteY40" fmla="*/ 7576 h 10000"/>
                      <a:gd name="connsiteX41" fmla="*/ 2141 w 10000"/>
                      <a:gd name="connsiteY41" fmla="*/ 7630 h 10000"/>
                      <a:gd name="connsiteX42" fmla="*/ 2049 w 10000"/>
                      <a:gd name="connsiteY42" fmla="*/ 7674 h 10000"/>
                      <a:gd name="connsiteX43" fmla="*/ 1801 w 10000"/>
                      <a:gd name="connsiteY43" fmla="*/ 7728 h 10000"/>
                      <a:gd name="connsiteX44" fmla="*/ 1555 w 10000"/>
                      <a:gd name="connsiteY44" fmla="*/ 7826 h 10000"/>
                      <a:gd name="connsiteX45" fmla="*/ 1451 w 10000"/>
                      <a:gd name="connsiteY45" fmla="*/ 7880 h 10000"/>
                      <a:gd name="connsiteX46" fmla="*/ 1073 w 10000"/>
                      <a:gd name="connsiteY46" fmla="*/ 8032 h 10000"/>
                      <a:gd name="connsiteX47" fmla="*/ 825 w 10000"/>
                      <a:gd name="connsiteY47" fmla="*/ 8283 h 10000"/>
                      <a:gd name="connsiteX48" fmla="*/ 721 w 10000"/>
                      <a:gd name="connsiteY48" fmla="*/ 8488 h 10000"/>
                      <a:gd name="connsiteX49" fmla="*/ 656 w 10000"/>
                      <a:gd name="connsiteY49" fmla="*/ 8685 h 10000"/>
                      <a:gd name="connsiteX50" fmla="*/ 524 w 10000"/>
                      <a:gd name="connsiteY50" fmla="*/ 9043 h 10000"/>
                      <a:gd name="connsiteX51" fmla="*/ 484 w 10000"/>
                      <a:gd name="connsiteY51" fmla="*/ 9141 h 10000"/>
                      <a:gd name="connsiteX52" fmla="*/ 329 w 10000"/>
                      <a:gd name="connsiteY52" fmla="*/ 9445 h 10000"/>
                      <a:gd name="connsiteX53" fmla="*/ 290 w 10000"/>
                      <a:gd name="connsiteY53" fmla="*/ 9544 h 10000"/>
                      <a:gd name="connsiteX54" fmla="*/ 0 w 10000"/>
                      <a:gd name="connsiteY54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519 w 10000"/>
                      <a:gd name="connsiteY19" fmla="*/ 5250 h 10000"/>
                      <a:gd name="connsiteX20" fmla="*/ 6443 w 10000"/>
                      <a:gd name="connsiteY20" fmla="*/ 5358 h 10000"/>
                      <a:gd name="connsiteX21" fmla="*/ 6246 w 10000"/>
                      <a:gd name="connsiteY21" fmla="*/ 5608 h 10000"/>
                      <a:gd name="connsiteX22" fmla="*/ 5921 w 10000"/>
                      <a:gd name="connsiteY22" fmla="*/ 6064 h 10000"/>
                      <a:gd name="connsiteX23" fmla="*/ 5842 w 10000"/>
                      <a:gd name="connsiteY23" fmla="*/ 6163 h 10000"/>
                      <a:gd name="connsiteX24" fmla="*/ 5778 w 10000"/>
                      <a:gd name="connsiteY24" fmla="*/ 6216 h 10000"/>
                      <a:gd name="connsiteX25" fmla="*/ 5738 w 10000"/>
                      <a:gd name="connsiteY25" fmla="*/ 6261 h 10000"/>
                      <a:gd name="connsiteX26" fmla="*/ 5476 w 10000"/>
                      <a:gd name="connsiteY26" fmla="*/ 6565 h 10000"/>
                      <a:gd name="connsiteX27" fmla="*/ 5425 w 10000"/>
                      <a:gd name="connsiteY27" fmla="*/ 6619 h 10000"/>
                      <a:gd name="connsiteX28" fmla="*/ 5087 w 10000"/>
                      <a:gd name="connsiteY28" fmla="*/ 6968 h 10000"/>
                      <a:gd name="connsiteX29" fmla="*/ 4800 w 10000"/>
                      <a:gd name="connsiteY29" fmla="*/ 7174 h 10000"/>
                      <a:gd name="connsiteX30" fmla="*/ 4630 w 10000"/>
                      <a:gd name="connsiteY30" fmla="*/ 7227 h 10000"/>
                      <a:gd name="connsiteX31" fmla="*/ 4487 w 10000"/>
                      <a:gd name="connsiteY31" fmla="*/ 7272 h 10000"/>
                      <a:gd name="connsiteX32" fmla="*/ 4382 w 10000"/>
                      <a:gd name="connsiteY32" fmla="*/ 7326 h 10000"/>
                      <a:gd name="connsiteX33" fmla="*/ 3861 w 10000"/>
                      <a:gd name="connsiteY33" fmla="*/ 7478 h 10000"/>
                      <a:gd name="connsiteX34" fmla="*/ 3523 w 10000"/>
                      <a:gd name="connsiteY34" fmla="*/ 7424 h 10000"/>
                      <a:gd name="connsiteX35" fmla="*/ 3393 w 10000"/>
                      <a:gd name="connsiteY35" fmla="*/ 7379 h 10000"/>
                      <a:gd name="connsiteX36" fmla="*/ 3196 w 10000"/>
                      <a:gd name="connsiteY36" fmla="*/ 7326 h 10000"/>
                      <a:gd name="connsiteX37" fmla="*/ 2753 w 10000"/>
                      <a:gd name="connsiteY37" fmla="*/ 7424 h 10000"/>
                      <a:gd name="connsiteX38" fmla="*/ 2426 w 10000"/>
                      <a:gd name="connsiteY38" fmla="*/ 7522 h 10000"/>
                      <a:gd name="connsiteX39" fmla="*/ 2257 w 10000"/>
                      <a:gd name="connsiteY39" fmla="*/ 7576 h 10000"/>
                      <a:gd name="connsiteX40" fmla="*/ 2141 w 10000"/>
                      <a:gd name="connsiteY40" fmla="*/ 7630 h 10000"/>
                      <a:gd name="connsiteX41" fmla="*/ 2049 w 10000"/>
                      <a:gd name="connsiteY41" fmla="*/ 7674 h 10000"/>
                      <a:gd name="connsiteX42" fmla="*/ 1801 w 10000"/>
                      <a:gd name="connsiteY42" fmla="*/ 7728 h 10000"/>
                      <a:gd name="connsiteX43" fmla="*/ 1555 w 10000"/>
                      <a:gd name="connsiteY43" fmla="*/ 7826 h 10000"/>
                      <a:gd name="connsiteX44" fmla="*/ 1451 w 10000"/>
                      <a:gd name="connsiteY44" fmla="*/ 7880 h 10000"/>
                      <a:gd name="connsiteX45" fmla="*/ 1073 w 10000"/>
                      <a:gd name="connsiteY45" fmla="*/ 8032 h 10000"/>
                      <a:gd name="connsiteX46" fmla="*/ 825 w 10000"/>
                      <a:gd name="connsiteY46" fmla="*/ 8283 h 10000"/>
                      <a:gd name="connsiteX47" fmla="*/ 721 w 10000"/>
                      <a:gd name="connsiteY47" fmla="*/ 8488 h 10000"/>
                      <a:gd name="connsiteX48" fmla="*/ 656 w 10000"/>
                      <a:gd name="connsiteY48" fmla="*/ 8685 h 10000"/>
                      <a:gd name="connsiteX49" fmla="*/ 524 w 10000"/>
                      <a:gd name="connsiteY49" fmla="*/ 9043 h 10000"/>
                      <a:gd name="connsiteX50" fmla="*/ 484 w 10000"/>
                      <a:gd name="connsiteY50" fmla="*/ 9141 h 10000"/>
                      <a:gd name="connsiteX51" fmla="*/ 329 w 10000"/>
                      <a:gd name="connsiteY51" fmla="*/ 9445 h 10000"/>
                      <a:gd name="connsiteX52" fmla="*/ 290 w 10000"/>
                      <a:gd name="connsiteY52" fmla="*/ 9544 h 10000"/>
                      <a:gd name="connsiteX53" fmla="*/ 0 w 10000"/>
                      <a:gd name="connsiteY53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87 w 10000"/>
                      <a:gd name="connsiteY30" fmla="*/ 7272 h 10000"/>
                      <a:gd name="connsiteX31" fmla="*/ 4382 w 10000"/>
                      <a:gd name="connsiteY31" fmla="*/ 7326 h 10000"/>
                      <a:gd name="connsiteX32" fmla="*/ 3861 w 10000"/>
                      <a:gd name="connsiteY32" fmla="*/ 7478 h 10000"/>
                      <a:gd name="connsiteX33" fmla="*/ 3523 w 10000"/>
                      <a:gd name="connsiteY33" fmla="*/ 7424 h 10000"/>
                      <a:gd name="connsiteX34" fmla="*/ 3393 w 10000"/>
                      <a:gd name="connsiteY34" fmla="*/ 7379 h 10000"/>
                      <a:gd name="connsiteX35" fmla="*/ 3196 w 10000"/>
                      <a:gd name="connsiteY35" fmla="*/ 7326 h 10000"/>
                      <a:gd name="connsiteX36" fmla="*/ 2753 w 10000"/>
                      <a:gd name="connsiteY36" fmla="*/ 7424 h 10000"/>
                      <a:gd name="connsiteX37" fmla="*/ 2426 w 10000"/>
                      <a:gd name="connsiteY37" fmla="*/ 7522 h 10000"/>
                      <a:gd name="connsiteX38" fmla="*/ 2257 w 10000"/>
                      <a:gd name="connsiteY38" fmla="*/ 7576 h 10000"/>
                      <a:gd name="connsiteX39" fmla="*/ 2141 w 10000"/>
                      <a:gd name="connsiteY39" fmla="*/ 7630 h 10000"/>
                      <a:gd name="connsiteX40" fmla="*/ 2049 w 10000"/>
                      <a:gd name="connsiteY40" fmla="*/ 7674 h 10000"/>
                      <a:gd name="connsiteX41" fmla="*/ 1801 w 10000"/>
                      <a:gd name="connsiteY41" fmla="*/ 7728 h 10000"/>
                      <a:gd name="connsiteX42" fmla="*/ 1555 w 10000"/>
                      <a:gd name="connsiteY42" fmla="*/ 7826 h 10000"/>
                      <a:gd name="connsiteX43" fmla="*/ 1451 w 10000"/>
                      <a:gd name="connsiteY43" fmla="*/ 7880 h 10000"/>
                      <a:gd name="connsiteX44" fmla="*/ 1073 w 10000"/>
                      <a:gd name="connsiteY44" fmla="*/ 8032 h 10000"/>
                      <a:gd name="connsiteX45" fmla="*/ 825 w 10000"/>
                      <a:gd name="connsiteY45" fmla="*/ 8283 h 10000"/>
                      <a:gd name="connsiteX46" fmla="*/ 721 w 10000"/>
                      <a:gd name="connsiteY46" fmla="*/ 8488 h 10000"/>
                      <a:gd name="connsiteX47" fmla="*/ 656 w 10000"/>
                      <a:gd name="connsiteY47" fmla="*/ 8685 h 10000"/>
                      <a:gd name="connsiteX48" fmla="*/ 524 w 10000"/>
                      <a:gd name="connsiteY48" fmla="*/ 9043 h 10000"/>
                      <a:gd name="connsiteX49" fmla="*/ 484 w 10000"/>
                      <a:gd name="connsiteY49" fmla="*/ 9141 h 10000"/>
                      <a:gd name="connsiteX50" fmla="*/ 329 w 10000"/>
                      <a:gd name="connsiteY50" fmla="*/ 9445 h 10000"/>
                      <a:gd name="connsiteX51" fmla="*/ 290 w 10000"/>
                      <a:gd name="connsiteY51" fmla="*/ 9544 h 10000"/>
                      <a:gd name="connsiteX52" fmla="*/ 0 w 10000"/>
                      <a:gd name="connsiteY52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87 w 10000"/>
                      <a:gd name="connsiteY30" fmla="*/ 7272 h 10000"/>
                      <a:gd name="connsiteX31" fmla="*/ 3861 w 10000"/>
                      <a:gd name="connsiteY31" fmla="*/ 7478 h 10000"/>
                      <a:gd name="connsiteX32" fmla="*/ 3523 w 10000"/>
                      <a:gd name="connsiteY32" fmla="*/ 7424 h 10000"/>
                      <a:gd name="connsiteX33" fmla="*/ 3393 w 10000"/>
                      <a:gd name="connsiteY33" fmla="*/ 7379 h 10000"/>
                      <a:gd name="connsiteX34" fmla="*/ 3196 w 10000"/>
                      <a:gd name="connsiteY34" fmla="*/ 7326 h 10000"/>
                      <a:gd name="connsiteX35" fmla="*/ 2753 w 10000"/>
                      <a:gd name="connsiteY35" fmla="*/ 7424 h 10000"/>
                      <a:gd name="connsiteX36" fmla="*/ 2426 w 10000"/>
                      <a:gd name="connsiteY36" fmla="*/ 7522 h 10000"/>
                      <a:gd name="connsiteX37" fmla="*/ 2257 w 10000"/>
                      <a:gd name="connsiteY37" fmla="*/ 7576 h 10000"/>
                      <a:gd name="connsiteX38" fmla="*/ 2141 w 10000"/>
                      <a:gd name="connsiteY38" fmla="*/ 7630 h 10000"/>
                      <a:gd name="connsiteX39" fmla="*/ 2049 w 10000"/>
                      <a:gd name="connsiteY39" fmla="*/ 7674 h 10000"/>
                      <a:gd name="connsiteX40" fmla="*/ 1801 w 10000"/>
                      <a:gd name="connsiteY40" fmla="*/ 7728 h 10000"/>
                      <a:gd name="connsiteX41" fmla="*/ 1555 w 10000"/>
                      <a:gd name="connsiteY41" fmla="*/ 7826 h 10000"/>
                      <a:gd name="connsiteX42" fmla="*/ 1451 w 10000"/>
                      <a:gd name="connsiteY42" fmla="*/ 7880 h 10000"/>
                      <a:gd name="connsiteX43" fmla="*/ 1073 w 10000"/>
                      <a:gd name="connsiteY43" fmla="*/ 8032 h 10000"/>
                      <a:gd name="connsiteX44" fmla="*/ 825 w 10000"/>
                      <a:gd name="connsiteY44" fmla="*/ 8283 h 10000"/>
                      <a:gd name="connsiteX45" fmla="*/ 721 w 10000"/>
                      <a:gd name="connsiteY45" fmla="*/ 8488 h 10000"/>
                      <a:gd name="connsiteX46" fmla="*/ 656 w 10000"/>
                      <a:gd name="connsiteY46" fmla="*/ 8685 h 10000"/>
                      <a:gd name="connsiteX47" fmla="*/ 524 w 10000"/>
                      <a:gd name="connsiteY47" fmla="*/ 9043 h 10000"/>
                      <a:gd name="connsiteX48" fmla="*/ 484 w 10000"/>
                      <a:gd name="connsiteY48" fmla="*/ 9141 h 10000"/>
                      <a:gd name="connsiteX49" fmla="*/ 329 w 10000"/>
                      <a:gd name="connsiteY49" fmla="*/ 9445 h 10000"/>
                      <a:gd name="connsiteX50" fmla="*/ 290 w 10000"/>
                      <a:gd name="connsiteY50" fmla="*/ 9544 h 10000"/>
                      <a:gd name="connsiteX51" fmla="*/ 0 w 10000"/>
                      <a:gd name="connsiteY5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87 w 10000"/>
                      <a:gd name="connsiteY30" fmla="*/ 7272 h 10000"/>
                      <a:gd name="connsiteX31" fmla="*/ 3523 w 10000"/>
                      <a:gd name="connsiteY31" fmla="*/ 7424 h 10000"/>
                      <a:gd name="connsiteX32" fmla="*/ 3393 w 10000"/>
                      <a:gd name="connsiteY32" fmla="*/ 7379 h 10000"/>
                      <a:gd name="connsiteX33" fmla="*/ 3196 w 10000"/>
                      <a:gd name="connsiteY33" fmla="*/ 7326 h 10000"/>
                      <a:gd name="connsiteX34" fmla="*/ 2753 w 10000"/>
                      <a:gd name="connsiteY34" fmla="*/ 7424 h 10000"/>
                      <a:gd name="connsiteX35" fmla="*/ 2426 w 10000"/>
                      <a:gd name="connsiteY35" fmla="*/ 7522 h 10000"/>
                      <a:gd name="connsiteX36" fmla="*/ 2257 w 10000"/>
                      <a:gd name="connsiteY36" fmla="*/ 7576 h 10000"/>
                      <a:gd name="connsiteX37" fmla="*/ 2141 w 10000"/>
                      <a:gd name="connsiteY37" fmla="*/ 7630 h 10000"/>
                      <a:gd name="connsiteX38" fmla="*/ 2049 w 10000"/>
                      <a:gd name="connsiteY38" fmla="*/ 7674 h 10000"/>
                      <a:gd name="connsiteX39" fmla="*/ 1801 w 10000"/>
                      <a:gd name="connsiteY39" fmla="*/ 7728 h 10000"/>
                      <a:gd name="connsiteX40" fmla="*/ 1555 w 10000"/>
                      <a:gd name="connsiteY40" fmla="*/ 7826 h 10000"/>
                      <a:gd name="connsiteX41" fmla="*/ 1451 w 10000"/>
                      <a:gd name="connsiteY41" fmla="*/ 7880 h 10000"/>
                      <a:gd name="connsiteX42" fmla="*/ 1073 w 10000"/>
                      <a:gd name="connsiteY42" fmla="*/ 8032 h 10000"/>
                      <a:gd name="connsiteX43" fmla="*/ 825 w 10000"/>
                      <a:gd name="connsiteY43" fmla="*/ 8283 h 10000"/>
                      <a:gd name="connsiteX44" fmla="*/ 721 w 10000"/>
                      <a:gd name="connsiteY44" fmla="*/ 8488 h 10000"/>
                      <a:gd name="connsiteX45" fmla="*/ 656 w 10000"/>
                      <a:gd name="connsiteY45" fmla="*/ 8685 h 10000"/>
                      <a:gd name="connsiteX46" fmla="*/ 524 w 10000"/>
                      <a:gd name="connsiteY46" fmla="*/ 9043 h 10000"/>
                      <a:gd name="connsiteX47" fmla="*/ 484 w 10000"/>
                      <a:gd name="connsiteY47" fmla="*/ 9141 h 10000"/>
                      <a:gd name="connsiteX48" fmla="*/ 329 w 10000"/>
                      <a:gd name="connsiteY48" fmla="*/ 9445 h 10000"/>
                      <a:gd name="connsiteX49" fmla="*/ 290 w 10000"/>
                      <a:gd name="connsiteY49" fmla="*/ 9544 h 10000"/>
                      <a:gd name="connsiteX50" fmla="*/ 0 w 10000"/>
                      <a:gd name="connsiteY5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87 w 10000"/>
                      <a:gd name="connsiteY30" fmla="*/ 7272 h 10000"/>
                      <a:gd name="connsiteX31" fmla="*/ 3939 w 10000"/>
                      <a:gd name="connsiteY31" fmla="*/ 7516 h 10000"/>
                      <a:gd name="connsiteX32" fmla="*/ 3523 w 10000"/>
                      <a:gd name="connsiteY32" fmla="*/ 7424 h 10000"/>
                      <a:gd name="connsiteX33" fmla="*/ 3393 w 10000"/>
                      <a:gd name="connsiteY33" fmla="*/ 7379 h 10000"/>
                      <a:gd name="connsiteX34" fmla="*/ 3196 w 10000"/>
                      <a:gd name="connsiteY34" fmla="*/ 7326 h 10000"/>
                      <a:gd name="connsiteX35" fmla="*/ 2753 w 10000"/>
                      <a:gd name="connsiteY35" fmla="*/ 7424 h 10000"/>
                      <a:gd name="connsiteX36" fmla="*/ 2426 w 10000"/>
                      <a:gd name="connsiteY36" fmla="*/ 7522 h 10000"/>
                      <a:gd name="connsiteX37" fmla="*/ 2257 w 10000"/>
                      <a:gd name="connsiteY37" fmla="*/ 7576 h 10000"/>
                      <a:gd name="connsiteX38" fmla="*/ 2141 w 10000"/>
                      <a:gd name="connsiteY38" fmla="*/ 7630 h 10000"/>
                      <a:gd name="connsiteX39" fmla="*/ 2049 w 10000"/>
                      <a:gd name="connsiteY39" fmla="*/ 7674 h 10000"/>
                      <a:gd name="connsiteX40" fmla="*/ 1801 w 10000"/>
                      <a:gd name="connsiteY40" fmla="*/ 7728 h 10000"/>
                      <a:gd name="connsiteX41" fmla="*/ 1555 w 10000"/>
                      <a:gd name="connsiteY41" fmla="*/ 7826 h 10000"/>
                      <a:gd name="connsiteX42" fmla="*/ 1451 w 10000"/>
                      <a:gd name="connsiteY42" fmla="*/ 7880 h 10000"/>
                      <a:gd name="connsiteX43" fmla="*/ 1073 w 10000"/>
                      <a:gd name="connsiteY43" fmla="*/ 8032 h 10000"/>
                      <a:gd name="connsiteX44" fmla="*/ 825 w 10000"/>
                      <a:gd name="connsiteY44" fmla="*/ 8283 h 10000"/>
                      <a:gd name="connsiteX45" fmla="*/ 721 w 10000"/>
                      <a:gd name="connsiteY45" fmla="*/ 8488 h 10000"/>
                      <a:gd name="connsiteX46" fmla="*/ 656 w 10000"/>
                      <a:gd name="connsiteY46" fmla="*/ 8685 h 10000"/>
                      <a:gd name="connsiteX47" fmla="*/ 524 w 10000"/>
                      <a:gd name="connsiteY47" fmla="*/ 9043 h 10000"/>
                      <a:gd name="connsiteX48" fmla="*/ 484 w 10000"/>
                      <a:gd name="connsiteY48" fmla="*/ 9141 h 10000"/>
                      <a:gd name="connsiteX49" fmla="*/ 329 w 10000"/>
                      <a:gd name="connsiteY49" fmla="*/ 9445 h 10000"/>
                      <a:gd name="connsiteX50" fmla="*/ 290 w 10000"/>
                      <a:gd name="connsiteY50" fmla="*/ 9544 h 10000"/>
                      <a:gd name="connsiteX51" fmla="*/ 0 w 10000"/>
                      <a:gd name="connsiteY5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87 w 10000"/>
                      <a:gd name="connsiteY30" fmla="*/ 7272 h 10000"/>
                      <a:gd name="connsiteX31" fmla="*/ 3939 w 10000"/>
                      <a:gd name="connsiteY31" fmla="*/ 7471 h 10000"/>
                      <a:gd name="connsiteX32" fmla="*/ 3523 w 10000"/>
                      <a:gd name="connsiteY32" fmla="*/ 7424 h 10000"/>
                      <a:gd name="connsiteX33" fmla="*/ 3393 w 10000"/>
                      <a:gd name="connsiteY33" fmla="*/ 7379 h 10000"/>
                      <a:gd name="connsiteX34" fmla="*/ 3196 w 10000"/>
                      <a:gd name="connsiteY34" fmla="*/ 7326 h 10000"/>
                      <a:gd name="connsiteX35" fmla="*/ 2753 w 10000"/>
                      <a:gd name="connsiteY35" fmla="*/ 7424 h 10000"/>
                      <a:gd name="connsiteX36" fmla="*/ 2426 w 10000"/>
                      <a:gd name="connsiteY36" fmla="*/ 7522 h 10000"/>
                      <a:gd name="connsiteX37" fmla="*/ 2257 w 10000"/>
                      <a:gd name="connsiteY37" fmla="*/ 7576 h 10000"/>
                      <a:gd name="connsiteX38" fmla="*/ 2141 w 10000"/>
                      <a:gd name="connsiteY38" fmla="*/ 7630 h 10000"/>
                      <a:gd name="connsiteX39" fmla="*/ 2049 w 10000"/>
                      <a:gd name="connsiteY39" fmla="*/ 7674 h 10000"/>
                      <a:gd name="connsiteX40" fmla="*/ 1801 w 10000"/>
                      <a:gd name="connsiteY40" fmla="*/ 7728 h 10000"/>
                      <a:gd name="connsiteX41" fmla="*/ 1555 w 10000"/>
                      <a:gd name="connsiteY41" fmla="*/ 7826 h 10000"/>
                      <a:gd name="connsiteX42" fmla="*/ 1451 w 10000"/>
                      <a:gd name="connsiteY42" fmla="*/ 7880 h 10000"/>
                      <a:gd name="connsiteX43" fmla="*/ 1073 w 10000"/>
                      <a:gd name="connsiteY43" fmla="*/ 8032 h 10000"/>
                      <a:gd name="connsiteX44" fmla="*/ 825 w 10000"/>
                      <a:gd name="connsiteY44" fmla="*/ 8283 h 10000"/>
                      <a:gd name="connsiteX45" fmla="*/ 721 w 10000"/>
                      <a:gd name="connsiteY45" fmla="*/ 8488 h 10000"/>
                      <a:gd name="connsiteX46" fmla="*/ 656 w 10000"/>
                      <a:gd name="connsiteY46" fmla="*/ 8685 h 10000"/>
                      <a:gd name="connsiteX47" fmla="*/ 524 w 10000"/>
                      <a:gd name="connsiteY47" fmla="*/ 9043 h 10000"/>
                      <a:gd name="connsiteX48" fmla="*/ 484 w 10000"/>
                      <a:gd name="connsiteY48" fmla="*/ 9141 h 10000"/>
                      <a:gd name="connsiteX49" fmla="*/ 329 w 10000"/>
                      <a:gd name="connsiteY49" fmla="*/ 9445 h 10000"/>
                      <a:gd name="connsiteX50" fmla="*/ 290 w 10000"/>
                      <a:gd name="connsiteY50" fmla="*/ 9544 h 10000"/>
                      <a:gd name="connsiteX51" fmla="*/ 0 w 10000"/>
                      <a:gd name="connsiteY5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630 w 10000"/>
                      <a:gd name="connsiteY29" fmla="*/ 7227 h 10000"/>
                      <a:gd name="connsiteX30" fmla="*/ 4493 w 10000"/>
                      <a:gd name="connsiteY30" fmla="*/ 7361 h 10000"/>
                      <a:gd name="connsiteX31" fmla="*/ 3939 w 10000"/>
                      <a:gd name="connsiteY31" fmla="*/ 7471 h 10000"/>
                      <a:gd name="connsiteX32" fmla="*/ 3523 w 10000"/>
                      <a:gd name="connsiteY32" fmla="*/ 7424 h 10000"/>
                      <a:gd name="connsiteX33" fmla="*/ 3393 w 10000"/>
                      <a:gd name="connsiteY33" fmla="*/ 7379 h 10000"/>
                      <a:gd name="connsiteX34" fmla="*/ 3196 w 10000"/>
                      <a:gd name="connsiteY34" fmla="*/ 7326 h 10000"/>
                      <a:gd name="connsiteX35" fmla="*/ 2753 w 10000"/>
                      <a:gd name="connsiteY35" fmla="*/ 7424 h 10000"/>
                      <a:gd name="connsiteX36" fmla="*/ 2426 w 10000"/>
                      <a:gd name="connsiteY36" fmla="*/ 7522 h 10000"/>
                      <a:gd name="connsiteX37" fmla="*/ 2257 w 10000"/>
                      <a:gd name="connsiteY37" fmla="*/ 7576 h 10000"/>
                      <a:gd name="connsiteX38" fmla="*/ 2141 w 10000"/>
                      <a:gd name="connsiteY38" fmla="*/ 7630 h 10000"/>
                      <a:gd name="connsiteX39" fmla="*/ 2049 w 10000"/>
                      <a:gd name="connsiteY39" fmla="*/ 7674 h 10000"/>
                      <a:gd name="connsiteX40" fmla="*/ 1801 w 10000"/>
                      <a:gd name="connsiteY40" fmla="*/ 7728 h 10000"/>
                      <a:gd name="connsiteX41" fmla="*/ 1555 w 10000"/>
                      <a:gd name="connsiteY41" fmla="*/ 7826 h 10000"/>
                      <a:gd name="connsiteX42" fmla="*/ 1451 w 10000"/>
                      <a:gd name="connsiteY42" fmla="*/ 7880 h 10000"/>
                      <a:gd name="connsiteX43" fmla="*/ 1073 w 10000"/>
                      <a:gd name="connsiteY43" fmla="*/ 8032 h 10000"/>
                      <a:gd name="connsiteX44" fmla="*/ 825 w 10000"/>
                      <a:gd name="connsiteY44" fmla="*/ 8283 h 10000"/>
                      <a:gd name="connsiteX45" fmla="*/ 721 w 10000"/>
                      <a:gd name="connsiteY45" fmla="*/ 8488 h 10000"/>
                      <a:gd name="connsiteX46" fmla="*/ 656 w 10000"/>
                      <a:gd name="connsiteY46" fmla="*/ 8685 h 10000"/>
                      <a:gd name="connsiteX47" fmla="*/ 524 w 10000"/>
                      <a:gd name="connsiteY47" fmla="*/ 9043 h 10000"/>
                      <a:gd name="connsiteX48" fmla="*/ 484 w 10000"/>
                      <a:gd name="connsiteY48" fmla="*/ 9141 h 10000"/>
                      <a:gd name="connsiteX49" fmla="*/ 329 w 10000"/>
                      <a:gd name="connsiteY49" fmla="*/ 9445 h 10000"/>
                      <a:gd name="connsiteX50" fmla="*/ 290 w 10000"/>
                      <a:gd name="connsiteY50" fmla="*/ 9544 h 10000"/>
                      <a:gd name="connsiteX51" fmla="*/ 0 w 10000"/>
                      <a:gd name="connsiteY51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636 w 10000"/>
                      <a:gd name="connsiteY3" fmla="*/ 358 h 10000"/>
                      <a:gd name="connsiteX4" fmla="*/ 9504 w 10000"/>
                      <a:gd name="connsiteY4" fmla="*/ 608 h 10000"/>
                      <a:gd name="connsiteX5" fmla="*/ 9414 w 10000"/>
                      <a:gd name="connsiteY5" fmla="*/ 805 h 10000"/>
                      <a:gd name="connsiteX6" fmla="*/ 9231 w 10000"/>
                      <a:gd name="connsiteY6" fmla="*/ 1163 h 10000"/>
                      <a:gd name="connsiteX7" fmla="*/ 9101 w 10000"/>
                      <a:gd name="connsiteY7" fmla="*/ 1467 h 10000"/>
                      <a:gd name="connsiteX8" fmla="*/ 9010 w 10000"/>
                      <a:gd name="connsiteY8" fmla="*/ 1664 h 10000"/>
                      <a:gd name="connsiteX9" fmla="*/ 8320 w 10000"/>
                      <a:gd name="connsiteY9" fmla="*/ 2880 h 10000"/>
                      <a:gd name="connsiteX10" fmla="*/ 8072 w 10000"/>
                      <a:gd name="connsiteY10" fmla="*/ 3184 h 10000"/>
                      <a:gd name="connsiteX11" fmla="*/ 7835 w 10000"/>
                      <a:gd name="connsiteY11" fmla="*/ 3488 h 10000"/>
                      <a:gd name="connsiteX12" fmla="*/ 7784 w 10000"/>
                      <a:gd name="connsiteY12" fmla="*/ 3533 h 10000"/>
                      <a:gd name="connsiteX13" fmla="*/ 7666 w 10000"/>
                      <a:gd name="connsiteY13" fmla="*/ 3685 h 10000"/>
                      <a:gd name="connsiteX14" fmla="*/ 7627 w 10000"/>
                      <a:gd name="connsiteY14" fmla="*/ 3739 h 10000"/>
                      <a:gd name="connsiteX15" fmla="*/ 7080 w 10000"/>
                      <a:gd name="connsiteY15" fmla="*/ 4544 h 10000"/>
                      <a:gd name="connsiteX16" fmla="*/ 7041 w 10000"/>
                      <a:gd name="connsiteY16" fmla="*/ 4597 h 10000"/>
                      <a:gd name="connsiteX17" fmla="*/ 6897 w 10000"/>
                      <a:gd name="connsiteY17" fmla="*/ 4803 h 10000"/>
                      <a:gd name="connsiteX18" fmla="*/ 6756 w 10000"/>
                      <a:gd name="connsiteY18" fmla="*/ 4946 h 10000"/>
                      <a:gd name="connsiteX19" fmla="*/ 6443 w 10000"/>
                      <a:gd name="connsiteY19" fmla="*/ 5358 h 10000"/>
                      <a:gd name="connsiteX20" fmla="*/ 6246 w 10000"/>
                      <a:gd name="connsiteY20" fmla="*/ 5608 h 10000"/>
                      <a:gd name="connsiteX21" fmla="*/ 5921 w 10000"/>
                      <a:gd name="connsiteY21" fmla="*/ 6064 h 10000"/>
                      <a:gd name="connsiteX22" fmla="*/ 5842 w 10000"/>
                      <a:gd name="connsiteY22" fmla="*/ 6163 h 10000"/>
                      <a:gd name="connsiteX23" fmla="*/ 5778 w 10000"/>
                      <a:gd name="connsiteY23" fmla="*/ 6216 h 10000"/>
                      <a:gd name="connsiteX24" fmla="*/ 5738 w 10000"/>
                      <a:gd name="connsiteY24" fmla="*/ 6261 h 10000"/>
                      <a:gd name="connsiteX25" fmla="*/ 5476 w 10000"/>
                      <a:gd name="connsiteY25" fmla="*/ 6565 h 10000"/>
                      <a:gd name="connsiteX26" fmla="*/ 5425 w 10000"/>
                      <a:gd name="connsiteY26" fmla="*/ 6619 h 10000"/>
                      <a:gd name="connsiteX27" fmla="*/ 5087 w 10000"/>
                      <a:gd name="connsiteY27" fmla="*/ 6968 h 10000"/>
                      <a:gd name="connsiteX28" fmla="*/ 4800 w 10000"/>
                      <a:gd name="connsiteY28" fmla="*/ 7174 h 10000"/>
                      <a:gd name="connsiteX29" fmla="*/ 4493 w 10000"/>
                      <a:gd name="connsiteY29" fmla="*/ 7361 h 10000"/>
                      <a:gd name="connsiteX30" fmla="*/ 3939 w 10000"/>
                      <a:gd name="connsiteY30" fmla="*/ 7471 h 10000"/>
                      <a:gd name="connsiteX31" fmla="*/ 3523 w 10000"/>
                      <a:gd name="connsiteY31" fmla="*/ 7424 h 10000"/>
                      <a:gd name="connsiteX32" fmla="*/ 3393 w 10000"/>
                      <a:gd name="connsiteY32" fmla="*/ 7379 h 10000"/>
                      <a:gd name="connsiteX33" fmla="*/ 3196 w 10000"/>
                      <a:gd name="connsiteY33" fmla="*/ 7326 h 10000"/>
                      <a:gd name="connsiteX34" fmla="*/ 2753 w 10000"/>
                      <a:gd name="connsiteY34" fmla="*/ 7424 h 10000"/>
                      <a:gd name="connsiteX35" fmla="*/ 2426 w 10000"/>
                      <a:gd name="connsiteY35" fmla="*/ 7522 h 10000"/>
                      <a:gd name="connsiteX36" fmla="*/ 2257 w 10000"/>
                      <a:gd name="connsiteY36" fmla="*/ 7576 h 10000"/>
                      <a:gd name="connsiteX37" fmla="*/ 2141 w 10000"/>
                      <a:gd name="connsiteY37" fmla="*/ 7630 h 10000"/>
                      <a:gd name="connsiteX38" fmla="*/ 2049 w 10000"/>
                      <a:gd name="connsiteY38" fmla="*/ 7674 h 10000"/>
                      <a:gd name="connsiteX39" fmla="*/ 1801 w 10000"/>
                      <a:gd name="connsiteY39" fmla="*/ 7728 h 10000"/>
                      <a:gd name="connsiteX40" fmla="*/ 1555 w 10000"/>
                      <a:gd name="connsiteY40" fmla="*/ 7826 h 10000"/>
                      <a:gd name="connsiteX41" fmla="*/ 1451 w 10000"/>
                      <a:gd name="connsiteY41" fmla="*/ 7880 h 10000"/>
                      <a:gd name="connsiteX42" fmla="*/ 1073 w 10000"/>
                      <a:gd name="connsiteY42" fmla="*/ 8032 h 10000"/>
                      <a:gd name="connsiteX43" fmla="*/ 825 w 10000"/>
                      <a:gd name="connsiteY43" fmla="*/ 8283 h 10000"/>
                      <a:gd name="connsiteX44" fmla="*/ 721 w 10000"/>
                      <a:gd name="connsiteY44" fmla="*/ 8488 h 10000"/>
                      <a:gd name="connsiteX45" fmla="*/ 656 w 10000"/>
                      <a:gd name="connsiteY45" fmla="*/ 8685 h 10000"/>
                      <a:gd name="connsiteX46" fmla="*/ 524 w 10000"/>
                      <a:gd name="connsiteY46" fmla="*/ 9043 h 10000"/>
                      <a:gd name="connsiteX47" fmla="*/ 484 w 10000"/>
                      <a:gd name="connsiteY47" fmla="*/ 9141 h 10000"/>
                      <a:gd name="connsiteX48" fmla="*/ 329 w 10000"/>
                      <a:gd name="connsiteY48" fmla="*/ 9445 h 10000"/>
                      <a:gd name="connsiteX49" fmla="*/ 290 w 10000"/>
                      <a:gd name="connsiteY49" fmla="*/ 9544 h 10000"/>
                      <a:gd name="connsiteX50" fmla="*/ 0 w 10000"/>
                      <a:gd name="connsiteY50" fmla="*/ 10000 h 10000"/>
                      <a:gd name="connsiteX0" fmla="*/ 10000 w 10000"/>
                      <a:gd name="connsiteY0" fmla="*/ 0 h 10000"/>
                      <a:gd name="connsiteX1" fmla="*/ 9845 w 10000"/>
                      <a:gd name="connsiteY1" fmla="*/ 98 h 10000"/>
                      <a:gd name="connsiteX2" fmla="*/ 9673 w 10000"/>
                      <a:gd name="connsiteY2" fmla="*/ 304 h 10000"/>
                      <a:gd name="connsiteX3" fmla="*/ 9504 w 10000"/>
                      <a:gd name="connsiteY3" fmla="*/ 608 h 10000"/>
                      <a:gd name="connsiteX4" fmla="*/ 9414 w 10000"/>
                      <a:gd name="connsiteY4" fmla="*/ 805 h 10000"/>
                      <a:gd name="connsiteX5" fmla="*/ 9231 w 10000"/>
                      <a:gd name="connsiteY5" fmla="*/ 1163 h 10000"/>
                      <a:gd name="connsiteX6" fmla="*/ 9101 w 10000"/>
                      <a:gd name="connsiteY6" fmla="*/ 1467 h 10000"/>
                      <a:gd name="connsiteX7" fmla="*/ 9010 w 10000"/>
                      <a:gd name="connsiteY7" fmla="*/ 1664 h 10000"/>
                      <a:gd name="connsiteX8" fmla="*/ 8320 w 10000"/>
                      <a:gd name="connsiteY8" fmla="*/ 2880 h 10000"/>
                      <a:gd name="connsiteX9" fmla="*/ 8072 w 10000"/>
                      <a:gd name="connsiteY9" fmla="*/ 3184 h 10000"/>
                      <a:gd name="connsiteX10" fmla="*/ 7835 w 10000"/>
                      <a:gd name="connsiteY10" fmla="*/ 3488 h 10000"/>
                      <a:gd name="connsiteX11" fmla="*/ 7784 w 10000"/>
                      <a:gd name="connsiteY11" fmla="*/ 3533 h 10000"/>
                      <a:gd name="connsiteX12" fmla="*/ 7666 w 10000"/>
                      <a:gd name="connsiteY12" fmla="*/ 3685 h 10000"/>
                      <a:gd name="connsiteX13" fmla="*/ 7627 w 10000"/>
                      <a:gd name="connsiteY13" fmla="*/ 3739 h 10000"/>
                      <a:gd name="connsiteX14" fmla="*/ 7080 w 10000"/>
                      <a:gd name="connsiteY14" fmla="*/ 4544 h 10000"/>
                      <a:gd name="connsiteX15" fmla="*/ 7041 w 10000"/>
                      <a:gd name="connsiteY15" fmla="*/ 4597 h 10000"/>
                      <a:gd name="connsiteX16" fmla="*/ 6897 w 10000"/>
                      <a:gd name="connsiteY16" fmla="*/ 4803 h 10000"/>
                      <a:gd name="connsiteX17" fmla="*/ 6756 w 10000"/>
                      <a:gd name="connsiteY17" fmla="*/ 4946 h 10000"/>
                      <a:gd name="connsiteX18" fmla="*/ 6443 w 10000"/>
                      <a:gd name="connsiteY18" fmla="*/ 5358 h 10000"/>
                      <a:gd name="connsiteX19" fmla="*/ 6246 w 10000"/>
                      <a:gd name="connsiteY19" fmla="*/ 5608 h 10000"/>
                      <a:gd name="connsiteX20" fmla="*/ 5921 w 10000"/>
                      <a:gd name="connsiteY20" fmla="*/ 6064 h 10000"/>
                      <a:gd name="connsiteX21" fmla="*/ 5842 w 10000"/>
                      <a:gd name="connsiteY21" fmla="*/ 6163 h 10000"/>
                      <a:gd name="connsiteX22" fmla="*/ 5778 w 10000"/>
                      <a:gd name="connsiteY22" fmla="*/ 6216 h 10000"/>
                      <a:gd name="connsiteX23" fmla="*/ 5738 w 10000"/>
                      <a:gd name="connsiteY23" fmla="*/ 6261 h 10000"/>
                      <a:gd name="connsiteX24" fmla="*/ 5476 w 10000"/>
                      <a:gd name="connsiteY24" fmla="*/ 6565 h 10000"/>
                      <a:gd name="connsiteX25" fmla="*/ 5425 w 10000"/>
                      <a:gd name="connsiteY25" fmla="*/ 6619 h 10000"/>
                      <a:gd name="connsiteX26" fmla="*/ 5087 w 10000"/>
                      <a:gd name="connsiteY26" fmla="*/ 6968 h 10000"/>
                      <a:gd name="connsiteX27" fmla="*/ 4800 w 10000"/>
                      <a:gd name="connsiteY27" fmla="*/ 7174 h 10000"/>
                      <a:gd name="connsiteX28" fmla="*/ 4493 w 10000"/>
                      <a:gd name="connsiteY28" fmla="*/ 7361 h 10000"/>
                      <a:gd name="connsiteX29" fmla="*/ 3939 w 10000"/>
                      <a:gd name="connsiteY29" fmla="*/ 7471 h 10000"/>
                      <a:gd name="connsiteX30" fmla="*/ 3523 w 10000"/>
                      <a:gd name="connsiteY30" fmla="*/ 7424 h 10000"/>
                      <a:gd name="connsiteX31" fmla="*/ 3393 w 10000"/>
                      <a:gd name="connsiteY31" fmla="*/ 7379 h 10000"/>
                      <a:gd name="connsiteX32" fmla="*/ 3196 w 10000"/>
                      <a:gd name="connsiteY32" fmla="*/ 7326 h 10000"/>
                      <a:gd name="connsiteX33" fmla="*/ 2753 w 10000"/>
                      <a:gd name="connsiteY33" fmla="*/ 7424 h 10000"/>
                      <a:gd name="connsiteX34" fmla="*/ 2426 w 10000"/>
                      <a:gd name="connsiteY34" fmla="*/ 7522 h 10000"/>
                      <a:gd name="connsiteX35" fmla="*/ 2257 w 10000"/>
                      <a:gd name="connsiteY35" fmla="*/ 7576 h 10000"/>
                      <a:gd name="connsiteX36" fmla="*/ 2141 w 10000"/>
                      <a:gd name="connsiteY36" fmla="*/ 7630 h 10000"/>
                      <a:gd name="connsiteX37" fmla="*/ 2049 w 10000"/>
                      <a:gd name="connsiteY37" fmla="*/ 7674 h 10000"/>
                      <a:gd name="connsiteX38" fmla="*/ 1801 w 10000"/>
                      <a:gd name="connsiteY38" fmla="*/ 7728 h 10000"/>
                      <a:gd name="connsiteX39" fmla="*/ 1555 w 10000"/>
                      <a:gd name="connsiteY39" fmla="*/ 7826 h 10000"/>
                      <a:gd name="connsiteX40" fmla="*/ 1451 w 10000"/>
                      <a:gd name="connsiteY40" fmla="*/ 7880 h 10000"/>
                      <a:gd name="connsiteX41" fmla="*/ 1073 w 10000"/>
                      <a:gd name="connsiteY41" fmla="*/ 8032 h 10000"/>
                      <a:gd name="connsiteX42" fmla="*/ 825 w 10000"/>
                      <a:gd name="connsiteY42" fmla="*/ 8283 h 10000"/>
                      <a:gd name="connsiteX43" fmla="*/ 721 w 10000"/>
                      <a:gd name="connsiteY43" fmla="*/ 8488 h 10000"/>
                      <a:gd name="connsiteX44" fmla="*/ 656 w 10000"/>
                      <a:gd name="connsiteY44" fmla="*/ 8685 h 10000"/>
                      <a:gd name="connsiteX45" fmla="*/ 524 w 10000"/>
                      <a:gd name="connsiteY45" fmla="*/ 9043 h 10000"/>
                      <a:gd name="connsiteX46" fmla="*/ 484 w 10000"/>
                      <a:gd name="connsiteY46" fmla="*/ 9141 h 10000"/>
                      <a:gd name="connsiteX47" fmla="*/ 329 w 10000"/>
                      <a:gd name="connsiteY47" fmla="*/ 9445 h 10000"/>
                      <a:gd name="connsiteX48" fmla="*/ 290 w 10000"/>
                      <a:gd name="connsiteY48" fmla="*/ 9544 h 10000"/>
                      <a:gd name="connsiteX49" fmla="*/ 0 w 10000"/>
                      <a:gd name="connsiteY49" fmla="*/ 1000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0000" h="10000">
                        <a:moveTo>
                          <a:pt x="10000" y="0"/>
                        </a:moveTo>
                        <a:cubicBezTo>
                          <a:pt x="9949" y="36"/>
                          <a:pt x="9899" y="47"/>
                          <a:pt x="9845" y="98"/>
                        </a:cubicBezTo>
                        <a:cubicBezTo>
                          <a:pt x="9791" y="149"/>
                          <a:pt x="9708" y="261"/>
                          <a:pt x="9673" y="304"/>
                        </a:cubicBezTo>
                        <a:cubicBezTo>
                          <a:pt x="9616" y="389"/>
                          <a:pt x="9547" y="525"/>
                          <a:pt x="9504" y="608"/>
                        </a:cubicBezTo>
                        <a:cubicBezTo>
                          <a:pt x="9465" y="707"/>
                          <a:pt x="9460" y="733"/>
                          <a:pt x="9414" y="805"/>
                        </a:cubicBezTo>
                        <a:cubicBezTo>
                          <a:pt x="9369" y="897"/>
                          <a:pt x="9283" y="1053"/>
                          <a:pt x="9231" y="1163"/>
                        </a:cubicBezTo>
                        <a:cubicBezTo>
                          <a:pt x="9179" y="1273"/>
                          <a:pt x="9138" y="1384"/>
                          <a:pt x="9101" y="1467"/>
                        </a:cubicBezTo>
                        <a:cubicBezTo>
                          <a:pt x="9080" y="1538"/>
                          <a:pt x="9034" y="1628"/>
                          <a:pt x="9010" y="1664"/>
                        </a:cubicBezTo>
                        <a:cubicBezTo>
                          <a:pt x="8880" y="1900"/>
                          <a:pt x="8476" y="2627"/>
                          <a:pt x="8320" y="2880"/>
                        </a:cubicBezTo>
                        <a:cubicBezTo>
                          <a:pt x="8164" y="3133"/>
                          <a:pt x="8127" y="3117"/>
                          <a:pt x="8072" y="3184"/>
                        </a:cubicBezTo>
                        <a:cubicBezTo>
                          <a:pt x="7991" y="3285"/>
                          <a:pt x="7883" y="3430"/>
                          <a:pt x="7835" y="3488"/>
                        </a:cubicBezTo>
                        <a:cubicBezTo>
                          <a:pt x="7819" y="3497"/>
                          <a:pt x="7801" y="3515"/>
                          <a:pt x="7784" y="3533"/>
                        </a:cubicBezTo>
                        <a:cubicBezTo>
                          <a:pt x="7745" y="3584"/>
                          <a:pt x="7705" y="3634"/>
                          <a:pt x="7666" y="3685"/>
                        </a:cubicBezTo>
                        <a:cubicBezTo>
                          <a:pt x="7655" y="3703"/>
                          <a:pt x="7641" y="3730"/>
                          <a:pt x="7627" y="3739"/>
                        </a:cubicBezTo>
                        <a:cubicBezTo>
                          <a:pt x="7529" y="3882"/>
                          <a:pt x="7178" y="4401"/>
                          <a:pt x="7080" y="4544"/>
                        </a:cubicBezTo>
                        <a:cubicBezTo>
                          <a:pt x="7068" y="4562"/>
                          <a:pt x="7054" y="4580"/>
                          <a:pt x="7041" y="4597"/>
                        </a:cubicBezTo>
                        <a:cubicBezTo>
                          <a:pt x="7010" y="4640"/>
                          <a:pt x="6927" y="4761"/>
                          <a:pt x="6897" y="4803"/>
                        </a:cubicBezTo>
                        <a:cubicBezTo>
                          <a:pt x="6850" y="4861"/>
                          <a:pt x="6832" y="4854"/>
                          <a:pt x="6756" y="4946"/>
                        </a:cubicBezTo>
                        <a:cubicBezTo>
                          <a:pt x="6680" y="5038"/>
                          <a:pt x="6528" y="5248"/>
                          <a:pt x="6443" y="5358"/>
                        </a:cubicBezTo>
                        <a:cubicBezTo>
                          <a:pt x="6398" y="5418"/>
                          <a:pt x="6307" y="5534"/>
                          <a:pt x="6246" y="5608"/>
                        </a:cubicBezTo>
                        <a:cubicBezTo>
                          <a:pt x="6159" y="5726"/>
                          <a:pt x="5988" y="5972"/>
                          <a:pt x="5921" y="6064"/>
                        </a:cubicBezTo>
                        <a:cubicBezTo>
                          <a:pt x="5893" y="6091"/>
                          <a:pt x="5870" y="6145"/>
                          <a:pt x="5842" y="6163"/>
                        </a:cubicBezTo>
                        <a:cubicBezTo>
                          <a:pt x="5822" y="6181"/>
                          <a:pt x="5798" y="6190"/>
                          <a:pt x="5778" y="6216"/>
                        </a:cubicBezTo>
                        <a:cubicBezTo>
                          <a:pt x="5764" y="6225"/>
                          <a:pt x="5752" y="6252"/>
                          <a:pt x="5738" y="6261"/>
                        </a:cubicBezTo>
                        <a:lnTo>
                          <a:pt x="5476" y="6565"/>
                        </a:lnTo>
                        <a:cubicBezTo>
                          <a:pt x="5460" y="6583"/>
                          <a:pt x="5444" y="6601"/>
                          <a:pt x="5425" y="6619"/>
                        </a:cubicBezTo>
                        <a:cubicBezTo>
                          <a:pt x="5360" y="6686"/>
                          <a:pt x="5191" y="6876"/>
                          <a:pt x="5087" y="6968"/>
                        </a:cubicBezTo>
                        <a:cubicBezTo>
                          <a:pt x="4983" y="7061"/>
                          <a:pt x="4899" y="7109"/>
                          <a:pt x="4800" y="7174"/>
                        </a:cubicBezTo>
                        <a:cubicBezTo>
                          <a:pt x="4701" y="7239"/>
                          <a:pt x="4636" y="7312"/>
                          <a:pt x="4493" y="7361"/>
                        </a:cubicBezTo>
                        <a:cubicBezTo>
                          <a:pt x="4350" y="7410"/>
                          <a:pt x="4100" y="7446"/>
                          <a:pt x="3939" y="7471"/>
                        </a:cubicBezTo>
                        <a:cubicBezTo>
                          <a:pt x="3778" y="7496"/>
                          <a:pt x="3615" y="7421"/>
                          <a:pt x="3523" y="7424"/>
                        </a:cubicBezTo>
                        <a:cubicBezTo>
                          <a:pt x="3479" y="7415"/>
                          <a:pt x="3435" y="7388"/>
                          <a:pt x="3393" y="7379"/>
                        </a:cubicBezTo>
                        <a:cubicBezTo>
                          <a:pt x="3328" y="7352"/>
                          <a:pt x="3261" y="7343"/>
                          <a:pt x="3196" y="7326"/>
                        </a:cubicBezTo>
                        <a:lnTo>
                          <a:pt x="2753" y="7424"/>
                        </a:lnTo>
                        <a:cubicBezTo>
                          <a:pt x="2547" y="7478"/>
                          <a:pt x="2614" y="7469"/>
                          <a:pt x="2426" y="7522"/>
                        </a:cubicBezTo>
                        <a:lnTo>
                          <a:pt x="2257" y="7576"/>
                        </a:lnTo>
                        <a:lnTo>
                          <a:pt x="2141" y="7630"/>
                        </a:lnTo>
                        <a:cubicBezTo>
                          <a:pt x="2111" y="7639"/>
                          <a:pt x="2081" y="7665"/>
                          <a:pt x="2049" y="7674"/>
                        </a:cubicBezTo>
                        <a:cubicBezTo>
                          <a:pt x="1968" y="7701"/>
                          <a:pt x="1884" y="7710"/>
                          <a:pt x="1801" y="7728"/>
                        </a:cubicBezTo>
                        <a:cubicBezTo>
                          <a:pt x="1764" y="7737"/>
                          <a:pt x="1597" y="7809"/>
                          <a:pt x="1555" y="7826"/>
                        </a:cubicBezTo>
                        <a:cubicBezTo>
                          <a:pt x="1520" y="7844"/>
                          <a:pt x="1531" y="7846"/>
                          <a:pt x="1451" y="7880"/>
                        </a:cubicBezTo>
                        <a:cubicBezTo>
                          <a:pt x="1371" y="7914"/>
                          <a:pt x="1177" y="7965"/>
                          <a:pt x="1073" y="8032"/>
                        </a:cubicBezTo>
                        <a:cubicBezTo>
                          <a:pt x="969" y="8099"/>
                          <a:pt x="884" y="8207"/>
                          <a:pt x="825" y="8283"/>
                        </a:cubicBezTo>
                        <a:cubicBezTo>
                          <a:pt x="766" y="8359"/>
                          <a:pt x="749" y="8421"/>
                          <a:pt x="721" y="8488"/>
                        </a:cubicBezTo>
                        <a:cubicBezTo>
                          <a:pt x="702" y="8546"/>
                          <a:pt x="689" y="8593"/>
                          <a:pt x="656" y="8685"/>
                        </a:cubicBezTo>
                        <a:cubicBezTo>
                          <a:pt x="600" y="8801"/>
                          <a:pt x="572" y="8909"/>
                          <a:pt x="524" y="9043"/>
                        </a:cubicBezTo>
                        <a:cubicBezTo>
                          <a:pt x="512" y="9079"/>
                          <a:pt x="501" y="9114"/>
                          <a:pt x="484" y="9141"/>
                        </a:cubicBezTo>
                        <a:cubicBezTo>
                          <a:pt x="452" y="9208"/>
                          <a:pt x="361" y="9378"/>
                          <a:pt x="329" y="9445"/>
                        </a:cubicBezTo>
                        <a:cubicBezTo>
                          <a:pt x="315" y="9472"/>
                          <a:pt x="304" y="9526"/>
                          <a:pt x="290" y="9544"/>
                        </a:cubicBezTo>
                        <a:cubicBezTo>
                          <a:pt x="235" y="9636"/>
                          <a:pt x="60" y="9905"/>
                          <a:pt x="0" y="1000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4" name="Forme libre 4"/>
                  <p:cNvSpPr>
                    <a:spLocks/>
                  </p:cNvSpPr>
                  <p:nvPr/>
                </p:nvSpPr>
                <p:spPr bwMode="auto">
                  <a:xfrm>
                    <a:off x="1598" y="3589"/>
                    <a:ext cx="4466" cy="2379"/>
                  </a:xfrm>
                  <a:custGeom>
                    <a:avLst/>
                    <a:gdLst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390 w 10000"/>
                      <a:gd name="connsiteY8" fmla="*/ 8651 h 10000"/>
                      <a:gd name="connsiteX9" fmla="*/ 479 w 10000"/>
                      <a:gd name="connsiteY9" fmla="*/ 8583 h 10000"/>
                      <a:gd name="connsiteX10" fmla="*/ 605 w 10000"/>
                      <a:gd name="connsiteY10" fmla="*/ 8462 h 10000"/>
                      <a:gd name="connsiteX11" fmla="*/ 806 w 10000"/>
                      <a:gd name="connsiteY11" fmla="*/ 8180 h 10000"/>
                      <a:gd name="connsiteX12" fmla="*/ 882 w 10000"/>
                      <a:gd name="connsiteY12" fmla="*/ 8155 h 10000"/>
                      <a:gd name="connsiteX13" fmla="*/ 920 w 10000"/>
                      <a:gd name="connsiteY13" fmla="*/ 8108 h 10000"/>
                      <a:gd name="connsiteX14" fmla="*/ 970 w 10000"/>
                      <a:gd name="connsiteY14" fmla="*/ 8083 h 10000"/>
                      <a:gd name="connsiteX15" fmla="*/ 1008 w 10000"/>
                      <a:gd name="connsiteY15" fmla="*/ 8037 h 10000"/>
                      <a:gd name="connsiteX16" fmla="*/ 1059 w 10000"/>
                      <a:gd name="connsiteY16" fmla="*/ 7991 h 10000"/>
                      <a:gd name="connsiteX17" fmla="*/ 1095 w 10000"/>
                      <a:gd name="connsiteY17" fmla="*/ 7894 h 10000"/>
                      <a:gd name="connsiteX18" fmla="*/ 1122 w 10000"/>
                      <a:gd name="connsiteY18" fmla="*/ 7827 h 10000"/>
                      <a:gd name="connsiteX19" fmla="*/ 1185 w 10000"/>
                      <a:gd name="connsiteY19" fmla="*/ 7802 h 10000"/>
                      <a:gd name="connsiteX20" fmla="*/ 1223 w 10000"/>
                      <a:gd name="connsiteY20" fmla="*/ 7776 h 10000"/>
                      <a:gd name="connsiteX21" fmla="*/ 1296 w 10000"/>
                      <a:gd name="connsiteY21" fmla="*/ 7684 h 10000"/>
                      <a:gd name="connsiteX22" fmla="*/ 1386 w 10000"/>
                      <a:gd name="connsiteY22" fmla="*/ 7612 h 10000"/>
                      <a:gd name="connsiteX23" fmla="*/ 1424 w 10000"/>
                      <a:gd name="connsiteY23" fmla="*/ 7566 h 10000"/>
                      <a:gd name="connsiteX24" fmla="*/ 1473 w 10000"/>
                      <a:gd name="connsiteY24" fmla="*/ 7541 h 10000"/>
                      <a:gd name="connsiteX25" fmla="*/ 1574 w 10000"/>
                      <a:gd name="connsiteY25" fmla="*/ 7423 h 10000"/>
                      <a:gd name="connsiteX26" fmla="*/ 1612 w 10000"/>
                      <a:gd name="connsiteY26" fmla="*/ 7398 h 10000"/>
                      <a:gd name="connsiteX27" fmla="*/ 1637 w 10000"/>
                      <a:gd name="connsiteY27" fmla="*/ 7327 h 10000"/>
                      <a:gd name="connsiteX28" fmla="*/ 1688 w 10000"/>
                      <a:gd name="connsiteY28" fmla="*/ 7306 h 10000"/>
                      <a:gd name="connsiteX29" fmla="*/ 1726 w 10000"/>
                      <a:gd name="connsiteY29" fmla="*/ 7280 h 10000"/>
                      <a:gd name="connsiteX30" fmla="*/ 1800 w 10000"/>
                      <a:gd name="connsiteY30" fmla="*/ 7188 h 10000"/>
                      <a:gd name="connsiteX31" fmla="*/ 1838 w 10000"/>
                      <a:gd name="connsiteY31" fmla="*/ 7137 h 10000"/>
                      <a:gd name="connsiteX32" fmla="*/ 1928 w 10000"/>
                      <a:gd name="connsiteY32" fmla="*/ 7091 h 10000"/>
                      <a:gd name="connsiteX33" fmla="*/ 1966 w 10000"/>
                      <a:gd name="connsiteY33" fmla="*/ 7045 h 10000"/>
                      <a:gd name="connsiteX34" fmla="*/ 2091 w 10000"/>
                      <a:gd name="connsiteY34" fmla="*/ 6999 h 10000"/>
                      <a:gd name="connsiteX35" fmla="*/ 2129 w 10000"/>
                      <a:gd name="connsiteY35" fmla="*/ 6948 h 10000"/>
                      <a:gd name="connsiteX36" fmla="*/ 2167 w 10000"/>
                      <a:gd name="connsiteY36" fmla="*/ 6927 h 10000"/>
                      <a:gd name="connsiteX37" fmla="*/ 2230 w 10000"/>
                      <a:gd name="connsiteY37" fmla="*/ 6881 h 10000"/>
                      <a:gd name="connsiteX38" fmla="*/ 2304 w 10000"/>
                      <a:gd name="connsiteY38" fmla="*/ 6831 h 10000"/>
                      <a:gd name="connsiteX39" fmla="*/ 2418 w 10000"/>
                      <a:gd name="connsiteY39" fmla="*/ 6738 h 10000"/>
                      <a:gd name="connsiteX40" fmla="*/ 2456 w 10000"/>
                      <a:gd name="connsiteY40" fmla="*/ 6713 h 10000"/>
                      <a:gd name="connsiteX41" fmla="*/ 2494 w 10000"/>
                      <a:gd name="connsiteY41" fmla="*/ 6692 h 10000"/>
                      <a:gd name="connsiteX42" fmla="*/ 2532 w 10000"/>
                      <a:gd name="connsiteY42" fmla="*/ 6620 h 10000"/>
                      <a:gd name="connsiteX43" fmla="*/ 2582 w 10000"/>
                      <a:gd name="connsiteY43" fmla="*/ 6570 h 10000"/>
                      <a:gd name="connsiteX44" fmla="*/ 2620 w 10000"/>
                      <a:gd name="connsiteY44" fmla="*/ 6524 h 10000"/>
                      <a:gd name="connsiteX45" fmla="*/ 2721 w 10000"/>
                      <a:gd name="connsiteY45" fmla="*/ 6452 h 10000"/>
                      <a:gd name="connsiteX46" fmla="*/ 2759 w 10000"/>
                      <a:gd name="connsiteY46" fmla="*/ 6406 h 10000"/>
                      <a:gd name="connsiteX47" fmla="*/ 2808 w 10000"/>
                      <a:gd name="connsiteY47" fmla="*/ 6381 h 10000"/>
                      <a:gd name="connsiteX48" fmla="*/ 2884 w 10000"/>
                      <a:gd name="connsiteY48" fmla="*/ 6335 h 10000"/>
                      <a:gd name="connsiteX49" fmla="*/ 2922 w 10000"/>
                      <a:gd name="connsiteY49" fmla="*/ 6314 h 10000"/>
                      <a:gd name="connsiteX50" fmla="*/ 3023 w 10000"/>
                      <a:gd name="connsiteY50" fmla="*/ 6217 h 10000"/>
                      <a:gd name="connsiteX51" fmla="*/ 3148 w 10000"/>
                      <a:gd name="connsiteY51" fmla="*/ 6053 h 10000"/>
                      <a:gd name="connsiteX52" fmla="*/ 3200 w 10000"/>
                      <a:gd name="connsiteY52" fmla="*/ 6028 h 10000"/>
                      <a:gd name="connsiteX53" fmla="*/ 3238 w 10000"/>
                      <a:gd name="connsiteY53" fmla="*/ 5982 h 10000"/>
                      <a:gd name="connsiteX54" fmla="*/ 3350 w 10000"/>
                      <a:gd name="connsiteY54" fmla="*/ 5935 h 10000"/>
                      <a:gd name="connsiteX55" fmla="*/ 3388 w 10000"/>
                      <a:gd name="connsiteY55" fmla="*/ 5910 h 10000"/>
                      <a:gd name="connsiteX56" fmla="*/ 3439 w 10000"/>
                      <a:gd name="connsiteY56" fmla="*/ 5885 h 10000"/>
                      <a:gd name="connsiteX57" fmla="*/ 3527 w 10000"/>
                      <a:gd name="connsiteY57" fmla="*/ 5792 h 10000"/>
                      <a:gd name="connsiteX58" fmla="*/ 3565 w 10000"/>
                      <a:gd name="connsiteY58" fmla="*/ 5767 h 10000"/>
                      <a:gd name="connsiteX59" fmla="*/ 3641 w 10000"/>
                      <a:gd name="connsiteY59" fmla="*/ 5696 h 10000"/>
                      <a:gd name="connsiteX60" fmla="*/ 3665 w 10000"/>
                      <a:gd name="connsiteY60" fmla="*/ 5624 h 10000"/>
                      <a:gd name="connsiteX61" fmla="*/ 3704 w 10000"/>
                      <a:gd name="connsiteY61" fmla="*/ 5603 h 10000"/>
                      <a:gd name="connsiteX62" fmla="*/ 3742 w 10000"/>
                      <a:gd name="connsiteY62" fmla="*/ 5557 h 10000"/>
                      <a:gd name="connsiteX63" fmla="*/ 3780 w 10000"/>
                      <a:gd name="connsiteY63" fmla="*/ 5532 h 10000"/>
                      <a:gd name="connsiteX64" fmla="*/ 3880 w 10000"/>
                      <a:gd name="connsiteY64" fmla="*/ 5435 h 10000"/>
                      <a:gd name="connsiteX65" fmla="*/ 3930 w 10000"/>
                      <a:gd name="connsiteY65" fmla="*/ 5414 h 10000"/>
                      <a:gd name="connsiteX66" fmla="*/ 3968 w 10000"/>
                      <a:gd name="connsiteY66" fmla="*/ 5389 h 10000"/>
                      <a:gd name="connsiteX67" fmla="*/ 4082 w 10000"/>
                      <a:gd name="connsiteY67" fmla="*/ 5343 h 10000"/>
                      <a:gd name="connsiteX68" fmla="*/ 4169 w 10000"/>
                      <a:gd name="connsiteY68" fmla="*/ 5271 h 10000"/>
                      <a:gd name="connsiteX69" fmla="*/ 4207 w 10000"/>
                      <a:gd name="connsiteY69" fmla="*/ 5246 h 10000"/>
                      <a:gd name="connsiteX70" fmla="*/ 4245 w 10000"/>
                      <a:gd name="connsiteY70" fmla="*/ 5200 h 10000"/>
                      <a:gd name="connsiteX71" fmla="*/ 4283 w 10000"/>
                      <a:gd name="connsiteY71" fmla="*/ 5179 h 10000"/>
                      <a:gd name="connsiteX72" fmla="*/ 4319 w 10000"/>
                      <a:gd name="connsiteY72" fmla="*/ 5107 h 10000"/>
                      <a:gd name="connsiteX73" fmla="*/ 4384 w 10000"/>
                      <a:gd name="connsiteY73" fmla="*/ 5082 h 10000"/>
                      <a:gd name="connsiteX74" fmla="*/ 4433 w 10000"/>
                      <a:gd name="connsiteY74" fmla="*/ 5057 h 10000"/>
                      <a:gd name="connsiteX75" fmla="*/ 4559 w 10000"/>
                      <a:gd name="connsiteY75" fmla="*/ 4918 h 10000"/>
                      <a:gd name="connsiteX76" fmla="*/ 4610 w 10000"/>
                      <a:gd name="connsiteY76" fmla="*/ 4868 h 10000"/>
                      <a:gd name="connsiteX77" fmla="*/ 4660 w 10000"/>
                      <a:gd name="connsiteY77" fmla="*/ 4800 h 10000"/>
                      <a:gd name="connsiteX78" fmla="*/ 4698 w 10000"/>
                      <a:gd name="connsiteY78" fmla="*/ 4775 h 10000"/>
                      <a:gd name="connsiteX79" fmla="*/ 4760 w 10000"/>
                      <a:gd name="connsiteY79" fmla="*/ 4729 h 10000"/>
                      <a:gd name="connsiteX80" fmla="*/ 4837 w 10000"/>
                      <a:gd name="connsiteY80" fmla="*/ 4632 h 10000"/>
                      <a:gd name="connsiteX81" fmla="*/ 4899 w 10000"/>
                      <a:gd name="connsiteY81" fmla="*/ 4586 h 10000"/>
                      <a:gd name="connsiteX82" fmla="*/ 4937 w 10000"/>
                      <a:gd name="connsiteY82" fmla="*/ 4540 h 10000"/>
                      <a:gd name="connsiteX83" fmla="*/ 4989 w 10000"/>
                      <a:gd name="connsiteY83" fmla="*/ 4468 h 10000"/>
                      <a:gd name="connsiteX84" fmla="*/ 5038 w 10000"/>
                      <a:gd name="connsiteY84" fmla="*/ 4443 h 10000"/>
                      <a:gd name="connsiteX85" fmla="*/ 5076 w 10000"/>
                      <a:gd name="connsiteY85" fmla="*/ 4422 h 10000"/>
                      <a:gd name="connsiteX86" fmla="*/ 5090 w 10000"/>
                      <a:gd name="connsiteY86" fmla="*/ 4351 h 10000"/>
                      <a:gd name="connsiteX87" fmla="*/ 5139 w 10000"/>
                      <a:gd name="connsiteY87" fmla="*/ 4325 h 10000"/>
                      <a:gd name="connsiteX88" fmla="*/ 5240 w 10000"/>
                      <a:gd name="connsiteY88" fmla="*/ 4233 h 10000"/>
                      <a:gd name="connsiteX89" fmla="*/ 5316 w 10000"/>
                      <a:gd name="connsiteY89" fmla="*/ 4182 h 10000"/>
                      <a:gd name="connsiteX90" fmla="*/ 5392 w 10000"/>
                      <a:gd name="connsiteY90" fmla="*/ 4111 h 10000"/>
                      <a:gd name="connsiteX91" fmla="*/ 5428 w 10000"/>
                      <a:gd name="connsiteY91" fmla="*/ 4065 h 10000"/>
                      <a:gd name="connsiteX92" fmla="*/ 5466 w 10000"/>
                      <a:gd name="connsiteY92" fmla="*/ 4044 h 10000"/>
                      <a:gd name="connsiteX93" fmla="*/ 5542 w 10000"/>
                      <a:gd name="connsiteY93" fmla="*/ 3947 h 10000"/>
                      <a:gd name="connsiteX94" fmla="*/ 5593 w 10000"/>
                      <a:gd name="connsiteY94" fmla="*/ 3901 h 10000"/>
                      <a:gd name="connsiteX95" fmla="*/ 5629 w 10000"/>
                      <a:gd name="connsiteY95" fmla="*/ 3829 h 10000"/>
                      <a:gd name="connsiteX96" fmla="*/ 5656 w 10000"/>
                      <a:gd name="connsiteY96" fmla="*/ 3758 h 10000"/>
                      <a:gd name="connsiteX97" fmla="*/ 5743 w 10000"/>
                      <a:gd name="connsiteY97" fmla="*/ 3640 h 10000"/>
                      <a:gd name="connsiteX98" fmla="*/ 5806 w 10000"/>
                      <a:gd name="connsiteY98" fmla="*/ 3426 h 10000"/>
                      <a:gd name="connsiteX99" fmla="*/ 5831 w 10000"/>
                      <a:gd name="connsiteY99" fmla="*/ 3354 h 10000"/>
                      <a:gd name="connsiteX100" fmla="*/ 5844 w 10000"/>
                      <a:gd name="connsiteY100" fmla="*/ 3287 h 10000"/>
                      <a:gd name="connsiteX101" fmla="*/ 5858 w 10000"/>
                      <a:gd name="connsiteY101" fmla="*/ 3144 h 10000"/>
                      <a:gd name="connsiteX102" fmla="*/ 5907 w 10000"/>
                      <a:gd name="connsiteY102" fmla="*/ 3001 h 10000"/>
                      <a:gd name="connsiteX103" fmla="*/ 5931 w 10000"/>
                      <a:gd name="connsiteY103" fmla="*/ 2930 h 10000"/>
                      <a:gd name="connsiteX104" fmla="*/ 5958 w 10000"/>
                      <a:gd name="connsiteY104" fmla="*/ 2858 h 10000"/>
                      <a:gd name="connsiteX105" fmla="*/ 6084 w 10000"/>
                      <a:gd name="connsiteY105" fmla="*/ 2648 h 10000"/>
                      <a:gd name="connsiteX106" fmla="*/ 6146 w 10000"/>
                      <a:gd name="connsiteY106" fmla="*/ 2480 h 10000"/>
                      <a:gd name="connsiteX107" fmla="*/ 6171 w 10000"/>
                      <a:gd name="connsiteY107" fmla="*/ 2388 h 10000"/>
                      <a:gd name="connsiteX108" fmla="*/ 6274 w 10000"/>
                      <a:gd name="connsiteY108" fmla="*/ 2266 h 10000"/>
                      <a:gd name="connsiteX109" fmla="*/ 6373 w 10000"/>
                      <a:gd name="connsiteY109" fmla="*/ 2148 h 10000"/>
                      <a:gd name="connsiteX110" fmla="*/ 6511 w 10000"/>
                      <a:gd name="connsiteY110" fmla="*/ 2102 h 10000"/>
                      <a:gd name="connsiteX111" fmla="*/ 6563 w 10000"/>
                      <a:gd name="connsiteY111" fmla="*/ 2081 h 10000"/>
                      <a:gd name="connsiteX112" fmla="*/ 6939 w 10000"/>
                      <a:gd name="connsiteY112" fmla="*/ 2009 h 10000"/>
                      <a:gd name="connsiteX113" fmla="*/ 7105 w 10000"/>
                      <a:gd name="connsiteY113" fmla="*/ 1984 h 10000"/>
                      <a:gd name="connsiteX114" fmla="*/ 7230 w 10000"/>
                      <a:gd name="connsiteY114" fmla="*/ 1913 h 10000"/>
                      <a:gd name="connsiteX115" fmla="*/ 7293 w 10000"/>
                      <a:gd name="connsiteY115" fmla="*/ 1866 h 10000"/>
                      <a:gd name="connsiteX116" fmla="*/ 7331 w 10000"/>
                      <a:gd name="connsiteY116" fmla="*/ 1841 h 10000"/>
                      <a:gd name="connsiteX117" fmla="*/ 7380 w 10000"/>
                      <a:gd name="connsiteY117" fmla="*/ 1795 h 10000"/>
                      <a:gd name="connsiteX118" fmla="*/ 7470 w 10000"/>
                      <a:gd name="connsiteY118" fmla="*/ 1702 h 10000"/>
                      <a:gd name="connsiteX119" fmla="*/ 7682 w 10000"/>
                      <a:gd name="connsiteY119" fmla="*/ 1652 h 10000"/>
                      <a:gd name="connsiteX120" fmla="*/ 7846 w 10000"/>
                      <a:gd name="connsiteY120" fmla="*/ 1463 h 10000"/>
                      <a:gd name="connsiteX121" fmla="*/ 7936 w 10000"/>
                      <a:gd name="connsiteY121" fmla="*/ 1442 h 10000"/>
                      <a:gd name="connsiteX122" fmla="*/ 7974 w 10000"/>
                      <a:gd name="connsiteY122" fmla="*/ 1396 h 10000"/>
                      <a:gd name="connsiteX123" fmla="*/ 8012 w 10000"/>
                      <a:gd name="connsiteY123" fmla="*/ 1324 h 10000"/>
                      <a:gd name="connsiteX124" fmla="*/ 8086 w 10000"/>
                      <a:gd name="connsiteY124" fmla="*/ 1274 h 10000"/>
                      <a:gd name="connsiteX125" fmla="*/ 8124 w 10000"/>
                      <a:gd name="connsiteY125" fmla="*/ 1253 h 10000"/>
                      <a:gd name="connsiteX126" fmla="*/ 8200 w 10000"/>
                      <a:gd name="connsiteY126" fmla="*/ 1206 h 10000"/>
                      <a:gd name="connsiteX127" fmla="*/ 8238 w 10000"/>
                      <a:gd name="connsiteY127" fmla="*/ 1181 h 10000"/>
                      <a:gd name="connsiteX128" fmla="*/ 8276 w 10000"/>
                      <a:gd name="connsiteY128" fmla="*/ 1135 h 10000"/>
                      <a:gd name="connsiteX129" fmla="*/ 8325 w 10000"/>
                      <a:gd name="connsiteY129" fmla="*/ 1110 h 10000"/>
                      <a:gd name="connsiteX130" fmla="*/ 8363 w 10000"/>
                      <a:gd name="connsiteY130" fmla="*/ 1084 h 10000"/>
                      <a:gd name="connsiteX131" fmla="*/ 8415 w 10000"/>
                      <a:gd name="connsiteY131" fmla="*/ 1063 h 10000"/>
                      <a:gd name="connsiteX132" fmla="*/ 8464 w 10000"/>
                      <a:gd name="connsiteY132" fmla="*/ 1017 h 10000"/>
                      <a:gd name="connsiteX133" fmla="*/ 8502 w 10000"/>
                      <a:gd name="connsiteY133" fmla="*/ 967 h 10000"/>
                      <a:gd name="connsiteX134" fmla="*/ 8616 w 10000"/>
                      <a:gd name="connsiteY134" fmla="*/ 895 h 10000"/>
                      <a:gd name="connsiteX135" fmla="*/ 8652 w 10000"/>
                      <a:gd name="connsiteY135" fmla="*/ 874 h 10000"/>
                      <a:gd name="connsiteX136" fmla="*/ 8753 w 10000"/>
                      <a:gd name="connsiteY136" fmla="*/ 828 h 10000"/>
                      <a:gd name="connsiteX137" fmla="*/ 8829 w 10000"/>
                      <a:gd name="connsiteY137" fmla="*/ 757 h 10000"/>
                      <a:gd name="connsiteX138" fmla="*/ 8892 w 10000"/>
                      <a:gd name="connsiteY138" fmla="*/ 731 h 10000"/>
                      <a:gd name="connsiteX139" fmla="*/ 8981 w 10000"/>
                      <a:gd name="connsiteY139" fmla="*/ 685 h 10000"/>
                      <a:gd name="connsiteX140" fmla="*/ 9019 w 10000"/>
                      <a:gd name="connsiteY140" fmla="*/ 639 h 10000"/>
                      <a:gd name="connsiteX141" fmla="*/ 9093 w 10000"/>
                      <a:gd name="connsiteY141" fmla="*/ 588 h 10000"/>
                      <a:gd name="connsiteX142" fmla="*/ 9145 w 10000"/>
                      <a:gd name="connsiteY142" fmla="*/ 542 h 10000"/>
                      <a:gd name="connsiteX143" fmla="*/ 9232 w 10000"/>
                      <a:gd name="connsiteY143" fmla="*/ 517 h 10000"/>
                      <a:gd name="connsiteX144" fmla="*/ 9322 w 10000"/>
                      <a:gd name="connsiteY144" fmla="*/ 450 h 10000"/>
                      <a:gd name="connsiteX145" fmla="*/ 9384 w 10000"/>
                      <a:gd name="connsiteY145" fmla="*/ 399 h 10000"/>
                      <a:gd name="connsiteX146" fmla="*/ 9433 w 10000"/>
                      <a:gd name="connsiteY146" fmla="*/ 378 h 10000"/>
                      <a:gd name="connsiteX147" fmla="*/ 9523 w 10000"/>
                      <a:gd name="connsiteY147" fmla="*/ 307 h 10000"/>
                      <a:gd name="connsiteX148" fmla="*/ 9572 w 10000"/>
                      <a:gd name="connsiteY148" fmla="*/ 282 h 10000"/>
                      <a:gd name="connsiteX149" fmla="*/ 9711 w 10000"/>
                      <a:gd name="connsiteY149" fmla="*/ 189 h 10000"/>
                      <a:gd name="connsiteX150" fmla="*/ 9774 w 10000"/>
                      <a:gd name="connsiteY150" fmla="*/ 164 h 10000"/>
                      <a:gd name="connsiteX151" fmla="*/ 9812 w 10000"/>
                      <a:gd name="connsiteY151" fmla="*/ 118 h 10000"/>
                      <a:gd name="connsiteX152" fmla="*/ 9899 w 10000"/>
                      <a:gd name="connsiteY152" fmla="*/ 71 h 10000"/>
                      <a:gd name="connsiteX153" fmla="*/ 9962 w 10000"/>
                      <a:gd name="connsiteY153" fmla="*/ 21 h 10000"/>
                      <a:gd name="connsiteX154" fmla="*/ 10000 w 10000"/>
                      <a:gd name="connsiteY15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390 w 10000"/>
                      <a:gd name="connsiteY8" fmla="*/ 8651 h 10000"/>
                      <a:gd name="connsiteX9" fmla="*/ 479 w 10000"/>
                      <a:gd name="connsiteY9" fmla="*/ 8583 h 10000"/>
                      <a:gd name="connsiteX10" fmla="*/ 605 w 10000"/>
                      <a:gd name="connsiteY10" fmla="*/ 8462 h 10000"/>
                      <a:gd name="connsiteX11" fmla="*/ 806 w 10000"/>
                      <a:gd name="connsiteY11" fmla="*/ 8180 h 10000"/>
                      <a:gd name="connsiteX12" fmla="*/ 882 w 10000"/>
                      <a:gd name="connsiteY12" fmla="*/ 8155 h 10000"/>
                      <a:gd name="connsiteX13" fmla="*/ 920 w 10000"/>
                      <a:gd name="connsiteY13" fmla="*/ 8108 h 10000"/>
                      <a:gd name="connsiteX14" fmla="*/ 970 w 10000"/>
                      <a:gd name="connsiteY14" fmla="*/ 8083 h 10000"/>
                      <a:gd name="connsiteX15" fmla="*/ 1008 w 10000"/>
                      <a:gd name="connsiteY15" fmla="*/ 8037 h 10000"/>
                      <a:gd name="connsiteX16" fmla="*/ 1059 w 10000"/>
                      <a:gd name="connsiteY16" fmla="*/ 7991 h 10000"/>
                      <a:gd name="connsiteX17" fmla="*/ 1095 w 10000"/>
                      <a:gd name="connsiteY17" fmla="*/ 7894 h 10000"/>
                      <a:gd name="connsiteX18" fmla="*/ 1122 w 10000"/>
                      <a:gd name="connsiteY18" fmla="*/ 7827 h 10000"/>
                      <a:gd name="connsiteX19" fmla="*/ 1185 w 10000"/>
                      <a:gd name="connsiteY19" fmla="*/ 7802 h 10000"/>
                      <a:gd name="connsiteX20" fmla="*/ 1223 w 10000"/>
                      <a:gd name="connsiteY20" fmla="*/ 7776 h 10000"/>
                      <a:gd name="connsiteX21" fmla="*/ 1296 w 10000"/>
                      <a:gd name="connsiteY21" fmla="*/ 7684 h 10000"/>
                      <a:gd name="connsiteX22" fmla="*/ 1386 w 10000"/>
                      <a:gd name="connsiteY22" fmla="*/ 7612 h 10000"/>
                      <a:gd name="connsiteX23" fmla="*/ 1424 w 10000"/>
                      <a:gd name="connsiteY23" fmla="*/ 7566 h 10000"/>
                      <a:gd name="connsiteX24" fmla="*/ 1473 w 10000"/>
                      <a:gd name="connsiteY24" fmla="*/ 7541 h 10000"/>
                      <a:gd name="connsiteX25" fmla="*/ 1574 w 10000"/>
                      <a:gd name="connsiteY25" fmla="*/ 7423 h 10000"/>
                      <a:gd name="connsiteX26" fmla="*/ 1612 w 10000"/>
                      <a:gd name="connsiteY26" fmla="*/ 7398 h 10000"/>
                      <a:gd name="connsiteX27" fmla="*/ 1637 w 10000"/>
                      <a:gd name="connsiteY27" fmla="*/ 7327 h 10000"/>
                      <a:gd name="connsiteX28" fmla="*/ 1688 w 10000"/>
                      <a:gd name="connsiteY28" fmla="*/ 7306 h 10000"/>
                      <a:gd name="connsiteX29" fmla="*/ 1726 w 10000"/>
                      <a:gd name="connsiteY29" fmla="*/ 7280 h 10000"/>
                      <a:gd name="connsiteX30" fmla="*/ 1800 w 10000"/>
                      <a:gd name="connsiteY30" fmla="*/ 7188 h 10000"/>
                      <a:gd name="connsiteX31" fmla="*/ 1838 w 10000"/>
                      <a:gd name="connsiteY31" fmla="*/ 7137 h 10000"/>
                      <a:gd name="connsiteX32" fmla="*/ 1928 w 10000"/>
                      <a:gd name="connsiteY32" fmla="*/ 7091 h 10000"/>
                      <a:gd name="connsiteX33" fmla="*/ 1966 w 10000"/>
                      <a:gd name="connsiteY33" fmla="*/ 7045 h 10000"/>
                      <a:gd name="connsiteX34" fmla="*/ 2091 w 10000"/>
                      <a:gd name="connsiteY34" fmla="*/ 6999 h 10000"/>
                      <a:gd name="connsiteX35" fmla="*/ 2129 w 10000"/>
                      <a:gd name="connsiteY35" fmla="*/ 6948 h 10000"/>
                      <a:gd name="connsiteX36" fmla="*/ 2167 w 10000"/>
                      <a:gd name="connsiteY36" fmla="*/ 6927 h 10000"/>
                      <a:gd name="connsiteX37" fmla="*/ 2230 w 10000"/>
                      <a:gd name="connsiteY37" fmla="*/ 6881 h 10000"/>
                      <a:gd name="connsiteX38" fmla="*/ 2304 w 10000"/>
                      <a:gd name="connsiteY38" fmla="*/ 6831 h 10000"/>
                      <a:gd name="connsiteX39" fmla="*/ 2418 w 10000"/>
                      <a:gd name="connsiteY39" fmla="*/ 6738 h 10000"/>
                      <a:gd name="connsiteX40" fmla="*/ 2456 w 10000"/>
                      <a:gd name="connsiteY40" fmla="*/ 6713 h 10000"/>
                      <a:gd name="connsiteX41" fmla="*/ 2494 w 10000"/>
                      <a:gd name="connsiteY41" fmla="*/ 6692 h 10000"/>
                      <a:gd name="connsiteX42" fmla="*/ 2532 w 10000"/>
                      <a:gd name="connsiteY42" fmla="*/ 6620 h 10000"/>
                      <a:gd name="connsiteX43" fmla="*/ 2582 w 10000"/>
                      <a:gd name="connsiteY43" fmla="*/ 6570 h 10000"/>
                      <a:gd name="connsiteX44" fmla="*/ 2620 w 10000"/>
                      <a:gd name="connsiteY44" fmla="*/ 6524 h 10000"/>
                      <a:gd name="connsiteX45" fmla="*/ 2721 w 10000"/>
                      <a:gd name="connsiteY45" fmla="*/ 6452 h 10000"/>
                      <a:gd name="connsiteX46" fmla="*/ 2759 w 10000"/>
                      <a:gd name="connsiteY46" fmla="*/ 6406 h 10000"/>
                      <a:gd name="connsiteX47" fmla="*/ 2808 w 10000"/>
                      <a:gd name="connsiteY47" fmla="*/ 6381 h 10000"/>
                      <a:gd name="connsiteX48" fmla="*/ 2884 w 10000"/>
                      <a:gd name="connsiteY48" fmla="*/ 6335 h 10000"/>
                      <a:gd name="connsiteX49" fmla="*/ 2922 w 10000"/>
                      <a:gd name="connsiteY49" fmla="*/ 6314 h 10000"/>
                      <a:gd name="connsiteX50" fmla="*/ 3023 w 10000"/>
                      <a:gd name="connsiteY50" fmla="*/ 6217 h 10000"/>
                      <a:gd name="connsiteX51" fmla="*/ 3148 w 10000"/>
                      <a:gd name="connsiteY51" fmla="*/ 6053 h 10000"/>
                      <a:gd name="connsiteX52" fmla="*/ 3200 w 10000"/>
                      <a:gd name="connsiteY52" fmla="*/ 6028 h 10000"/>
                      <a:gd name="connsiteX53" fmla="*/ 3238 w 10000"/>
                      <a:gd name="connsiteY53" fmla="*/ 5982 h 10000"/>
                      <a:gd name="connsiteX54" fmla="*/ 3350 w 10000"/>
                      <a:gd name="connsiteY54" fmla="*/ 5935 h 10000"/>
                      <a:gd name="connsiteX55" fmla="*/ 3388 w 10000"/>
                      <a:gd name="connsiteY55" fmla="*/ 5910 h 10000"/>
                      <a:gd name="connsiteX56" fmla="*/ 3439 w 10000"/>
                      <a:gd name="connsiteY56" fmla="*/ 5885 h 10000"/>
                      <a:gd name="connsiteX57" fmla="*/ 3527 w 10000"/>
                      <a:gd name="connsiteY57" fmla="*/ 5792 h 10000"/>
                      <a:gd name="connsiteX58" fmla="*/ 3565 w 10000"/>
                      <a:gd name="connsiteY58" fmla="*/ 5767 h 10000"/>
                      <a:gd name="connsiteX59" fmla="*/ 3641 w 10000"/>
                      <a:gd name="connsiteY59" fmla="*/ 5696 h 10000"/>
                      <a:gd name="connsiteX60" fmla="*/ 3665 w 10000"/>
                      <a:gd name="connsiteY60" fmla="*/ 5624 h 10000"/>
                      <a:gd name="connsiteX61" fmla="*/ 3704 w 10000"/>
                      <a:gd name="connsiteY61" fmla="*/ 5603 h 10000"/>
                      <a:gd name="connsiteX62" fmla="*/ 3742 w 10000"/>
                      <a:gd name="connsiteY62" fmla="*/ 5557 h 10000"/>
                      <a:gd name="connsiteX63" fmla="*/ 3780 w 10000"/>
                      <a:gd name="connsiteY63" fmla="*/ 5532 h 10000"/>
                      <a:gd name="connsiteX64" fmla="*/ 3880 w 10000"/>
                      <a:gd name="connsiteY64" fmla="*/ 5435 h 10000"/>
                      <a:gd name="connsiteX65" fmla="*/ 3930 w 10000"/>
                      <a:gd name="connsiteY65" fmla="*/ 5414 h 10000"/>
                      <a:gd name="connsiteX66" fmla="*/ 3968 w 10000"/>
                      <a:gd name="connsiteY66" fmla="*/ 5389 h 10000"/>
                      <a:gd name="connsiteX67" fmla="*/ 4082 w 10000"/>
                      <a:gd name="connsiteY67" fmla="*/ 5343 h 10000"/>
                      <a:gd name="connsiteX68" fmla="*/ 4169 w 10000"/>
                      <a:gd name="connsiteY68" fmla="*/ 5271 h 10000"/>
                      <a:gd name="connsiteX69" fmla="*/ 4207 w 10000"/>
                      <a:gd name="connsiteY69" fmla="*/ 5246 h 10000"/>
                      <a:gd name="connsiteX70" fmla="*/ 4245 w 10000"/>
                      <a:gd name="connsiteY70" fmla="*/ 5200 h 10000"/>
                      <a:gd name="connsiteX71" fmla="*/ 4283 w 10000"/>
                      <a:gd name="connsiteY71" fmla="*/ 5179 h 10000"/>
                      <a:gd name="connsiteX72" fmla="*/ 4319 w 10000"/>
                      <a:gd name="connsiteY72" fmla="*/ 5107 h 10000"/>
                      <a:gd name="connsiteX73" fmla="*/ 4384 w 10000"/>
                      <a:gd name="connsiteY73" fmla="*/ 5082 h 10000"/>
                      <a:gd name="connsiteX74" fmla="*/ 4433 w 10000"/>
                      <a:gd name="connsiteY74" fmla="*/ 5057 h 10000"/>
                      <a:gd name="connsiteX75" fmla="*/ 4559 w 10000"/>
                      <a:gd name="connsiteY75" fmla="*/ 4918 h 10000"/>
                      <a:gd name="connsiteX76" fmla="*/ 4610 w 10000"/>
                      <a:gd name="connsiteY76" fmla="*/ 4868 h 10000"/>
                      <a:gd name="connsiteX77" fmla="*/ 4660 w 10000"/>
                      <a:gd name="connsiteY77" fmla="*/ 4800 h 10000"/>
                      <a:gd name="connsiteX78" fmla="*/ 4698 w 10000"/>
                      <a:gd name="connsiteY78" fmla="*/ 4775 h 10000"/>
                      <a:gd name="connsiteX79" fmla="*/ 4760 w 10000"/>
                      <a:gd name="connsiteY79" fmla="*/ 4729 h 10000"/>
                      <a:gd name="connsiteX80" fmla="*/ 4837 w 10000"/>
                      <a:gd name="connsiteY80" fmla="*/ 4632 h 10000"/>
                      <a:gd name="connsiteX81" fmla="*/ 4899 w 10000"/>
                      <a:gd name="connsiteY81" fmla="*/ 4586 h 10000"/>
                      <a:gd name="connsiteX82" fmla="*/ 4937 w 10000"/>
                      <a:gd name="connsiteY82" fmla="*/ 4540 h 10000"/>
                      <a:gd name="connsiteX83" fmla="*/ 4989 w 10000"/>
                      <a:gd name="connsiteY83" fmla="*/ 4468 h 10000"/>
                      <a:gd name="connsiteX84" fmla="*/ 5038 w 10000"/>
                      <a:gd name="connsiteY84" fmla="*/ 4443 h 10000"/>
                      <a:gd name="connsiteX85" fmla="*/ 5076 w 10000"/>
                      <a:gd name="connsiteY85" fmla="*/ 4422 h 10000"/>
                      <a:gd name="connsiteX86" fmla="*/ 5090 w 10000"/>
                      <a:gd name="connsiteY86" fmla="*/ 4351 h 10000"/>
                      <a:gd name="connsiteX87" fmla="*/ 5139 w 10000"/>
                      <a:gd name="connsiteY87" fmla="*/ 4325 h 10000"/>
                      <a:gd name="connsiteX88" fmla="*/ 5240 w 10000"/>
                      <a:gd name="connsiteY88" fmla="*/ 4233 h 10000"/>
                      <a:gd name="connsiteX89" fmla="*/ 5316 w 10000"/>
                      <a:gd name="connsiteY89" fmla="*/ 4182 h 10000"/>
                      <a:gd name="connsiteX90" fmla="*/ 5392 w 10000"/>
                      <a:gd name="connsiteY90" fmla="*/ 4111 h 10000"/>
                      <a:gd name="connsiteX91" fmla="*/ 5428 w 10000"/>
                      <a:gd name="connsiteY91" fmla="*/ 4065 h 10000"/>
                      <a:gd name="connsiteX92" fmla="*/ 5466 w 10000"/>
                      <a:gd name="connsiteY92" fmla="*/ 4044 h 10000"/>
                      <a:gd name="connsiteX93" fmla="*/ 5542 w 10000"/>
                      <a:gd name="connsiteY93" fmla="*/ 3947 h 10000"/>
                      <a:gd name="connsiteX94" fmla="*/ 5593 w 10000"/>
                      <a:gd name="connsiteY94" fmla="*/ 3901 h 10000"/>
                      <a:gd name="connsiteX95" fmla="*/ 5629 w 10000"/>
                      <a:gd name="connsiteY95" fmla="*/ 3829 h 10000"/>
                      <a:gd name="connsiteX96" fmla="*/ 5656 w 10000"/>
                      <a:gd name="connsiteY96" fmla="*/ 3758 h 10000"/>
                      <a:gd name="connsiteX97" fmla="*/ 5743 w 10000"/>
                      <a:gd name="connsiteY97" fmla="*/ 3640 h 10000"/>
                      <a:gd name="connsiteX98" fmla="*/ 5806 w 10000"/>
                      <a:gd name="connsiteY98" fmla="*/ 3426 h 10000"/>
                      <a:gd name="connsiteX99" fmla="*/ 5831 w 10000"/>
                      <a:gd name="connsiteY99" fmla="*/ 3354 h 10000"/>
                      <a:gd name="connsiteX100" fmla="*/ 5844 w 10000"/>
                      <a:gd name="connsiteY100" fmla="*/ 3287 h 10000"/>
                      <a:gd name="connsiteX101" fmla="*/ 5858 w 10000"/>
                      <a:gd name="connsiteY101" fmla="*/ 3144 h 10000"/>
                      <a:gd name="connsiteX102" fmla="*/ 5907 w 10000"/>
                      <a:gd name="connsiteY102" fmla="*/ 3001 h 10000"/>
                      <a:gd name="connsiteX103" fmla="*/ 5931 w 10000"/>
                      <a:gd name="connsiteY103" fmla="*/ 2930 h 10000"/>
                      <a:gd name="connsiteX104" fmla="*/ 5958 w 10000"/>
                      <a:gd name="connsiteY104" fmla="*/ 2858 h 10000"/>
                      <a:gd name="connsiteX105" fmla="*/ 6084 w 10000"/>
                      <a:gd name="connsiteY105" fmla="*/ 2648 h 10000"/>
                      <a:gd name="connsiteX106" fmla="*/ 6171 w 10000"/>
                      <a:gd name="connsiteY106" fmla="*/ 2388 h 10000"/>
                      <a:gd name="connsiteX107" fmla="*/ 6274 w 10000"/>
                      <a:gd name="connsiteY107" fmla="*/ 2266 h 10000"/>
                      <a:gd name="connsiteX108" fmla="*/ 6373 w 10000"/>
                      <a:gd name="connsiteY108" fmla="*/ 2148 h 10000"/>
                      <a:gd name="connsiteX109" fmla="*/ 6511 w 10000"/>
                      <a:gd name="connsiteY109" fmla="*/ 2102 h 10000"/>
                      <a:gd name="connsiteX110" fmla="*/ 6563 w 10000"/>
                      <a:gd name="connsiteY110" fmla="*/ 2081 h 10000"/>
                      <a:gd name="connsiteX111" fmla="*/ 6939 w 10000"/>
                      <a:gd name="connsiteY111" fmla="*/ 2009 h 10000"/>
                      <a:gd name="connsiteX112" fmla="*/ 7105 w 10000"/>
                      <a:gd name="connsiteY112" fmla="*/ 1984 h 10000"/>
                      <a:gd name="connsiteX113" fmla="*/ 7230 w 10000"/>
                      <a:gd name="connsiteY113" fmla="*/ 1913 h 10000"/>
                      <a:gd name="connsiteX114" fmla="*/ 7293 w 10000"/>
                      <a:gd name="connsiteY114" fmla="*/ 1866 h 10000"/>
                      <a:gd name="connsiteX115" fmla="*/ 7331 w 10000"/>
                      <a:gd name="connsiteY115" fmla="*/ 1841 h 10000"/>
                      <a:gd name="connsiteX116" fmla="*/ 7380 w 10000"/>
                      <a:gd name="connsiteY116" fmla="*/ 1795 h 10000"/>
                      <a:gd name="connsiteX117" fmla="*/ 7470 w 10000"/>
                      <a:gd name="connsiteY117" fmla="*/ 1702 h 10000"/>
                      <a:gd name="connsiteX118" fmla="*/ 7682 w 10000"/>
                      <a:gd name="connsiteY118" fmla="*/ 1652 h 10000"/>
                      <a:gd name="connsiteX119" fmla="*/ 7846 w 10000"/>
                      <a:gd name="connsiteY119" fmla="*/ 1463 h 10000"/>
                      <a:gd name="connsiteX120" fmla="*/ 7936 w 10000"/>
                      <a:gd name="connsiteY120" fmla="*/ 1442 h 10000"/>
                      <a:gd name="connsiteX121" fmla="*/ 7974 w 10000"/>
                      <a:gd name="connsiteY121" fmla="*/ 1396 h 10000"/>
                      <a:gd name="connsiteX122" fmla="*/ 8012 w 10000"/>
                      <a:gd name="connsiteY122" fmla="*/ 1324 h 10000"/>
                      <a:gd name="connsiteX123" fmla="*/ 8086 w 10000"/>
                      <a:gd name="connsiteY123" fmla="*/ 1274 h 10000"/>
                      <a:gd name="connsiteX124" fmla="*/ 8124 w 10000"/>
                      <a:gd name="connsiteY124" fmla="*/ 1253 h 10000"/>
                      <a:gd name="connsiteX125" fmla="*/ 8200 w 10000"/>
                      <a:gd name="connsiteY125" fmla="*/ 1206 h 10000"/>
                      <a:gd name="connsiteX126" fmla="*/ 8238 w 10000"/>
                      <a:gd name="connsiteY126" fmla="*/ 1181 h 10000"/>
                      <a:gd name="connsiteX127" fmla="*/ 8276 w 10000"/>
                      <a:gd name="connsiteY127" fmla="*/ 1135 h 10000"/>
                      <a:gd name="connsiteX128" fmla="*/ 8325 w 10000"/>
                      <a:gd name="connsiteY128" fmla="*/ 1110 h 10000"/>
                      <a:gd name="connsiteX129" fmla="*/ 8363 w 10000"/>
                      <a:gd name="connsiteY129" fmla="*/ 1084 h 10000"/>
                      <a:gd name="connsiteX130" fmla="*/ 8415 w 10000"/>
                      <a:gd name="connsiteY130" fmla="*/ 1063 h 10000"/>
                      <a:gd name="connsiteX131" fmla="*/ 8464 w 10000"/>
                      <a:gd name="connsiteY131" fmla="*/ 1017 h 10000"/>
                      <a:gd name="connsiteX132" fmla="*/ 8502 w 10000"/>
                      <a:gd name="connsiteY132" fmla="*/ 967 h 10000"/>
                      <a:gd name="connsiteX133" fmla="*/ 8616 w 10000"/>
                      <a:gd name="connsiteY133" fmla="*/ 895 h 10000"/>
                      <a:gd name="connsiteX134" fmla="*/ 8652 w 10000"/>
                      <a:gd name="connsiteY134" fmla="*/ 874 h 10000"/>
                      <a:gd name="connsiteX135" fmla="*/ 8753 w 10000"/>
                      <a:gd name="connsiteY135" fmla="*/ 828 h 10000"/>
                      <a:gd name="connsiteX136" fmla="*/ 8829 w 10000"/>
                      <a:gd name="connsiteY136" fmla="*/ 757 h 10000"/>
                      <a:gd name="connsiteX137" fmla="*/ 8892 w 10000"/>
                      <a:gd name="connsiteY137" fmla="*/ 731 h 10000"/>
                      <a:gd name="connsiteX138" fmla="*/ 8981 w 10000"/>
                      <a:gd name="connsiteY138" fmla="*/ 685 h 10000"/>
                      <a:gd name="connsiteX139" fmla="*/ 9019 w 10000"/>
                      <a:gd name="connsiteY139" fmla="*/ 639 h 10000"/>
                      <a:gd name="connsiteX140" fmla="*/ 9093 w 10000"/>
                      <a:gd name="connsiteY140" fmla="*/ 588 h 10000"/>
                      <a:gd name="connsiteX141" fmla="*/ 9145 w 10000"/>
                      <a:gd name="connsiteY141" fmla="*/ 542 h 10000"/>
                      <a:gd name="connsiteX142" fmla="*/ 9232 w 10000"/>
                      <a:gd name="connsiteY142" fmla="*/ 517 h 10000"/>
                      <a:gd name="connsiteX143" fmla="*/ 9322 w 10000"/>
                      <a:gd name="connsiteY143" fmla="*/ 450 h 10000"/>
                      <a:gd name="connsiteX144" fmla="*/ 9384 w 10000"/>
                      <a:gd name="connsiteY144" fmla="*/ 399 h 10000"/>
                      <a:gd name="connsiteX145" fmla="*/ 9433 w 10000"/>
                      <a:gd name="connsiteY145" fmla="*/ 378 h 10000"/>
                      <a:gd name="connsiteX146" fmla="*/ 9523 w 10000"/>
                      <a:gd name="connsiteY146" fmla="*/ 307 h 10000"/>
                      <a:gd name="connsiteX147" fmla="*/ 9572 w 10000"/>
                      <a:gd name="connsiteY147" fmla="*/ 282 h 10000"/>
                      <a:gd name="connsiteX148" fmla="*/ 9711 w 10000"/>
                      <a:gd name="connsiteY148" fmla="*/ 189 h 10000"/>
                      <a:gd name="connsiteX149" fmla="*/ 9774 w 10000"/>
                      <a:gd name="connsiteY149" fmla="*/ 164 h 10000"/>
                      <a:gd name="connsiteX150" fmla="*/ 9812 w 10000"/>
                      <a:gd name="connsiteY150" fmla="*/ 118 h 10000"/>
                      <a:gd name="connsiteX151" fmla="*/ 9899 w 10000"/>
                      <a:gd name="connsiteY151" fmla="*/ 71 h 10000"/>
                      <a:gd name="connsiteX152" fmla="*/ 9962 w 10000"/>
                      <a:gd name="connsiteY152" fmla="*/ 21 h 10000"/>
                      <a:gd name="connsiteX153" fmla="*/ 10000 w 10000"/>
                      <a:gd name="connsiteY15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390 w 10000"/>
                      <a:gd name="connsiteY8" fmla="*/ 8651 h 10000"/>
                      <a:gd name="connsiteX9" fmla="*/ 479 w 10000"/>
                      <a:gd name="connsiteY9" fmla="*/ 8583 h 10000"/>
                      <a:gd name="connsiteX10" fmla="*/ 605 w 10000"/>
                      <a:gd name="connsiteY10" fmla="*/ 8462 h 10000"/>
                      <a:gd name="connsiteX11" fmla="*/ 806 w 10000"/>
                      <a:gd name="connsiteY11" fmla="*/ 8180 h 10000"/>
                      <a:gd name="connsiteX12" fmla="*/ 882 w 10000"/>
                      <a:gd name="connsiteY12" fmla="*/ 8155 h 10000"/>
                      <a:gd name="connsiteX13" fmla="*/ 920 w 10000"/>
                      <a:gd name="connsiteY13" fmla="*/ 8108 h 10000"/>
                      <a:gd name="connsiteX14" fmla="*/ 970 w 10000"/>
                      <a:gd name="connsiteY14" fmla="*/ 8083 h 10000"/>
                      <a:gd name="connsiteX15" fmla="*/ 1008 w 10000"/>
                      <a:gd name="connsiteY15" fmla="*/ 8037 h 10000"/>
                      <a:gd name="connsiteX16" fmla="*/ 1059 w 10000"/>
                      <a:gd name="connsiteY16" fmla="*/ 7991 h 10000"/>
                      <a:gd name="connsiteX17" fmla="*/ 1095 w 10000"/>
                      <a:gd name="connsiteY17" fmla="*/ 7894 h 10000"/>
                      <a:gd name="connsiteX18" fmla="*/ 1122 w 10000"/>
                      <a:gd name="connsiteY18" fmla="*/ 7827 h 10000"/>
                      <a:gd name="connsiteX19" fmla="*/ 1185 w 10000"/>
                      <a:gd name="connsiteY19" fmla="*/ 7802 h 10000"/>
                      <a:gd name="connsiteX20" fmla="*/ 1223 w 10000"/>
                      <a:gd name="connsiteY20" fmla="*/ 7776 h 10000"/>
                      <a:gd name="connsiteX21" fmla="*/ 1296 w 10000"/>
                      <a:gd name="connsiteY21" fmla="*/ 7684 h 10000"/>
                      <a:gd name="connsiteX22" fmla="*/ 1386 w 10000"/>
                      <a:gd name="connsiteY22" fmla="*/ 7612 h 10000"/>
                      <a:gd name="connsiteX23" fmla="*/ 1424 w 10000"/>
                      <a:gd name="connsiteY23" fmla="*/ 7566 h 10000"/>
                      <a:gd name="connsiteX24" fmla="*/ 1473 w 10000"/>
                      <a:gd name="connsiteY24" fmla="*/ 7541 h 10000"/>
                      <a:gd name="connsiteX25" fmla="*/ 1574 w 10000"/>
                      <a:gd name="connsiteY25" fmla="*/ 7423 h 10000"/>
                      <a:gd name="connsiteX26" fmla="*/ 1612 w 10000"/>
                      <a:gd name="connsiteY26" fmla="*/ 7398 h 10000"/>
                      <a:gd name="connsiteX27" fmla="*/ 1637 w 10000"/>
                      <a:gd name="connsiteY27" fmla="*/ 7327 h 10000"/>
                      <a:gd name="connsiteX28" fmla="*/ 1688 w 10000"/>
                      <a:gd name="connsiteY28" fmla="*/ 7306 h 10000"/>
                      <a:gd name="connsiteX29" fmla="*/ 1726 w 10000"/>
                      <a:gd name="connsiteY29" fmla="*/ 7280 h 10000"/>
                      <a:gd name="connsiteX30" fmla="*/ 1800 w 10000"/>
                      <a:gd name="connsiteY30" fmla="*/ 7188 h 10000"/>
                      <a:gd name="connsiteX31" fmla="*/ 1838 w 10000"/>
                      <a:gd name="connsiteY31" fmla="*/ 7137 h 10000"/>
                      <a:gd name="connsiteX32" fmla="*/ 1928 w 10000"/>
                      <a:gd name="connsiteY32" fmla="*/ 7091 h 10000"/>
                      <a:gd name="connsiteX33" fmla="*/ 1966 w 10000"/>
                      <a:gd name="connsiteY33" fmla="*/ 7045 h 10000"/>
                      <a:gd name="connsiteX34" fmla="*/ 2091 w 10000"/>
                      <a:gd name="connsiteY34" fmla="*/ 6999 h 10000"/>
                      <a:gd name="connsiteX35" fmla="*/ 2129 w 10000"/>
                      <a:gd name="connsiteY35" fmla="*/ 6948 h 10000"/>
                      <a:gd name="connsiteX36" fmla="*/ 2167 w 10000"/>
                      <a:gd name="connsiteY36" fmla="*/ 6927 h 10000"/>
                      <a:gd name="connsiteX37" fmla="*/ 2230 w 10000"/>
                      <a:gd name="connsiteY37" fmla="*/ 6881 h 10000"/>
                      <a:gd name="connsiteX38" fmla="*/ 2304 w 10000"/>
                      <a:gd name="connsiteY38" fmla="*/ 6831 h 10000"/>
                      <a:gd name="connsiteX39" fmla="*/ 2418 w 10000"/>
                      <a:gd name="connsiteY39" fmla="*/ 6738 h 10000"/>
                      <a:gd name="connsiteX40" fmla="*/ 2456 w 10000"/>
                      <a:gd name="connsiteY40" fmla="*/ 6713 h 10000"/>
                      <a:gd name="connsiteX41" fmla="*/ 2494 w 10000"/>
                      <a:gd name="connsiteY41" fmla="*/ 6692 h 10000"/>
                      <a:gd name="connsiteX42" fmla="*/ 2532 w 10000"/>
                      <a:gd name="connsiteY42" fmla="*/ 6620 h 10000"/>
                      <a:gd name="connsiteX43" fmla="*/ 2582 w 10000"/>
                      <a:gd name="connsiteY43" fmla="*/ 6570 h 10000"/>
                      <a:gd name="connsiteX44" fmla="*/ 2620 w 10000"/>
                      <a:gd name="connsiteY44" fmla="*/ 6524 h 10000"/>
                      <a:gd name="connsiteX45" fmla="*/ 2721 w 10000"/>
                      <a:gd name="connsiteY45" fmla="*/ 6452 h 10000"/>
                      <a:gd name="connsiteX46" fmla="*/ 2759 w 10000"/>
                      <a:gd name="connsiteY46" fmla="*/ 6406 h 10000"/>
                      <a:gd name="connsiteX47" fmla="*/ 2808 w 10000"/>
                      <a:gd name="connsiteY47" fmla="*/ 6381 h 10000"/>
                      <a:gd name="connsiteX48" fmla="*/ 2884 w 10000"/>
                      <a:gd name="connsiteY48" fmla="*/ 6335 h 10000"/>
                      <a:gd name="connsiteX49" fmla="*/ 2922 w 10000"/>
                      <a:gd name="connsiteY49" fmla="*/ 6314 h 10000"/>
                      <a:gd name="connsiteX50" fmla="*/ 3023 w 10000"/>
                      <a:gd name="connsiteY50" fmla="*/ 6217 h 10000"/>
                      <a:gd name="connsiteX51" fmla="*/ 3148 w 10000"/>
                      <a:gd name="connsiteY51" fmla="*/ 6053 h 10000"/>
                      <a:gd name="connsiteX52" fmla="*/ 3200 w 10000"/>
                      <a:gd name="connsiteY52" fmla="*/ 6028 h 10000"/>
                      <a:gd name="connsiteX53" fmla="*/ 3238 w 10000"/>
                      <a:gd name="connsiteY53" fmla="*/ 5982 h 10000"/>
                      <a:gd name="connsiteX54" fmla="*/ 3350 w 10000"/>
                      <a:gd name="connsiteY54" fmla="*/ 5935 h 10000"/>
                      <a:gd name="connsiteX55" fmla="*/ 3388 w 10000"/>
                      <a:gd name="connsiteY55" fmla="*/ 5910 h 10000"/>
                      <a:gd name="connsiteX56" fmla="*/ 3439 w 10000"/>
                      <a:gd name="connsiteY56" fmla="*/ 5885 h 10000"/>
                      <a:gd name="connsiteX57" fmla="*/ 3527 w 10000"/>
                      <a:gd name="connsiteY57" fmla="*/ 5792 h 10000"/>
                      <a:gd name="connsiteX58" fmla="*/ 3565 w 10000"/>
                      <a:gd name="connsiteY58" fmla="*/ 5767 h 10000"/>
                      <a:gd name="connsiteX59" fmla="*/ 3641 w 10000"/>
                      <a:gd name="connsiteY59" fmla="*/ 5696 h 10000"/>
                      <a:gd name="connsiteX60" fmla="*/ 3665 w 10000"/>
                      <a:gd name="connsiteY60" fmla="*/ 5624 h 10000"/>
                      <a:gd name="connsiteX61" fmla="*/ 3704 w 10000"/>
                      <a:gd name="connsiteY61" fmla="*/ 5603 h 10000"/>
                      <a:gd name="connsiteX62" fmla="*/ 3742 w 10000"/>
                      <a:gd name="connsiteY62" fmla="*/ 5557 h 10000"/>
                      <a:gd name="connsiteX63" fmla="*/ 3780 w 10000"/>
                      <a:gd name="connsiteY63" fmla="*/ 5532 h 10000"/>
                      <a:gd name="connsiteX64" fmla="*/ 3880 w 10000"/>
                      <a:gd name="connsiteY64" fmla="*/ 5435 h 10000"/>
                      <a:gd name="connsiteX65" fmla="*/ 3930 w 10000"/>
                      <a:gd name="connsiteY65" fmla="*/ 5414 h 10000"/>
                      <a:gd name="connsiteX66" fmla="*/ 3968 w 10000"/>
                      <a:gd name="connsiteY66" fmla="*/ 5389 h 10000"/>
                      <a:gd name="connsiteX67" fmla="*/ 4082 w 10000"/>
                      <a:gd name="connsiteY67" fmla="*/ 5343 h 10000"/>
                      <a:gd name="connsiteX68" fmla="*/ 4169 w 10000"/>
                      <a:gd name="connsiteY68" fmla="*/ 5271 h 10000"/>
                      <a:gd name="connsiteX69" fmla="*/ 4207 w 10000"/>
                      <a:gd name="connsiteY69" fmla="*/ 5246 h 10000"/>
                      <a:gd name="connsiteX70" fmla="*/ 4245 w 10000"/>
                      <a:gd name="connsiteY70" fmla="*/ 5200 h 10000"/>
                      <a:gd name="connsiteX71" fmla="*/ 4283 w 10000"/>
                      <a:gd name="connsiteY71" fmla="*/ 5179 h 10000"/>
                      <a:gd name="connsiteX72" fmla="*/ 4319 w 10000"/>
                      <a:gd name="connsiteY72" fmla="*/ 5107 h 10000"/>
                      <a:gd name="connsiteX73" fmla="*/ 4384 w 10000"/>
                      <a:gd name="connsiteY73" fmla="*/ 5082 h 10000"/>
                      <a:gd name="connsiteX74" fmla="*/ 4433 w 10000"/>
                      <a:gd name="connsiteY74" fmla="*/ 5057 h 10000"/>
                      <a:gd name="connsiteX75" fmla="*/ 4559 w 10000"/>
                      <a:gd name="connsiteY75" fmla="*/ 4918 h 10000"/>
                      <a:gd name="connsiteX76" fmla="*/ 4610 w 10000"/>
                      <a:gd name="connsiteY76" fmla="*/ 4868 h 10000"/>
                      <a:gd name="connsiteX77" fmla="*/ 4660 w 10000"/>
                      <a:gd name="connsiteY77" fmla="*/ 4800 h 10000"/>
                      <a:gd name="connsiteX78" fmla="*/ 4698 w 10000"/>
                      <a:gd name="connsiteY78" fmla="*/ 4775 h 10000"/>
                      <a:gd name="connsiteX79" fmla="*/ 4760 w 10000"/>
                      <a:gd name="connsiteY79" fmla="*/ 4729 h 10000"/>
                      <a:gd name="connsiteX80" fmla="*/ 4837 w 10000"/>
                      <a:gd name="connsiteY80" fmla="*/ 4632 h 10000"/>
                      <a:gd name="connsiteX81" fmla="*/ 4899 w 10000"/>
                      <a:gd name="connsiteY81" fmla="*/ 4586 h 10000"/>
                      <a:gd name="connsiteX82" fmla="*/ 4937 w 10000"/>
                      <a:gd name="connsiteY82" fmla="*/ 4540 h 10000"/>
                      <a:gd name="connsiteX83" fmla="*/ 4989 w 10000"/>
                      <a:gd name="connsiteY83" fmla="*/ 4468 h 10000"/>
                      <a:gd name="connsiteX84" fmla="*/ 5038 w 10000"/>
                      <a:gd name="connsiteY84" fmla="*/ 4443 h 10000"/>
                      <a:gd name="connsiteX85" fmla="*/ 5076 w 10000"/>
                      <a:gd name="connsiteY85" fmla="*/ 4422 h 10000"/>
                      <a:gd name="connsiteX86" fmla="*/ 5090 w 10000"/>
                      <a:gd name="connsiteY86" fmla="*/ 4351 h 10000"/>
                      <a:gd name="connsiteX87" fmla="*/ 5139 w 10000"/>
                      <a:gd name="connsiteY87" fmla="*/ 4325 h 10000"/>
                      <a:gd name="connsiteX88" fmla="*/ 5240 w 10000"/>
                      <a:gd name="connsiteY88" fmla="*/ 4233 h 10000"/>
                      <a:gd name="connsiteX89" fmla="*/ 5316 w 10000"/>
                      <a:gd name="connsiteY89" fmla="*/ 4182 h 10000"/>
                      <a:gd name="connsiteX90" fmla="*/ 5392 w 10000"/>
                      <a:gd name="connsiteY90" fmla="*/ 4111 h 10000"/>
                      <a:gd name="connsiteX91" fmla="*/ 5428 w 10000"/>
                      <a:gd name="connsiteY91" fmla="*/ 4065 h 10000"/>
                      <a:gd name="connsiteX92" fmla="*/ 5466 w 10000"/>
                      <a:gd name="connsiteY92" fmla="*/ 4044 h 10000"/>
                      <a:gd name="connsiteX93" fmla="*/ 5542 w 10000"/>
                      <a:gd name="connsiteY93" fmla="*/ 3947 h 10000"/>
                      <a:gd name="connsiteX94" fmla="*/ 5593 w 10000"/>
                      <a:gd name="connsiteY94" fmla="*/ 3901 h 10000"/>
                      <a:gd name="connsiteX95" fmla="*/ 5629 w 10000"/>
                      <a:gd name="connsiteY95" fmla="*/ 3829 h 10000"/>
                      <a:gd name="connsiteX96" fmla="*/ 5656 w 10000"/>
                      <a:gd name="connsiteY96" fmla="*/ 3758 h 10000"/>
                      <a:gd name="connsiteX97" fmla="*/ 5743 w 10000"/>
                      <a:gd name="connsiteY97" fmla="*/ 3640 h 10000"/>
                      <a:gd name="connsiteX98" fmla="*/ 5806 w 10000"/>
                      <a:gd name="connsiteY98" fmla="*/ 3426 h 10000"/>
                      <a:gd name="connsiteX99" fmla="*/ 5831 w 10000"/>
                      <a:gd name="connsiteY99" fmla="*/ 3354 h 10000"/>
                      <a:gd name="connsiteX100" fmla="*/ 5858 w 10000"/>
                      <a:gd name="connsiteY100" fmla="*/ 3144 h 10000"/>
                      <a:gd name="connsiteX101" fmla="*/ 5907 w 10000"/>
                      <a:gd name="connsiteY101" fmla="*/ 3001 h 10000"/>
                      <a:gd name="connsiteX102" fmla="*/ 5931 w 10000"/>
                      <a:gd name="connsiteY102" fmla="*/ 2930 h 10000"/>
                      <a:gd name="connsiteX103" fmla="*/ 5958 w 10000"/>
                      <a:gd name="connsiteY103" fmla="*/ 2858 h 10000"/>
                      <a:gd name="connsiteX104" fmla="*/ 6084 w 10000"/>
                      <a:gd name="connsiteY104" fmla="*/ 2648 h 10000"/>
                      <a:gd name="connsiteX105" fmla="*/ 6171 w 10000"/>
                      <a:gd name="connsiteY105" fmla="*/ 2388 h 10000"/>
                      <a:gd name="connsiteX106" fmla="*/ 6274 w 10000"/>
                      <a:gd name="connsiteY106" fmla="*/ 2266 h 10000"/>
                      <a:gd name="connsiteX107" fmla="*/ 6373 w 10000"/>
                      <a:gd name="connsiteY107" fmla="*/ 2148 h 10000"/>
                      <a:gd name="connsiteX108" fmla="*/ 6511 w 10000"/>
                      <a:gd name="connsiteY108" fmla="*/ 2102 h 10000"/>
                      <a:gd name="connsiteX109" fmla="*/ 6563 w 10000"/>
                      <a:gd name="connsiteY109" fmla="*/ 2081 h 10000"/>
                      <a:gd name="connsiteX110" fmla="*/ 6939 w 10000"/>
                      <a:gd name="connsiteY110" fmla="*/ 2009 h 10000"/>
                      <a:gd name="connsiteX111" fmla="*/ 7105 w 10000"/>
                      <a:gd name="connsiteY111" fmla="*/ 1984 h 10000"/>
                      <a:gd name="connsiteX112" fmla="*/ 7230 w 10000"/>
                      <a:gd name="connsiteY112" fmla="*/ 1913 h 10000"/>
                      <a:gd name="connsiteX113" fmla="*/ 7293 w 10000"/>
                      <a:gd name="connsiteY113" fmla="*/ 1866 h 10000"/>
                      <a:gd name="connsiteX114" fmla="*/ 7331 w 10000"/>
                      <a:gd name="connsiteY114" fmla="*/ 1841 h 10000"/>
                      <a:gd name="connsiteX115" fmla="*/ 7380 w 10000"/>
                      <a:gd name="connsiteY115" fmla="*/ 1795 h 10000"/>
                      <a:gd name="connsiteX116" fmla="*/ 7470 w 10000"/>
                      <a:gd name="connsiteY116" fmla="*/ 1702 h 10000"/>
                      <a:gd name="connsiteX117" fmla="*/ 7682 w 10000"/>
                      <a:gd name="connsiteY117" fmla="*/ 1652 h 10000"/>
                      <a:gd name="connsiteX118" fmla="*/ 7846 w 10000"/>
                      <a:gd name="connsiteY118" fmla="*/ 1463 h 10000"/>
                      <a:gd name="connsiteX119" fmla="*/ 7936 w 10000"/>
                      <a:gd name="connsiteY119" fmla="*/ 1442 h 10000"/>
                      <a:gd name="connsiteX120" fmla="*/ 7974 w 10000"/>
                      <a:gd name="connsiteY120" fmla="*/ 1396 h 10000"/>
                      <a:gd name="connsiteX121" fmla="*/ 8012 w 10000"/>
                      <a:gd name="connsiteY121" fmla="*/ 1324 h 10000"/>
                      <a:gd name="connsiteX122" fmla="*/ 8086 w 10000"/>
                      <a:gd name="connsiteY122" fmla="*/ 1274 h 10000"/>
                      <a:gd name="connsiteX123" fmla="*/ 8124 w 10000"/>
                      <a:gd name="connsiteY123" fmla="*/ 1253 h 10000"/>
                      <a:gd name="connsiteX124" fmla="*/ 8200 w 10000"/>
                      <a:gd name="connsiteY124" fmla="*/ 1206 h 10000"/>
                      <a:gd name="connsiteX125" fmla="*/ 8238 w 10000"/>
                      <a:gd name="connsiteY125" fmla="*/ 1181 h 10000"/>
                      <a:gd name="connsiteX126" fmla="*/ 8276 w 10000"/>
                      <a:gd name="connsiteY126" fmla="*/ 1135 h 10000"/>
                      <a:gd name="connsiteX127" fmla="*/ 8325 w 10000"/>
                      <a:gd name="connsiteY127" fmla="*/ 1110 h 10000"/>
                      <a:gd name="connsiteX128" fmla="*/ 8363 w 10000"/>
                      <a:gd name="connsiteY128" fmla="*/ 1084 h 10000"/>
                      <a:gd name="connsiteX129" fmla="*/ 8415 w 10000"/>
                      <a:gd name="connsiteY129" fmla="*/ 1063 h 10000"/>
                      <a:gd name="connsiteX130" fmla="*/ 8464 w 10000"/>
                      <a:gd name="connsiteY130" fmla="*/ 1017 h 10000"/>
                      <a:gd name="connsiteX131" fmla="*/ 8502 w 10000"/>
                      <a:gd name="connsiteY131" fmla="*/ 967 h 10000"/>
                      <a:gd name="connsiteX132" fmla="*/ 8616 w 10000"/>
                      <a:gd name="connsiteY132" fmla="*/ 895 h 10000"/>
                      <a:gd name="connsiteX133" fmla="*/ 8652 w 10000"/>
                      <a:gd name="connsiteY133" fmla="*/ 874 h 10000"/>
                      <a:gd name="connsiteX134" fmla="*/ 8753 w 10000"/>
                      <a:gd name="connsiteY134" fmla="*/ 828 h 10000"/>
                      <a:gd name="connsiteX135" fmla="*/ 8829 w 10000"/>
                      <a:gd name="connsiteY135" fmla="*/ 757 h 10000"/>
                      <a:gd name="connsiteX136" fmla="*/ 8892 w 10000"/>
                      <a:gd name="connsiteY136" fmla="*/ 731 h 10000"/>
                      <a:gd name="connsiteX137" fmla="*/ 8981 w 10000"/>
                      <a:gd name="connsiteY137" fmla="*/ 685 h 10000"/>
                      <a:gd name="connsiteX138" fmla="*/ 9019 w 10000"/>
                      <a:gd name="connsiteY138" fmla="*/ 639 h 10000"/>
                      <a:gd name="connsiteX139" fmla="*/ 9093 w 10000"/>
                      <a:gd name="connsiteY139" fmla="*/ 588 h 10000"/>
                      <a:gd name="connsiteX140" fmla="*/ 9145 w 10000"/>
                      <a:gd name="connsiteY140" fmla="*/ 542 h 10000"/>
                      <a:gd name="connsiteX141" fmla="*/ 9232 w 10000"/>
                      <a:gd name="connsiteY141" fmla="*/ 517 h 10000"/>
                      <a:gd name="connsiteX142" fmla="*/ 9322 w 10000"/>
                      <a:gd name="connsiteY142" fmla="*/ 450 h 10000"/>
                      <a:gd name="connsiteX143" fmla="*/ 9384 w 10000"/>
                      <a:gd name="connsiteY143" fmla="*/ 399 h 10000"/>
                      <a:gd name="connsiteX144" fmla="*/ 9433 w 10000"/>
                      <a:gd name="connsiteY144" fmla="*/ 378 h 10000"/>
                      <a:gd name="connsiteX145" fmla="*/ 9523 w 10000"/>
                      <a:gd name="connsiteY145" fmla="*/ 307 h 10000"/>
                      <a:gd name="connsiteX146" fmla="*/ 9572 w 10000"/>
                      <a:gd name="connsiteY146" fmla="*/ 282 h 10000"/>
                      <a:gd name="connsiteX147" fmla="*/ 9711 w 10000"/>
                      <a:gd name="connsiteY147" fmla="*/ 189 h 10000"/>
                      <a:gd name="connsiteX148" fmla="*/ 9774 w 10000"/>
                      <a:gd name="connsiteY148" fmla="*/ 164 h 10000"/>
                      <a:gd name="connsiteX149" fmla="*/ 9812 w 10000"/>
                      <a:gd name="connsiteY149" fmla="*/ 118 h 10000"/>
                      <a:gd name="connsiteX150" fmla="*/ 9899 w 10000"/>
                      <a:gd name="connsiteY150" fmla="*/ 71 h 10000"/>
                      <a:gd name="connsiteX151" fmla="*/ 9962 w 10000"/>
                      <a:gd name="connsiteY151" fmla="*/ 21 h 10000"/>
                      <a:gd name="connsiteX152" fmla="*/ 10000 w 10000"/>
                      <a:gd name="connsiteY15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390 w 10000"/>
                      <a:gd name="connsiteY8" fmla="*/ 8651 h 10000"/>
                      <a:gd name="connsiteX9" fmla="*/ 479 w 10000"/>
                      <a:gd name="connsiteY9" fmla="*/ 8583 h 10000"/>
                      <a:gd name="connsiteX10" fmla="*/ 605 w 10000"/>
                      <a:gd name="connsiteY10" fmla="*/ 8462 h 10000"/>
                      <a:gd name="connsiteX11" fmla="*/ 806 w 10000"/>
                      <a:gd name="connsiteY11" fmla="*/ 8180 h 10000"/>
                      <a:gd name="connsiteX12" fmla="*/ 882 w 10000"/>
                      <a:gd name="connsiteY12" fmla="*/ 8155 h 10000"/>
                      <a:gd name="connsiteX13" fmla="*/ 920 w 10000"/>
                      <a:gd name="connsiteY13" fmla="*/ 8108 h 10000"/>
                      <a:gd name="connsiteX14" fmla="*/ 970 w 10000"/>
                      <a:gd name="connsiteY14" fmla="*/ 8083 h 10000"/>
                      <a:gd name="connsiteX15" fmla="*/ 1008 w 10000"/>
                      <a:gd name="connsiteY15" fmla="*/ 8037 h 10000"/>
                      <a:gd name="connsiteX16" fmla="*/ 1059 w 10000"/>
                      <a:gd name="connsiteY16" fmla="*/ 7991 h 10000"/>
                      <a:gd name="connsiteX17" fmla="*/ 1095 w 10000"/>
                      <a:gd name="connsiteY17" fmla="*/ 7894 h 10000"/>
                      <a:gd name="connsiteX18" fmla="*/ 1122 w 10000"/>
                      <a:gd name="connsiteY18" fmla="*/ 7827 h 10000"/>
                      <a:gd name="connsiteX19" fmla="*/ 1185 w 10000"/>
                      <a:gd name="connsiteY19" fmla="*/ 7802 h 10000"/>
                      <a:gd name="connsiteX20" fmla="*/ 1223 w 10000"/>
                      <a:gd name="connsiteY20" fmla="*/ 7776 h 10000"/>
                      <a:gd name="connsiteX21" fmla="*/ 1296 w 10000"/>
                      <a:gd name="connsiteY21" fmla="*/ 7684 h 10000"/>
                      <a:gd name="connsiteX22" fmla="*/ 1386 w 10000"/>
                      <a:gd name="connsiteY22" fmla="*/ 7612 h 10000"/>
                      <a:gd name="connsiteX23" fmla="*/ 1424 w 10000"/>
                      <a:gd name="connsiteY23" fmla="*/ 7566 h 10000"/>
                      <a:gd name="connsiteX24" fmla="*/ 1473 w 10000"/>
                      <a:gd name="connsiteY24" fmla="*/ 7541 h 10000"/>
                      <a:gd name="connsiteX25" fmla="*/ 1574 w 10000"/>
                      <a:gd name="connsiteY25" fmla="*/ 7423 h 10000"/>
                      <a:gd name="connsiteX26" fmla="*/ 1612 w 10000"/>
                      <a:gd name="connsiteY26" fmla="*/ 7398 h 10000"/>
                      <a:gd name="connsiteX27" fmla="*/ 1637 w 10000"/>
                      <a:gd name="connsiteY27" fmla="*/ 7327 h 10000"/>
                      <a:gd name="connsiteX28" fmla="*/ 1688 w 10000"/>
                      <a:gd name="connsiteY28" fmla="*/ 7306 h 10000"/>
                      <a:gd name="connsiteX29" fmla="*/ 1726 w 10000"/>
                      <a:gd name="connsiteY29" fmla="*/ 7280 h 10000"/>
                      <a:gd name="connsiteX30" fmla="*/ 1800 w 10000"/>
                      <a:gd name="connsiteY30" fmla="*/ 7188 h 10000"/>
                      <a:gd name="connsiteX31" fmla="*/ 1838 w 10000"/>
                      <a:gd name="connsiteY31" fmla="*/ 7137 h 10000"/>
                      <a:gd name="connsiteX32" fmla="*/ 1928 w 10000"/>
                      <a:gd name="connsiteY32" fmla="*/ 7091 h 10000"/>
                      <a:gd name="connsiteX33" fmla="*/ 1966 w 10000"/>
                      <a:gd name="connsiteY33" fmla="*/ 7045 h 10000"/>
                      <a:gd name="connsiteX34" fmla="*/ 2091 w 10000"/>
                      <a:gd name="connsiteY34" fmla="*/ 6999 h 10000"/>
                      <a:gd name="connsiteX35" fmla="*/ 2129 w 10000"/>
                      <a:gd name="connsiteY35" fmla="*/ 6948 h 10000"/>
                      <a:gd name="connsiteX36" fmla="*/ 2167 w 10000"/>
                      <a:gd name="connsiteY36" fmla="*/ 6927 h 10000"/>
                      <a:gd name="connsiteX37" fmla="*/ 2230 w 10000"/>
                      <a:gd name="connsiteY37" fmla="*/ 6881 h 10000"/>
                      <a:gd name="connsiteX38" fmla="*/ 2304 w 10000"/>
                      <a:gd name="connsiteY38" fmla="*/ 6831 h 10000"/>
                      <a:gd name="connsiteX39" fmla="*/ 2418 w 10000"/>
                      <a:gd name="connsiteY39" fmla="*/ 6738 h 10000"/>
                      <a:gd name="connsiteX40" fmla="*/ 2456 w 10000"/>
                      <a:gd name="connsiteY40" fmla="*/ 6713 h 10000"/>
                      <a:gd name="connsiteX41" fmla="*/ 2494 w 10000"/>
                      <a:gd name="connsiteY41" fmla="*/ 6692 h 10000"/>
                      <a:gd name="connsiteX42" fmla="*/ 2532 w 10000"/>
                      <a:gd name="connsiteY42" fmla="*/ 6620 h 10000"/>
                      <a:gd name="connsiteX43" fmla="*/ 2582 w 10000"/>
                      <a:gd name="connsiteY43" fmla="*/ 6570 h 10000"/>
                      <a:gd name="connsiteX44" fmla="*/ 2620 w 10000"/>
                      <a:gd name="connsiteY44" fmla="*/ 6524 h 10000"/>
                      <a:gd name="connsiteX45" fmla="*/ 2721 w 10000"/>
                      <a:gd name="connsiteY45" fmla="*/ 6452 h 10000"/>
                      <a:gd name="connsiteX46" fmla="*/ 2759 w 10000"/>
                      <a:gd name="connsiteY46" fmla="*/ 6406 h 10000"/>
                      <a:gd name="connsiteX47" fmla="*/ 2808 w 10000"/>
                      <a:gd name="connsiteY47" fmla="*/ 6381 h 10000"/>
                      <a:gd name="connsiteX48" fmla="*/ 2884 w 10000"/>
                      <a:gd name="connsiteY48" fmla="*/ 6335 h 10000"/>
                      <a:gd name="connsiteX49" fmla="*/ 2922 w 10000"/>
                      <a:gd name="connsiteY49" fmla="*/ 6314 h 10000"/>
                      <a:gd name="connsiteX50" fmla="*/ 3023 w 10000"/>
                      <a:gd name="connsiteY50" fmla="*/ 6217 h 10000"/>
                      <a:gd name="connsiteX51" fmla="*/ 3148 w 10000"/>
                      <a:gd name="connsiteY51" fmla="*/ 6053 h 10000"/>
                      <a:gd name="connsiteX52" fmla="*/ 3200 w 10000"/>
                      <a:gd name="connsiteY52" fmla="*/ 6028 h 10000"/>
                      <a:gd name="connsiteX53" fmla="*/ 3238 w 10000"/>
                      <a:gd name="connsiteY53" fmla="*/ 5982 h 10000"/>
                      <a:gd name="connsiteX54" fmla="*/ 3350 w 10000"/>
                      <a:gd name="connsiteY54" fmla="*/ 5935 h 10000"/>
                      <a:gd name="connsiteX55" fmla="*/ 3388 w 10000"/>
                      <a:gd name="connsiteY55" fmla="*/ 5910 h 10000"/>
                      <a:gd name="connsiteX56" fmla="*/ 3439 w 10000"/>
                      <a:gd name="connsiteY56" fmla="*/ 5885 h 10000"/>
                      <a:gd name="connsiteX57" fmla="*/ 3527 w 10000"/>
                      <a:gd name="connsiteY57" fmla="*/ 5792 h 10000"/>
                      <a:gd name="connsiteX58" fmla="*/ 3565 w 10000"/>
                      <a:gd name="connsiteY58" fmla="*/ 5767 h 10000"/>
                      <a:gd name="connsiteX59" fmla="*/ 3641 w 10000"/>
                      <a:gd name="connsiteY59" fmla="*/ 5696 h 10000"/>
                      <a:gd name="connsiteX60" fmla="*/ 3665 w 10000"/>
                      <a:gd name="connsiteY60" fmla="*/ 5624 h 10000"/>
                      <a:gd name="connsiteX61" fmla="*/ 3704 w 10000"/>
                      <a:gd name="connsiteY61" fmla="*/ 5603 h 10000"/>
                      <a:gd name="connsiteX62" fmla="*/ 3742 w 10000"/>
                      <a:gd name="connsiteY62" fmla="*/ 5557 h 10000"/>
                      <a:gd name="connsiteX63" fmla="*/ 3780 w 10000"/>
                      <a:gd name="connsiteY63" fmla="*/ 5532 h 10000"/>
                      <a:gd name="connsiteX64" fmla="*/ 3880 w 10000"/>
                      <a:gd name="connsiteY64" fmla="*/ 5435 h 10000"/>
                      <a:gd name="connsiteX65" fmla="*/ 3930 w 10000"/>
                      <a:gd name="connsiteY65" fmla="*/ 5414 h 10000"/>
                      <a:gd name="connsiteX66" fmla="*/ 3968 w 10000"/>
                      <a:gd name="connsiteY66" fmla="*/ 5389 h 10000"/>
                      <a:gd name="connsiteX67" fmla="*/ 4082 w 10000"/>
                      <a:gd name="connsiteY67" fmla="*/ 5343 h 10000"/>
                      <a:gd name="connsiteX68" fmla="*/ 4169 w 10000"/>
                      <a:gd name="connsiteY68" fmla="*/ 5271 h 10000"/>
                      <a:gd name="connsiteX69" fmla="*/ 4207 w 10000"/>
                      <a:gd name="connsiteY69" fmla="*/ 5246 h 10000"/>
                      <a:gd name="connsiteX70" fmla="*/ 4245 w 10000"/>
                      <a:gd name="connsiteY70" fmla="*/ 5200 h 10000"/>
                      <a:gd name="connsiteX71" fmla="*/ 4283 w 10000"/>
                      <a:gd name="connsiteY71" fmla="*/ 5179 h 10000"/>
                      <a:gd name="connsiteX72" fmla="*/ 4319 w 10000"/>
                      <a:gd name="connsiteY72" fmla="*/ 5107 h 10000"/>
                      <a:gd name="connsiteX73" fmla="*/ 4384 w 10000"/>
                      <a:gd name="connsiteY73" fmla="*/ 5082 h 10000"/>
                      <a:gd name="connsiteX74" fmla="*/ 4433 w 10000"/>
                      <a:gd name="connsiteY74" fmla="*/ 5057 h 10000"/>
                      <a:gd name="connsiteX75" fmla="*/ 4559 w 10000"/>
                      <a:gd name="connsiteY75" fmla="*/ 4918 h 10000"/>
                      <a:gd name="connsiteX76" fmla="*/ 4610 w 10000"/>
                      <a:gd name="connsiteY76" fmla="*/ 4868 h 10000"/>
                      <a:gd name="connsiteX77" fmla="*/ 4660 w 10000"/>
                      <a:gd name="connsiteY77" fmla="*/ 4800 h 10000"/>
                      <a:gd name="connsiteX78" fmla="*/ 4698 w 10000"/>
                      <a:gd name="connsiteY78" fmla="*/ 4775 h 10000"/>
                      <a:gd name="connsiteX79" fmla="*/ 4760 w 10000"/>
                      <a:gd name="connsiteY79" fmla="*/ 4729 h 10000"/>
                      <a:gd name="connsiteX80" fmla="*/ 4837 w 10000"/>
                      <a:gd name="connsiteY80" fmla="*/ 4632 h 10000"/>
                      <a:gd name="connsiteX81" fmla="*/ 4899 w 10000"/>
                      <a:gd name="connsiteY81" fmla="*/ 4586 h 10000"/>
                      <a:gd name="connsiteX82" fmla="*/ 4937 w 10000"/>
                      <a:gd name="connsiteY82" fmla="*/ 4540 h 10000"/>
                      <a:gd name="connsiteX83" fmla="*/ 4989 w 10000"/>
                      <a:gd name="connsiteY83" fmla="*/ 4468 h 10000"/>
                      <a:gd name="connsiteX84" fmla="*/ 5038 w 10000"/>
                      <a:gd name="connsiteY84" fmla="*/ 4443 h 10000"/>
                      <a:gd name="connsiteX85" fmla="*/ 5076 w 10000"/>
                      <a:gd name="connsiteY85" fmla="*/ 4422 h 10000"/>
                      <a:gd name="connsiteX86" fmla="*/ 5090 w 10000"/>
                      <a:gd name="connsiteY86" fmla="*/ 4351 h 10000"/>
                      <a:gd name="connsiteX87" fmla="*/ 5139 w 10000"/>
                      <a:gd name="connsiteY87" fmla="*/ 4325 h 10000"/>
                      <a:gd name="connsiteX88" fmla="*/ 5240 w 10000"/>
                      <a:gd name="connsiteY88" fmla="*/ 4233 h 10000"/>
                      <a:gd name="connsiteX89" fmla="*/ 5316 w 10000"/>
                      <a:gd name="connsiteY89" fmla="*/ 4182 h 10000"/>
                      <a:gd name="connsiteX90" fmla="*/ 5428 w 10000"/>
                      <a:gd name="connsiteY90" fmla="*/ 4065 h 10000"/>
                      <a:gd name="connsiteX91" fmla="*/ 5466 w 10000"/>
                      <a:gd name="connsiteY91" fmla="*/ 4044 h 10000"/>
                      <a:gd name="connsiteX92" fmla="*/ 5542 w 10000"/>
                      <a:gd name="connsiteY92" fmla="*/ 3947 h 10000"/>
                      <a:gd name="connsiteX93" fmla="*/ 5593 w 10000"/>
                      <a:gd name="connsiteY93" fmla="*/ 3901 h 10000"/>
                      <a:gd name="connsiteX94" fmla="*/ 5629 w 10000"/>
                      <a:gd name="connsiteY94" fmla="*/ 3829 h 10000"/>
                      <a:gd name="connsiteX95" fmla="*/ 5656 w 10000"/>
                      <a:gd name="connsiteY95" fmla="*/ 3758 h 10000"/>
                      <a:gd name="connsiteX96" fmla="*/ 5743 w 10000"/>
                      <a:gd name="connsiteY96" fmla="*/ 3640 h 10000"/>
                      <a:gd name="connsiteX97" fmla="*/ 5806 w 10000"/>
                      <a:gd name="connsiteY97" fmla="*/ 3426 h 10000"/>
                      <a:gd name="connsiteX98" fmla="*/ 5831 w 10000"/>
                      <a:gd name="connsiteY98" fmla="*/ 3354 h 10000"/>
                      <a:gd name="connsiteX99" fmla="*/ 5858 w 10000"/>
                      <a:gd name="connsiteY99" fmla="*/ 3144 h 10000"/>
                      <a:gd name="connsiteX100" fmla="*/ 5907 w 10000"/>
                      <a:gd name="connsiteY100" fmla="*/ 3001 h 10000"/>
                      <a:gd name="connsiteX101" fmla="*/ 5931 w 10000"/>
                      <a:gd name="connsiteY101" fmla="*/ 2930 h 10000"/>
                      <a:gd name="connsiteX102" fmla="*/ 5958 w 10000"/>
                      <a:gd name="connsiteY102" fmla="*/ 2858 h 10000"/>
                      <a:gd name="connsiteX103" fmla="*/ 6084 w 10000"/>
                      <a:gd name="connsiteY103" fmla="*/ 2648 h 10000"/>
                      <a:gd name="connsiteX104" fmla="*/ 6171 w 10000"/>
                      <a:gd name="connsiteY104" fmla="*/ 2388 h 10000"/>
                      <a:gd name="connsiteX105" fmla="*/ 6274 w 10000"/>
                      <a:gd name="connsiteY105" fmla="*/ 2266 h 10000"/>
                      <a:gd name="connsiteX106" fmla="*/ 6373 w 10000"/>
                      <a:gd name="connsiteY106" fmla="*/ 2148 h 10000"/>
                      <a:gd name="connsiteX107" fmla="*/ 6511 w 10000"/>
                      <a:gd name="connsiteY107" fmla="*/ 2102 h 10000"/>
                      <a:gd name="connsiteX108" fmla="*/ 6563 w 10000"/>
                      <a:gd name="connsiteY108" fmla="*/ 2081 h 10000"/>
                      <a:gd name="connsiteX109" fmla="*/ 6939 w 10000"/>
                      <a:gd name="connsiteY109" fmla="*/ 2009 h 10000"/>
                      <a:gd name="connsiteX110" fmla="*/ 7105 w 10000"/>
                      <a:gd name="connsiteY110" fmla="*/ 1984 h 10000"/>
                      <a:gd name="connsiteX111" fmla="*/ 7230 w 10000"/>
                      <a:gd name="connsiteY111" fmla="*/ 1913 h 10000"/>
                      <a:gd name="connsiteX112" fmla="*/ 7293 w 10000"/>
                      <a:gd name="connsiteY112" fmla="*/ 1866 h 10000"/>
                      <a:gd name="connsiteX113" fmla="*/ 7331 w 10000"/>
                      <a:gd name="connsiteY113" fmla="*/ 1841 h 10000"/>
                      <a:gd name="connsiteX114" fmla="*/ 7380 w 10000"/>
                      <a:gd name="connsiteY114" fmla="*/ 1795 h 10000"/>
                      <a:gd name="connsiteX115" fmla="*/ 7470 w 10000"/>
                      <a:gd name="connsiteY115" fmla="*/ 1702 h 10000"/>
                      <a:gd name="connsiteX116" fmla="*/ 7682 w 10000"/>
                      <a:gd name="connsiteY116" fmla="*/ 1652 h 10000"/>
                      <a:gd name="connsiteX117" fmla="*/ 7846 w 10000"/>
                      <a:gd name="connsiteY117" fmla="*/ 1463 h 10000"/>
                      <a:gd name="connsiteX118" fmla="*/ 7936 w 10000"/>
                      <a:gd name="connsiteY118" fmla="*/ 1442 h 10000"/>
                      <a:gd name="connsiteX119" fmla="*/ 7974 w 10000"/>
                      <a:gd name="connsiteY119" fmla="*/ 1396 h 10000"/>
                      <a:gd name="connsiteX120" fmla="*/ 8012 w 10000"/>
                      <a:gd name="connsiteY120" fmla="*/ 1324 h 10000"/>
                      <a:gd name="connsiteX121" fmla="*/ 8086 w 10000"/>
                      <a:gd name="connsiteY121" fmla="*/ 1274 h 10000"/>
                      <a:gd name="connsiteX122" fmla="*/ 8124 w 10000"/>
                      <a:gd name="connsiteY122" fmla="*/ 1253 h 10000"/>
                      <a:gd name="connsiteX123" fmla="*/ 8200 w 10000"/>
                      <a:gd name="connsiteY123" fmla="*/ 1206 h 10000"/>
                      <a:gd name="connsiteX124" fmla="*/ 8238 w 10000"/>
                      <a:gd name="connsiteY124" fmla="*/ 1181 h 10000"/>
                      <a:gd name="connsiteX125" fmla="*/ 8276 w 10000"/>
                      <a:gd name="connsiteY125" fmla="*/ 1135 h 10000"/>
                      <a:gd name="connsiteX126" fmla="*/ 8325 w 10000"/>
                      <a:gd name="connsiteY126" fmla="*/ 1110 h 10000"/>
                      <a:gd name="connsiteX127" fmla="*/ 8363 w 10000"/>
                      <a:gd name="connsiteY127" fmla="*/ 1084 h 10000"/>
                      <a:gd name="connsiteX128" fmla="*/ 8415 w 10000"/>
                      <a:gd name="connsiteY128" fmla="*/ 1063 h 10000"/>
                      <a:gd name="connsiteX129" fmla="*/ 8464 w 10000"/>
                      <a:gd name="connsiteY129" fmla="*/ 1017 h 10000"/>
                      <a:gd name="connsiteX130" fmla="*/ 8502 w 10000"/>
                      <a:gd name="connsiteY130" fmla="*/ 967 h 10000"/>
                      <a:gd name="connsiteX131" fmla="*/ 8616 w 10000"/>
                      <a:gd name="connsiteY131" fmla="*/ 895 h 10000"/>
                      <a:gd name="connsiteX132" fmla="*/ 8652 w 10000"/>
                      <a:gd name="connsiteY132" fmla="*/ 874 h 10000"/>
                      <a:gd name="connsiteX133" fmla="*/ 8753 w 10000"/>
                      <a:gd name="connsiteY133" fmla="*/ 828 h 10000"/>
                      <a:gd name="connsiteX134" fmla="*/ 8829 w 10000"/>
                      <a:gd name="connsiteY134" fmla="*/ 757 h 10000"/>
                      <a:gd name="connsiteX135" fmla="*/ 8892 w 10000"/>
                      <a:gd name="connsiteY135" fmla="*/ 731 h 10000"/>
                      <a:gd name="connsiteX136" fmla="*/ 8981 w 10000"/>
                      <a:gd name="connsiteY136" fmla="*/ 685 h 10000"/>
                      <a:gd name="connsiteX137" fmla="*/ 9019 w 10000"/>
                      <a:gd name="connsiteY137" fmla="*/ 639 h 10000"/>
                      <a:gd name="connsiteX138" fmla="*/ 9093 w 10000"/>
                      <a:gd name="connsiteY138" fmla="*/ 588 h 10000"/>
                      <a:gd name="connsiteX139" fmla="*/ 9145 w 10000"/>
                      <a:gd name="connsiteY139" fmla="*/ 542 h 10000"/>
                      <a:gd name="connsiteX140" fmla="*/ 9232 w 10000"/>
                      <a:gd name="connsiteY140" fmla="*/ 517 h 10000"/>
                      <a:gd name="connsiteX141" fmla="*/ 9322 w 10000"/>
                      <a:gd name="connsiteY141" fmla="*/ 450 h 10000"/>
                      <a:gd name="connsiteX142" fmla="*/ 9384 w 10000"/>
                      <a:gd name="connsiteY142" fmla="*/ 399 h 10000"/>
                      <a:gd name="connsiteX143" fmla="*/ 9433 w 10000"/>
                      <a:gd name="connsiteY143" fmla="*/ 378 h 10000"/>
                      <a:gd name="connsiteX144" fmla="*/ 9523 w 10000"/>
                      <a:gd name="connsiteY144" fmla="*/ 307 h 10000"/>
                      <a:gd name="connsiteX145" fmla="*/ 9572 w 10000"/>
                      <a:gd name="connsiteY145" fmla="*/ 282 h 10000"/>
                      <a:gd name="connsiteX146" fmla="*/ 9711 w 10000"/>
                      <a:gd name="connsiteY146" fmla="*/ 189 h 10000"/>
                      <a:gd name="connsiteX147" fmla="*/ 9774 w 10000"/>
                      <a:gd name="connsiteY147" fmla="*/ 164 h 10000"/>
                      <a:gd name="connsiteX148" fmla="*/ 9812 w 10000"/>
                      <a:gd name="connsiteY148" fmla="*/ 118 h 10000"/>
                      <a:gd name="connsiteX149" fmla="*/ 9899 w 10000"/>
                      <a:gd name="connsiteY149" fmla="*/ 71 h 10000"/>
                      <a:gd name="connsiteX150" fmla="*/ 9962 w 10000"/>
                      <a:gd name="connsiteY150" fmla="*/ 21 h 10000"/>
                      <a:gd name="connsiteX151" fmla="*/ 10000 w 10000"/>
                      <a:gd name="connsiteY15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390 w 10000"/>
                      <a:gd name="connsiteY8" fmla="*/ 8651 h 10000"/>
                      <a:gd name="connsiteX9" fmla="*/ 479 w 10000"/>
                      <a:gd name="connsiteY9" fmla="*/ 8583 h 10000"/>
                      <a:gd name="connsiteX10" fmla="*/ 605 w 10000"/>
                      <a:gd name="connsiteY10" fmla="*/ 8462 h 10000"/>
                      <a:gd name="connsiteX11" fmla="*/ 806 w 10000"/>
                      <a:gd name="connsiteY11" fmla="*/ 8180 h 10000"/>
                      <a:gd name="connsiteX12" fmla="*/ 882 w 10000"/>
                      <a:gd name="connsiteY12" fmla="*/ 8155 h 10000"/>
                      <a:gd name="connsiteX13" fmla="*/ 920 w 10000"/>
                      <a:gd name="connsiteY13" fmla="*/ 8108 h 10000"/>
                      <a:gd name="connsiteX14" fmla="*/ 970 w 10000"/>
                      <a:gd name="connsiteY14" fmla="*/ 8083 h 10000"/>
                      <a:gd name="connsiteX15" fmla="*/ 1008 w 10000"/>
                      <a:gd name="connsiteY15" fmla="*/ 8037 h 10000"/>
                      <a:gd name="connsiteX16" fmla="*/ 1059 w 10000"/>
                      <a:gd name="connsiteY16" fmla="*/ 7991 h 10000"/>
                      <a:gd name="connsiteX17" fmla="*/ 1095 w 10000"/>
                      <a:gd name="connsiteY17" fmla="*/ 7894 h 10000"/>
                      <a:gd name="connsiteX18" fmla="*/ 1122 w 10000"/>
                      <a:gd name="connsiteY18" fmla="*/ 7827 h 10000"/>
                      <a:gd name="connsiteX19" fmla="*/ 1185 w 10000"/>
                      <a:gd name="connsiteY19" fmla="*/ 7802 h 10000"/>
                      <a:gd name="connsiteX20" fmla="*/ 1223 w 10000"/>
                      <a:gd name="connsiteY20" fmla="*/ 7776 h 10000"/>
                      <a:gd name="connsiteX21" fmla="*/ 1296 w 10000"/>
                      <a:gd name="connsiteY21" fmla="*/ 7684 h 10000"/>
                      <a:gd name="connsiteX22" fmla="*/ 1386 w 10000"/>
                      <a:gd name="connsiteY22" fmla="*/ 7612 h 10000"/>
                      <a:gd name="connsiteX23" fmla="*/ 1424 w 10000"/>
                      <a:gd name="connsiteY23" fmla="*/ 7566 h 10000"/>
                      <a:gd name="connsiteX24" fmla="*/ 1473 w 10000"/>
                      <a:gd name="connsiteY24" fmla="*/ 7541 h 10000"/>
                      <a:gd name="connsiteX25" fmla="*/ 1574 w 10000"/>
                      <a:gd name="connsiteY25" fmla="*/ 7423 h 10000"/>
                      <a:gd name="connsiteX26" fmla="*/ 1612 w 10000"/>
                      <a:gd name="connsiteY26" fmla="*/ 7398 h 10000"/>
                      <a:gd name="connsiteX27" fmla="*/ 1637 w 10000"/>
                      <a:gd name="connsiteY27" fmla="*/ 7327 h 10000"/>
                      <a:gd name="connsiteX28" fmla="*/ 1688 w 10000"/>
                      <a:gd name="connsiteY28" fmla="*/ 7306 h 10000"/>
                      <a:gd name="connsiteX29" fmla="*/ 1726 w 10000"/>
                      <a:gd name="connsiteY29" fmla="*/ 7280 h 10000"/>
                      <a:gd name="connsiteX30" fmla="*/ 1800 w 10000"/>
                      <a:gd name="connsiteY30" fmla="*/ 7188 h 10000"/>
                      <a:gd name="connsiteX31" fmla="*/ 1838 w 10000"/>
                      <a:gd name="connsiteY31" fmla="*/ 7137 h 10000"/>
                      <a:gd name="connsiteX32" fmla="*/ 1928 w 10000"/>
                      <a:gd name="connsiteY32" fmla="*/ 7091 h 10000"/>
                      <a:gd name="connsiteX33" fmla="*/ 1966 w 10000"/>
                      <a:gd name="connsiteY33" fmla="*/ 7045 h 10000"/>
                      <a:gd name="connsiteX34" fmla="*/ 2091 w 10000"/>
                      <a:gd name="connsiteY34" fmla="*/ 6999 h 10000"/>
                      <a:gd name="connsiteX35" fmla="*/ 2129 w 10000"/>
                      <a:gd name="connsiteY35" fmla="*/ 6948 h 10000"/>
                      <a:gd name="connsiteX36" fmla="*/ 2167 w 10000"/>
                      <a:gd name="connsiteY36" fmla="*/ 6927 h 10000"/>
                      <a:gd name="connsiteX37" fmla="*/ 2230 w 10000"/>
                      <a:gd name="connsiteY37" fmla="*/ 6881 h 10000"/>
                      <a:gd name="connsiteX38" fmla="*/ 2304 w 10000"/>
                      <a:gd name="connsiteY38" fmla="*/ 6831 h 10000"/>
                      <a:gd name="connsiteX39" fmla="*/ 2418 w 10000"/>
                      <a:gd name="connsiteY39" fmla="*/ 6738 h 10000"/>
                      <a:gd name="connsiteX40" fmla="*/ 2456 w 10000"/>
                      <a:gd name="connsiteY40" fmla="*/ 6713 h 10000"/>
                      <a:gd name="connsiteX41" fmla="*/ 2494 w 10000"/>
                      <a:gd name="connsiteY41" fmla="*/ 6692 h 10000"/>
                      <a:gd name="connsiteX42" fmla="*/ 2532 w 10000"/>
                      <a:gd name="connsiteY42" fmla="*/ 6620 h 10000"/>
                      <a:gd name="connsiteX43" fmla="*/ 2582 w 10000"/>
                      <a:gd name="connsiteY43" fmla="*/ 6570 h 10000"/>
                      <a:gd name="connsiteX44" fmla="*/ 2620 w 10000"/>
                      <a:gd name="connsiteY44" fmla="*/ 6524 h 10000"/>
                      <a:gd name="connsiteX45" fmla="*/ 2721 w 10000"/>
                      <a:gd name="connsiteY45" fmla="*/ 6452 h 10000"/>
                      <a:gd name="connsiteX46" fmla="*/ 2759 w 10000"/>
                      <a:gd name="connsiteY46" fmla="*/ 6406 h 10000"/>
                      <a:gd name="connsiteX47" fmla="*/ 2808 w 10000"/>
                      <a:gd name="connsiteY47" fmla="*/ 6381 h 10000"/>
                      <a:gd name="connsiteX48" fmla="*/ 2884 w 10000"/>
                      <a:gd name="connsiteY48" fmla="*/ 6335 h 10000"/>
                      <a:gd name="connsiteX49" fmla="*/ 2922 w 10000"/>
                      <a:gd name="connsiteY49" fmla="*/ 6314 h 10000"/>
                      <a:gd name="connsiteX50" fmla="*/ 3023 w 10000"/>
                      <a:gd name="connsiteY50" fmla="*/ 6217 h 10000"/>
                      <a:gd name="connsiteX51" fmla="*/ 3148 w 10000"/>
                      <a:gd name="connsiteY51" fmla="*/ 6053 h 10000"/>
                      <a:gd name="connsiteX52" fmla="*/ 3200 w 10000"/>
                      <a:gd name="connsiteY52" fmla="*/ 6028 h 10000"/>
                      <a:gd name="connsiteX53" fmla="*/ 3238 w 10000"/>
                      <a:gd name="connsiteY53" fmla="*/ 5982 h 10000"/>
                      <a:gd name="connsiteX54" fmla="*/ 3350 w 10000"/>
                      <a:gd name="connsiteY54" fmla="*/ 5935 h 10000"/>
                      <a:gd name="connsiteX55" fmla="*/ 3388 w 10000"/>
                      <a:gd name="connsiteY55" fmla="*/ 5910 h 10000"/>
                      <a:gd name="connsiteX56" fmla="*/ 3439 w 10000"/>
                      <a:gd name="connsiteY56" fmla="*/ 5885 h 10000"/>
                      <a:gd name="connsiteX57" fmla="*/ 3527 w 10000"/>
                      <a:gd name="connsiteY57" fmla="*/ 5792 h 10000"/>
                      <a:gd name="connsiteX58" fmla="*/ 3641 w 10000"/>
                      <a:gd name="connsiteY58" fmla="*/ 5696 h 10000"/>
                      <a:gd name="connsiteX59" fmla="*/ 3665 w 10000"/>
                      <a:gd name="connsiteY59" fmla="*/ 5624 h 10000"/>
                      <a:gd name="connsiteX60" fmla="*/ 3704 w 10000"/>
                      <a:gd name="connsiteY60" fmla="*/ 5603 h 10000"/>
                      <a:gd name="connsiteX61" fmla="*/ 3742 w 10000"/>
                      <a:gd name="connsiteY61" fmla="*/ 5557 h 10000"/>
                      <a:gd name="connsiteX62" fmla="*/ 3780 w 10000"/>
                      <a:gd name="connsiteY62" fmla="*/ 5532 h 10000"/>
                      <a:gd name="connsiteX63" fmla="*/ 3880 w 10000"/>
                      <a:gd name="connsiteY63" fmla="*/ 5435 h 10000"/>
                      <a:gd name="connsiteX64" fmla="*/ 3930 w 10000"/>
                      <a:gd name="connsiteY64" fmla="*/ 5414 h 10000"/>
                      <a:gd name="connsiteX65" fmla="*/ 3968 w 10000"/>
                      <a:gd name="connsiteY65" fmla="*/ 5389 h 10000"/>
                      <a:gd name="connsiteX66" fmla="*/ 4082 w 10000"/>
                      <a:gd name="connsiteY66" fmla="*/ 5343 h 10000"/>
                      <a:gd name="connsiteX67" fmla="*/ 4169 w 10000"/>
                      <a:gd name="connsiteY67" fmla="*/ 5271 h 10000"/>
                      <a:gd name="connsiteX68" fmla="*/ 4207 w 10000"/>
                      <a:gd name="connsiteY68" fmla="*/ 5246 h 10000"/>
                      <a:gd name="connsiteX69" fmla="*/ 4245 w 10000"/>
                      <a:gd name="connsiteY69" fmla="*/ 5200 h 10000"/>
                      <a:gd name="connsiteX70" fmla="*/ 4283 w 10000"/>
                      <a:gd name="connsiteY70" fmla="*/ 5179 h 10000"/>
                      <a:gd name="connsiteX71" fmla="*/ 4319 w 10000"/>
                      <a:gd name="connsiteY71" fmla="*/ 5107 h 10000"/>
                      <a:gd name="connsiteX72" fmla="*/ 4384 w 10000"/>
                      <a:gd name="connsiteY72" fmla="*/ 5082 h 10000"/>
                      <a:gd name="connsiteX73" fmla="*/ 4433 w 10000"/>
                      <a:gd name="connsiteY73" fmla="*/ 5057 h 10000"/>
                      <a:gd name="connsiteX74" fmla="*/ 4559 w 10000"/>
                      <a:gd name="connsiteY74" fmla="*/ 4918 h 10000"/>
                      <a:gd name="connsiteX75" fmla="*/ 4610 w 10000"/>
                      <a:gd name="connsiteY75" fmla="*/ 4868 h 10000"/>
                      <a:gd name="connsiteX76" fmla="*/ 4660 w 10000"/>
                      <a:gd name="connsiteY76" fmla="*/ 4800 h 10000"/>
                      <a:gd name="connsiteX77" fmla="*/ 4698 w 10000"/>
                      <a:gd name="connsiteY77" fmla="*/ 4775 h 10000"/>
                      <a:gd name="connsiteX78" fmla="*/ 4760 w 10000"/>
                      <a:gd name="connsiteY78" fmla="*/ 4729 h 10000"/>
                      <a:gd name="connsiteX79" fmla="*/ 4837 w 10000"/>
                      <a:gd name="connsiteY79" fmla="*/ 4632 h 10000"/>
                      <a:gd name="connsiteX80" fmla="*/ 4899 w 10000"/>
                      <a:gd name="connsiteY80" fmla="*/ 4586 h 10000"/>
                      <a:gd name="connsiteX81" fmla="*/ 4937 w 10000"/>
                      <a:gd name="connsiteY81" fmla="*/ 4540 h 10000"/>
                      <a:gd name="connsiteX82" fmla="*/ 4989 w 10000"/>
                      <a:gd name="connsiteY82" fmla="*/ 4468 h 10000"/>
                      <a:gd name="connsiteX83" fmla="*/ 5038 w 10000"/>
                      <a:gd name="connsiteY83" fmla="*/ 4443 h 10000"/>
                      <a:gd name="connsiteX84" fmla="*/ 5076 w 10000"/>
                      <a:gd name="connsiteY84" fmla="*/ 4422 h 10000"/>
                      <a:gd name="connsiteX85" fmla="*/ 5090 w 10000"/>
                      <a:gd name="connsiteY85" fmla="*/ 4351 h 10000"/>
                      <a:gd name="connsiteX86" fmla="*/ 5139 w 10000"/>
                      <a:gd name="connsiteY86" fmla="*/ 4325 h 10000"/>
                      <a:gd name="connsiteX87" fmla="*/ 5240 w 10000"/>
                      <a:gd name="connsiteY87" fmla="*/ 4233 h 10000"/>
                      <a:gd name="connsiteX88" fmla="*/ 5316 w 10000"/>
                      <a:gd name="connsiteY88" fmla="*/ 4182 h 10000"/>
                      <a:gd name="connsiteX89" fmla="*/ 5428 w 10000"/>
                      <a:gd name="connsiteY89" fmla="*/ 4065 h 10000"/>
                      <a:gd name="connsiteX90" fmla="*/ 5466 w 10000"/>
                      <a:gd name="connsiteY90" fmla="*/ 4044 h 10000"/>
                      <a:gd name="connsiteX91" fmla="*/ 5542 w 10000"/>
                      <a:gd name="connsiteY91" fmla="*/ 3947 h 10000"/>
                      <a:gd name="connsiteX92" fmla="*/ 5593 w 10000"/>
                      <a:gd name="connsiteY92" fmla="*/ 3901 h 10000"/>
                      <a:gd name="connsiteX93" fmla="*/ 5629 w 10000"/>
                      <a:gd name="connsiteY93" fmla="*/ 3829 h 10000"/>
                      <a:gd name="connsiteX94" fmla="*/ 5656 w 10000"/>
                      <a:gd name="connsiteY94" fmla="*/ 3758 h 10000"/>
                      <a:gd name="connsiteX95" fmla="*/ 5743 w 10000"/>
                      <a:gd name="connsiteY95" fmla="*/ 3640 h 10000"/>
                      <a:gd name="connsiteX96" fmla="*/ 5806 w 10000"/>
                      <a:gd name="connsiteY96" fmla="*/ 3426 h 10000"/>
                      <a:gd name="connsiteX97" fmla="*/ 5831 w 10000"/>
                      <a:gd name="connsiteY97" fmla="*/ 3354 h 10000"/>
                      <a:gd name="connsiteX98" fmla="*/ 5858 w 10000"/>
                      <a:gd name="connsiteY98" fmla="*/ 3144 h 10000"/>
                      <a:gd name="connsiteX99" fmla="*/ 5907 w 10000"/>
                      <a:gd name="connsiteY99" fmla="*/ 3001 h 10000"/>
                      <a:gd name="connsiteX100" fmla="*/ 5931 w 10000"/>
                      <a:gd name="connsiteY100" fmla="*/ 2930 h 10000"/>
                      <a:gd name="connsiteX101" fmla="*/ 5958 w 10000"/>
                      <a:gd name="connsiteY101" fmla="*/ 2858 h 10000"/>
                      <a:gd name="connsiteX102" fmla="*/ 6084 w 10000"/>
                      <a:gd name="connsiteY102" fmla="*/ 2648 h 10000"/>
                      <a:gd name="connsiteX103" fmla="*/ 6171 w 10000"/>
                      <a:gd name="connsiteY103" fmla="*/ 2388 h 10000"/>
                      <a:gd name="connsiteX104" fmla="*/ 6274 w 10000"/>
                      <a:gd name="connsiteY104" fmla="*/ 2266 h 10000"/>
                      <a:gd name="connsiteX105" fmla="*/ 6373 w 10000"/>
                      <a:gd name="connsiteY105" fmla="*/ 2148 h 10000"/>
                      <a:gd name="connsiteX106" fmla="*/ 6511 w 10000"/>
                      <a:gd name="connsiteY106" fmla="*/ 2102 h 10000"/>
                      <a:gd name="connsiteX107" fmla="*/ 6563 w 10000"/>
                      <a:gd name="connsiteY107" fmla="*/ 2081 h 10000"/>
                      <a:gd name="connsiteX108" fmla="*/ 6939 w 10000"/>
                      <a:gd name="connsiteY108" fmla="*/ 2009 h 10000"/>
                      <a:gd name="connsiteX109" fmla="*/ 7105 w 10000"/>
                      <a:gd name="connsiteY109" fmla="*/ 1984 h 10000"/>
                      <a:gd name="connsiteX110" fmla="*/ 7230 w 10000"/>
                      <a:gd name="connsiteY110" fmla="*/ 1913 h 10000"/>
                      <a:gd name="connsiteX111" fmla="*/ 7293 w 10000"/>
                      <a:gd name="connsiteY111" fmla="*/ 1866 h 10000"/>
                      <a:gd name="connsiteX112" fmla="*/ 7331 w 10000"/>
                      <a:gd name="connsiteY112" fmla="*/ 1841 h 10000"/>
                      <a:gd name="connsiteX113" fmla="*/ 7380 w 10000"/>
                      <a:gd name="connsiteY113" fmla="*/ 1795 h 10000"/>
                      <a:gd name="connsiteX114" fmla="*/ 7470 w 10000"/>
                      <a:gd name="connsiteY114" fmla="*/ 1702 h 10000"/>
                      <a:gd name="connsiteX115" fmla="*/ 7682 w 10000"/>
                      <a:gd name="connsiteY115" fmla="*/ 1652 h 10000"/>
                      <a:gd name="connsiteX116" fmla="*/ 7846 w 10000"/>
                      <a:gd name="connsiteY116" fmla="*/ 1463 h 10000"/>
                      <a:gd name="connsiteX117" fmla="*/ 7936 w 10000"/>
                      <a:gd name="connsiteY117" fmla="*/ 1442 h 10000"/>
                      <a:gd name="connsiteX118" fmla="*/ 7974 w 10000"/>
                      <a:gd name="connsiteY118" fmla="*/ 1396 h 10000"/>
                      <a:gd name="connsiteX119" fmla="*/ 8012 w 10000"/>
                      <a:gd name="connsiteY119" fmla="*/ 1324 h 10000"/>
                      <a:gd name="connsiteX120" fmla="*/ 8086 w 10000"/>
                      <a:gd name="connsiteY120" fmla="*/ 1274 h 10000"/>
                      <a:gd name="connsiteX121" fmla="*/ 8124 w 10000"/>
                      <a:gd name="connsiteY121" fmla="*/ 1253 h 10000"/>
                      <a:gd name="connsiteX122" fmla="*/ 8200 w 10000"/>
                      <a:gd name="connsiteY122" fmla="*/ 1206 h 10000"/>
                      <a:gd name="connsiteX123" fmla="*/ 8238 w 10000"/>
                      <a:gd name="connsiteY123" fmla="*/ 1181 h 10000"/>
                      <a:gd name="connsiteX124" fmla="*/ 8276 w 10000"/>
                      <a:gd name="connsiteY124" fmla="*/ 1135 h 10000"/>
                      <a:gd name="connsiteX125" fmla="*/ 8325 w 10000"/>
                      <a:gd name="connsiteY125" fmla="*/ 1110 h 10000"/>
                      <a:gd name="connsiteX126" fmla="*/ 8363 w 10000"/>
                      <a:gd name="connsiteY126" fmla="*/ 1084 h 10000"/>
                      <a:gd name="connsiteX127" fmla="*/ 8415 w 10000"/>
                      <a:gd name="connsiteY127" fmla="*/ 1063 h 10000"/>
                      <a:gd name="connsiteX128" fmla="*/ 8464 w 10000"/>
                      <a:gd name="connsiteY128" fmla="*/ 1017 h 10000"/>
                      <a:gd name="connsiteX129" fmla="*/ 8502 w 10000"/>
                      <a:gd name="connsiteY129" fmla="*/ 967 h 10000"/>
                      <a:gd name="connsiteX130" fmla="*/ 8616 w 10000"/>
                      <a:gd name="connsiteY130" fmla="*/ 895 h 10000"/>
                      <a:gd name="connsiteX131" fmla="*/ 8652 w 10000"/>
                      <a:gd name="connsiteY131" fmla="*/ 874 h 10000"/>
                      <a:gd name="connsiteX132" fmla="*/ 8753 w 10000"/>
                      <a:gd name="connsiteY132" fmla="*/ 828 h 10000"/>
                      <a:gd name="connsiteX133" fmla="*/ 8829 w 10000"/>
                      <a:gd name="connsiteY133" fmla="*/ 757 h 10000"/>
                      <a:gd name="connsiteX134" fmla="*/ 8892 w 10000"/>
                      <a:gd name="connsiteY134" fmla="*/ 731 h 10000"/>
                      <a:gd name="connsiteX135" fmla="*/ 8981 w 10000"/>
                      <a:gd name="connsiteY135" fmla="*/ 685 h 10000"/>
                      <a:gd name="connsiteX136" fmla="*/ 9019 w 10000"/>
                      <a:gd name="connsiteY136" fmla="*/ 639 h 10000"/>
                      <a:gd name="connsiteX137" fmla="*/ 9093 w 10000"/>
                      <a:gd name="connsiteY137" fmla="*/ 588 h 10000"/>
                      <a:gd name="connsiteX138" fmla="*/ 9145 w 10000"/>
                      <a:gd name="connsiteY138" fmla="*/ 542 h 10000"/>
                      <a:gd name="connsiteX139" fmla="*/ 9232 w 10000"/>
                      <a:gd name="connsiteY139" fmla="*/ 517 h 10000"/>
                      <a:gd name="connsiteX140" fmla="*/ 9322 w 10000"/>
                      <a:gd name="connsiteY140" fmla="*/ 450 h 10000"/>
                      <a:gd name="connsiteX141" fmla="*/ 9384 w 10000"/>
                      <a:gd name="connsiteY141" fmla="*/ 399 h 10000"/>
                      <a:gd name="connsiteX142" fmla="*/ 9433 w 10000"/>
                      <a:gd name="connsiteY142" fmla="*/ 378 h 10000"/>
                      <a:gd name="connsiteX143" fmla="*/ 9523 w 10000"/>
                      <a:gd name="connsiteY143" fmla="*/ 307 h 10000"/>
                      <a:gd name="connsiteX144" fmla="*/ 9572 w 10000"/>
                      <a:gd name="connsiteY144" fmla="*/ 282 h 10000"/>
                      <a:gd name="connsiteX145" fmla="*/ 9711 w 10000"/>
                      <a:gd name="connsiteY145" fmla="*/ 189 h 10000"/>
                      <a:gd name="connsiteX146" fmla="*/ 9774 w 10000"/>
                      <a:gd name="connsiteY146" fmla="*/ 164 h 10000"/>
                      <a:gd name="connsiteX147" fmla="*/ 9812 w 10000"/>
                      <a:gd name="connsiteY147" fmla="*/ 118 h 10000"/>
                      <a:gd name="connsiteX148" fmla="*/ 9899 w 10000"/>
                      <a:gd name="connsiteY148" fmla="*/ 71 h 10000"/>
                      <a:gd name="connsiteX149" fmla="*/ 9962 w 10000"/>
                      <a:gd name="connsiteY149" fmla="*/ 21 h 10000"/>
                      <a:gd name="connsiteX150" fmla="*/ 10000 w 10000"/>
                      <a:gd name="connsiteY15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29 w 10000"/>
                      <a:gd name="connsiteY132" fmla="*/ 757 h 10000"/>
                      <a:gd name="connsiteX133" fmla="*/ 8892 w 10000"/>
                      <a:gd name="connsiteY133" fmla="*/ 731 h 10000"/>
                      <a:gd name="connsiteX134" fmla="*/ 8981 w 10000"/>
                      <a:gd name="connsiteY134" fmla="*/ 685 h 10000"/>
                      <a:gd name="connsiteX135" fmla="*/ 9019 w 10000"/>
                      <a:gd name="connsiteY135" fmla="*/ 639 h 10000"/>
                      <a:gd name="connsiteX136" fmla="*/ 9093 w 10000"/>
                      <a:gd name="connsiteY136" fmla="*/ 588 h 10000"/>
                      <a:gd name="connsiteX137" fmla="*/ 9145 w 10000"/>
                      <a:gd name="connsiteY137" fmla="*/ 542 h 10000"/>
                      <a:gd name="connsiteX138" fmla="*/ 9232 w 10000"/>
                      <a:gd name="connsiteY138" fmla="*/ 517 h 10000"/>
                      <a:gd name="connsiteX139" fmla="*/ 9322 w 10000"/>
                      <a:gd name="connsiteY139" fmla="*/ 450 h 10000"/>
                      <a:gd name="connsiteX140" fmla="*/ 9384 w 10000"/>
                      <a:gd name="connsiteY140" fmla="*/ 399 h 10000"/>
                      <a:gd name="connsiteX141" fmla="*/ 9433 w 10000"/>
                      <a:gd name="connsiteY141" fmla="*/ 378 h 10000"/>
                      <a:gd name="connsiteX142" fmla="*/ 9523 w 10000"/>
                      <a:gd name="connsiteY142" fmla="*/ 307 h 10000"/>
                      <a:gd name="connsiteX143" fmla="*/ 9572 w 10000"/>
                      <a:gd name="connsiteY143" fmla="*/ 282 h 10000"/>
                      <a:gd name="connsiteX144" fmla="*/ 9711 w 10000"/>
                      <a:gd name="connsiteY144" fmla="*/ 189 h 10000"/>
                      <a:gd name="connsiteX145" fmla="*/ 9774 w 10000"/>
                      <a:gd name="connsiteY145" fmla="*/ 164 h 10000"/>
                      <a:gd name="connsiteX146" fmla="*/ 9812 w 10000"/>
                      <a:gd name="connsiteY146" fmla="*/ 118 h 10000"/>
                      <a:gd name="connsiteX147" fmla="*/ 9899 w 10000"/>
                      <a:gd name="connsiteY147" fmla="*/ 71 h 10000"/>
                      <a:gd name="connsiteX148" fmla="*/ 9962 w 10000"/>
                      <a:gd name="connsiteY148" fmla="*/ 21 h 10000"/>
                      <a:gd name="connsiteX149" fmla="*/ 10000 w 10000"/>
                      <a:gd name="connsiteY14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29 w 10000"/>
                      <a:gd name="connsiteY132" fmla="*/ 757 h 10000"/>
                      <a:gd name="connsiteX133" fmla="*/ 8892 w 10000"/>
                      <a:gd name="connsiteY133" fmla="*/ 731 h 10000"/>
                      <a:gd name="connsiteX134" fmla="*/ 8981 w 10000"/>
                      <a:gd name="connsiteY134" fmla="*/ 685 h 10000"/>
                      <a:gd name="connsiteX135" fmla="*/ 9019 w 10000"/>
                      <a:gd name="connsiteY135" fmla="*/ 639 h 10000"/>
                      <a:gd name="connsiteX136" fmla="*/ 9093 w 10000"/>
                      <a:gd name="connsiteY136" fmla="*/ 588 h 10000"/>
                      <a:gd name="connsiteX137" fmla="*/ 9145 w 10000"/>
                      <a:gd name="connsiteY137" fmla="*/ 542 h 10000"/>
                      <a:gd name="connsiteX138" fmla="*/ 9232 w 10000"/>
                      <a:gd name="connsiteY138" fmla="*/ 517 h 10000"/>
                      <a:gd name="connsiteX139" fmla="*/ 9322 w 10000"/>
                      <a:gd name="connsiteY139" fmla="*/ 450 h 10000"/>
                      <a:gd name="connsiteX140" fmla="*/ 9384 w 10000"/>
                      <a:gd name="connsiteY140" fmla="*/ 399 h 10000"/>
                      <a:gd name="connsiteX141" fmla="*/ 9433 w 10000"/>
                      <a:gd name="connsiteY141" fmla="*/ 378 h 10000"/>
                      <a:gd name="connsiteX142" fmla="*/ 9523 w 10000"/>
                      <a:gd name="connsiteY142" fmla="*/ 307 h 10000"/>
                      <a:gd name="connsiteX143" fmla="*/ 9572 w 10000"/>
                      <a:gd name="connsiteY143" fmla="*/ 282 h 10000"/>
                      <a:gd name="connsiteX144" fmla="*/ 9711 w 10000"/>
                      <a:gd name="connsiteY144" fmla="*/ 189 h 10000"/>
                      <a:gd name="connsiteX145" fmla="*/ 9812 w 10000"/>
                      <a:gd name="connsiteY145" fmla="*/ 118 h 10000"/>
                      <a:gd name="connsiteX146" fmla="*/ 9899 w 10000"/>
                      <a:gd name="connsiteY146" fmla="*/ 71 h 10000"/>
                      <a:gd name="connsiteX147" fmla="*/ 9962 w 10000"/>
                      <a:gd name="connsiteY147" fmla="*/ 21 h 10000"/>
                      <a:gd name="connsiteX148" fmla="*/ 10000 w 10000"/>
                      <a:gd name="connsiteY14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92 w 10000"/>
                      <a:gd name="connsiteY132" fmla="*/ 731 h 10000"/>
                      <a:gd name="connsiteX133" fmla="*/ 8981 w 10000"/>
                      <a:gd name="connsiteY133" fmla="*/ 685 h 10000"/>
                      <a:gd name="connsiteX134" fmla="*/ 9019 w 10000"/>
                      <a:gd name="connsiteY134" fmla="*/ 639 h 10000"/>
                      <a:gd name="connsiteX135" fmla="*/ 9093 w 10000"/>
                      <a:gd name="connsiteY135" fmla="*/ 588 h 10000"/>
                      <a:gd name="connsiteX136" fmla="*/ 9145 w 10000"/>
                      <a:gd name="connsiteY136" fmla="*/ 542 h 10000"/>
                      <a:gd name="connsiteX137" fmla="*/ 9232 w 10000"/>
                      <a:gd name="connsiteY137" fmla="*/ 517 h 10000"/>
                      <a:gd name="connsiteX138" fmla="*/ 9322 w 10000"/>
                      <a:gd name="connsiteY138" fmla="*/ 450 h 10000"/>
                      <a:gd name="connsiteX139" fmla="*/ 9384 w 10000"/>
                      <a:gd name="connsiteY139" fmla="*/ 399 h 10000"/>
                      <a:gd name="connsiteX140" fmla="*/ 9433 w 10000"/>
                      <a:gd name="connsiteY140" fmla="*/ 378 h 10000"/>
                      <a:gd name="connsiteX141" fmla="*/ 9523 w 10000"/>
                      <a:gd name="connsiteY141" fmla="*/ 307 h 10000"/>
                      <a:gd name="connsiteX142" fmla="*/ 9572 w 10000"/>
                      <a:gd name="connsiteY142" fmla="*/ 282 h 10000"/>
                      <a:gd name="connsiteX143" fmla="*/ 9711 w 10000"/>
                      <a:gd name="connsiteY143" fmla="*/ 189 h 10000"/>
                      <a:gd name="connsiteX144" fmla="*/ 9812 w 10000"/>
                      <a:gd name="connsiteY144" fmla="*/ 118 h 10000"/>
                      <a:gd name="connsiteX145" fmla="*/ 9899 w 10000"/>
                      <a:gd name="connsiteY145" fmla="*/ 71 h 10000"/>
                      <a:gd name="connsiteX146" fmla="*/ 9962 w 10000"/>
                      <a:gd name="connsiteY146" fmla="*/ 21 h 10000"/>
                      <a:gd name="connsiteX147" fmla="*/ 10000 w 10000"/>
                      <a:gd name="connsiteY14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92 w 10000"/>
                      <a:gd name="connsiteY132" fmla="*/ 731 h 10000"/>
                      <a:gd name="connsiteX133" fmla="*/ 8981 w 10000"/>
                      <a:gd name="connsiteY133" fmla="*/ 685 h 10000"/>
                      <a:gd name="connsiteX134" fmla="*/ 9019 w 10000"/>
                      <a:gd name="connsiteY134" fmla="*/ 639 h 10000"/>
                      <a:gd name="connsiteX135" fmla="*/ 9145 w 10000"/>
                      <a:gd name="connsiteY135" fmla="*/ 542 h 10000"/>
                      <a:gd name="connsiteX136" fmla="*/ 9232 w 10000"/>
                      <a:gd name="connsiteY136" fmla="*/ 517 h 10000"/>
                      <a:gd name="connsiteX137" fmla="*/ 9322 w 10000"/>
                      <a:gd name="connsiteY137" fmla="*/ 450 h 10000"/>
                      <a:gd name="connsiteX138" fmla="*/ 9384 w 10000"/>
                      <a:gd name="connsiteY138" fmla="*/ 399 h 10000"/>
                      <a:gd name="connsiteX139" fmla="*/ 9433 w 10000"/>
                      <a:gd name="connsiteY139" fmla="*/ 378 h 10000"/>
                      <a:gd name="connsiteX140" fmla="*/ 9523 w 10000"/>
                      <a:gd name="connsiteY140" fmla="*/ 307 h 10000"/>
                      <a:gd name="connsiteX141" fmla="*/ 9572 w 10000"/>
                      <a:gd name="connsiteY141" fmla="*/ 282 h 10000"/>
                      <a:gd name="connsiteX142" fmla="*/ 9711 w 10000"/>
                      <a:gd name="connsiteY142" fmla="*/ 189 h 10000"/>
                      <a:gd name="connsiteX143" fmla="*/ 9812 w 10000"/>
                      <a:gd name="connsiteY143" fmla="*/ 118 h 10000"/>
                      <a:gd name="connsiteX144" fmla="*/ 9899 w 10000"/>
                      <a:gd name="connsiteY144" fmla="*/ 71 h 10000"/>
                      <a:gd name="connsiteX145" fmla="*/ 9962 w 10000"/>
                      <a:gd name="connsiteY145" fmla="*/ 21 h 10000"/>
                      <a:gd name="connsiteX146" fmla="*/ 10000 w 10000"/>
                      <a:gd name="connsiteY14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92 w 10000"/>
                      <a:gd name="connsiteY132" fmla="*/ 731 h 10000"/>
                      <a:gd name="connsiteX133" fmla="*/ 8981 w 10000"/>
                      <a:gd name="connsiteY133" fmla="*/ 685 h 10000"/>
                      <a:gd name="connsiteX134" fmla="*/ 9019 w 10000"/>
                      <a:gd name="connsiteY134" fmla="*/ 639 h 10000"/>
                      <a:gd name="connsiteX135" fmla="*/ 9232 w 10000"/>
                      <a:gd name="connsiteY135" fmla="*/ 517 h 10000"/>
                      <a:gd name="connsiteX136" fmla="*/ 9322 w 10000"/>
                      <a:gd name="connsiteY136" fmla="*/ 450 h 10000"/>
                      <a:gd name="connsiteX137" fmla="*/ 9384 w 10000"/>
                      <a:gd name="connsiteY137" fmla="*/ 399 h 10000"/>
                      <a:gd name="connsiteX138" fmla="*/ 9433 w 10000"/>
                      <a:gd name="connsiteY138" fmla="*/ 378 h 10000"/>
                      <a:gd name="connsiteX139" fmla="*/ 9523 w 10000"/>
                      <a:gd name="connsiteY139" fmla="*/ 307 h 10000"/>
                      <a:gd name="connsiteX140" fmla="*/ 9572 w 10000"/>
                      <a:gd name="connsiteY140" fmla="*/ 282 h 10000"/>
                      <a:gd name="connsiteX141" fmla="*/ 9711 w 10000"/>
                      <a:gd name="connsiteY141" fmla="*/ 189 h 10000"/>
                      <a:gd name="connsiteX142" fmla="*/ 9812 w 10000"/>
                      <a:gd name="connsiteY142" fmla="*/ 118 h 10000"/>
                      <a:gd name="connsiteX143" fmla="*/ 9899 w 10000"/>
                      <a:gd name="connsiteY143" fmla="*/ 71 h 10000"/>
                      <a:gd name="connsiteX144" fmla="*/ 9962 w 10000"/>
                      <a:gd name="connsiteY144" fmla="*/ 21 h 10000"/>
                      <a:gd name="connsiteX145" fmla="*/ 10000 w 10000"/>
                      <a:gd name="connsiteY14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846 w 10000"/>
                      <a:gd name="connsiteY115" fmla="*/ 1463 h 10000"/>
                      <a:gd name="connsiteX116" fmla="*/ 7936 w 10000"/>
                      <a:gd name="connsiteY116" fmla="*/ 1442 h 10000"/>
                      <a:gd name="connsiteX117" fmla="*/ 7974 w 10000"/>
                      <a:gd name="connsiteY117" fmla="*/ 1396 h 10000"/>
                      <a:gd name="connsiteX118" fmla="*/ 8012 w 10000"/>
                      <a:gd name="connsiteY118" fmla="*/ 1324 h 10000"/>
                      <a:gd name="connsiteX119" fmla="*/ 8086 w 10000"/>
                      <a:gd name="connsiteY119" fmla="*/ 1274 h 10000"/>
                      <a:gd name="connsiteX120" fmla="*/ 8124 w 10000"/>
                      <a:gd name="connsiteY120" fmla="*/ 1253 h 10000"/>
                      <a:gd name="connsiteX121" fmla="*/ 8200 w 10000"/>
                      <a:gd name="connsiteY121" fmla="*/ 1206 h 10000"/>
                      <a:gd name="connsiteX122" fmla="*/ 8238 w 10000"/>
                      <a:gd name="connsiteY122" fmla="*/ 1181 h 10000"/>
                      <a:gd name="connsiteX123" fmla="*/ 8276 w 10000"/>
                      <a:gd name="connsiteY123" fmla="*/ 1135 h 10000"/>
                      <a:gd name="connsiteX124" fmla="*/ 8325 w 10000"/>
                      <a:gd name="connsiteY124" fmla="*/ 1110 h 10000"/>
                      <a:gd name="connsiteX125" fmla="*/ 8363 w 10000"/>
                      <a:gd name="connsiteY125" fmla="*/ 1084 h 10000"/>
                      <a:gd name="connsiteX126" fmla="*/ 8415 w 10000"/>
                      <a:gd name="connsiteY126" fmla="*/ 1063 h 10000"/>
                      <a:gd name="connsiteX127" fmla="*/ 8464 w 10000"/>
                      <a:gd name="connsiteY127" fmla="*/ 1017 h 10000"/>
                      <a:gd name="connsiteX128" fmla="*/ 8502 w 10000"/>
                      <a:gd name="connsiteY128" fmla="*/ 967 h 10000"/>
                      <a:gd name="connsiteX129" fmla="*/ 8616 w 10000"/>
                      <a:gd name="connsiteY129" fmla="*/ 895 h 10000"/>
                      <a:gd name="connsiteX130" fmla="*/ 8652 w 10000"/>
                      <a:gd name="connsiteY130" fmla="*/ 874 h 10000"/>
                      <a:gd name="connsiteX131" fmla="*/ 8753 w 10000"/>
                      <a:gd name="connsiteY131" fmla="*/ 828 h 10000"/>
                      <a:gd name="connsiteX132" fmla="*/ 8892 w 10000"/>
                      <a:gd name="connsiteY132" fmla="*/ 731 h 10000"/>
                      <a:gd name="connsiteX133" fmla="*/ 8981 w 10000"/>
                      <a:gd name="connsiteY133" fmla="*/ 685 h 10000"/>
                      <a:gd name="connsiteX134" fmla="*/ 9232 w 10000"/>
                      <a:gd name="connsiteY134" fmla="*/ 517 h 10000"/>
                      <a:gd name="connsiteX135" fmla="*/ 9322 w 10000"/>
                      <a:gd name="connsiteY135" fmla="*/ 450 h 10000"/>
                      <a:gd name="connsiteX136" fmla="*/ 9384 w 10000"/>
                      <a:gd name="connsiteY136" fmla="*/ 399 h 10000"/>
                      <a:gd name="connsiteX137" fmla="*/ 9433 w 10000"/>
                      <a:gd name="connsiteY137" fmla="*/ 378 h 10000"/>
                      <a:gd name="connsiteX138" fmla="*/ 9523 w 10000"/>
                      <a:gd name="connsiteY138" fmla="*/ 307 h 10000"/>
                      <a:gd name="connsiteX139" fmla="*/ 9572 w 10000"/>
                      <a:gd name="connsiteY139" fmla="*/ 282 h 10000"/>
                      <a:gd name="connsiteX140" fmla="*/ 9711 w 10000"/>
                      <a:gd name="connsiteY140" fmla="*/ 189 h 10000"/>
                      <a:gd name="connsiteX141" fmla="*/ 9812 w 10000"/>
                      <a:gd name="connsiteY141" fmla="*/ 118 h 10000"/>
                      <a:gd name="connsiteX142" fmla="*/ 9899 w 10000"/>
                      <a:gd name="connsiteY142" fmla="*/ 71 h 10000"/>
                      <a:gd name="connsiteX143" fmla="*/ 9962 w 10000"/>
                      <a:gd name="connsiteY143" fmla="*/ 21 h 10000"/>
                      <a:gd name="connsiteX144" fmla="*/ 10000 w 10000"/>
                      <a:gd name="connsiteY14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936 w 10000"/>
                      <a:gd name="connsiteY115" fmla="*/ 1442 h 10000"/>
                      <a:gd name="connsiteX116" fmla="*/ 7974 w 10000"/>
                      <a:gd name="connsiteY116" fmla="*/ 1396 h 10000"/>
                      <a:gd name="connsiteX117" fmla="*/ 8012 w 10000"/>
                      <a:gd name="connsiteY117" fmla="*/ 1324 h 10000"/>
                      <a:gd name="connsiteX118" fmla="*/ 8086 w 10000"/>
                      <a:gd name="connsiteY118" fmla="*/ 1274 h 10000"/>
                      <a:gd name="connsiteX119" fmla="*/ 8124 w 10000"/>
                      <a:gd name="connsiteY119" fmla="*/ 1253 h 10000"/>
                      <a:gd name="connsiteX120" fmla="*/ 8200 w 10000"/>
                      <a:gd name="connsiteY120" fmla="*/ 1206 h 10000"/>
                      <a:gd name="connsiteX121" fmla="*/ 8238 w 10000"/>
                      <a:gd name="connsiteY121" fmla="*/ 1181 h 10000"/>
                      <a:gd name="connsiteX122" fmla="*/ 8276 w 10000"/>
                      <a:gd name="connsiteY122" fmla="*/ 1135 h 10000"/>
                      <a:gd name="connsiteX123" fmla="*/ 8325 w 10000"/>
                      <a:gd name="connsiteY123" fmla="*/ 1110 h 10000"/>
                      <a:gd name="connsiteX124" fmla="*/ 8363 w 10000"/>
                      <a:gd name="connsiteY124" fmla="*/ 1084 h 10000"/>
                      <a:gd name="connsiteX125" fmla="*/ 8415 w 10000"/>
                      <a:gd name="connsiteY125" fmla="*/ 1063 h 10000"/>
                      <a:gd name="connsiteX126" fmla="*/ 8464 w 10000"/>
                      <a:gd name="connsiteY126" fmla="*/ 1017 h 10000"/>
                      <a:gd name="connsiteX127" fmla="*/ 8502 w 10000"/>
                      <a:gd name="connsiteY127" fmla="*/ 967 h 10000"/>
                      <a:gd name="connsiteX128" fmla="*/ 8616 w 10000"/>
                      <a:gd name="connsiteY128" fmla="*/ 895 h 10000"/>
                      <a:gd name="connsiteX129" fmla="*/ 8652 w 10000"/>
                      <a:gd name="connsiteY129" fmla="*/ 874 h 10000"/>
                      <a:gd name="connsiteX130" fmla="*/ 8753 w 10000"/>
                      <a:gd name="connsiteY130" fmla="*/ 828 h 10000"/>
                      <a:gd name="connsiteX131" fmla="*/ 8892 w 10000"/>
                      <a:gd name="connsiteY131" fmla="*/ 731 h 10000"/>
                      <a:gd name="connsiteX132" fmla="*/ 8981 w 10000"/>
                      <a:gd name="connsiteY132" fmla="*/ 685 h 10000"/>
                      <a:gd name="connsiteX133" fmla="*/ 9232 w 10000"/>
                      <a:gd name="connsiteY133" fmla="*/ 517 h 10000"/>
                      <a:gd name="connsiteX134" fmla="*/ 9322 w 10000"/>
                      <a:gd name="connsiteY134" fmla="*/ 450 h 10000"/>
                      <a:gd name="connsiteX135" fmla="*/ 9384 w 10000"/>
                      <a:gd name="connsiteY135" fmla="*/ 399 h 10000"/>
                      <a:gd name="connsiteX136" fmla="*/ 9433 w 10000"/>
                      <a:gd name="connsiteY136" fmla="*/ 378 h 10000"/>
                      <a:gd name="connsiteX137" fmla="*/ 9523 w 10000"/>
                      <a:gd name="connsiteY137" fmla="*/ 307 h 10000"/>
                      <a:gd name="connsiteX138" fmla="*/ 9572 w 10000"/>
                      <a:gd name="connsiteY138" fmla="*/ 282 h 10000"/>
                      <a:gd name="connsiteX139" fmla="*/ 9711 w 10000"/>
                      <a:gd name="connsiteY139" fmla="*/ 189 h 10000"/>
                      <a:gd name="connsiteX140" fmla="*/ 9812 w 10000"/>
                      <a:gd name="connsiteY140" fmla="*/ 118 h 10000"/>
                      <a:gd name="connsiteX141" fmla="*/ 9899 w 10000"/>
                      <a:gd name="connsiteY141" fmla="*/ 71 h 10000"/>
                      <a:gd name="connsiteX142" fmla="*/ 9962 w 10000"/>
                      <a:gd name="connsiteY142" fmla="*/ 21 h 10000"/>
                      <a:gd name="connsiteX143" fmla="*/ 10000 w 10000"/>
                      <a:gd name="connsiteY14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936 w 10000"/>
                      <a:gd name="connsiteY115" fmla="*/ 1442 h 10000"/>
                      <a:gd name="connsiteX116" fmla="*/ 7974 w 10000"/>
                      <a:gd name="connsiteY116" fmla="*/ 1396 h 10000"/>
                      <a:gd name="connsiteX117" fmla="*/ 8086 w 10000"/>
                      <a:gd name="connsiteY117" fmla="*/ 1274 h 10000"/>
                      <a:gd name="connsiteX118" fmla="*/ 8124 w 10000"/>
                      <a:gd name="connsiteY118" fmla="*/ 1253 h 10000"/>
                      <a:gd name="connsiteX119" fmla="*/ 8200 w 10000"/>
                      <a:gd name="connsiteY119" fmla="*/ 1206 h 10000"/>
                      <a:gd name="connsiteX120" fmla="*/ 8238 w 10000"/>
                      <a:gd name="connsiteY120" fmla="*/ 1181 h 10000"/>
                      <a:gd name="connsiteX121" fmla="*/ 8276 w 10000"/>
                      <a:gd name="connsiteY121" fmla="*/ 1135 h 10000"/>
                      <a:gd name="connsiteX122" fmla="*/ 8325 w 10000"/>
                      <a:gd name="connsiteY122" fmla="*/ 1110 h 10000"/>
                      <a:gd name="connsiteX123" fmla="*/ 8363 w 10000"/>
                      <a:gd name="connsiteY123" fmla="*/ 1084 h 10000"/>
                      <a:gd name="connsiteX124" fmla="*/ 8415 w 10000"/>
                      <a:gd name="connsiteY124" fmla="*/ 1063 h 10000"/>
                      <a:gd name="connsiteX125" fmla="*/ 8464 w 10000"/>
                      <a:gd name="connsiteY125" fmla="*/ 1017 h 10000"/>
                      <a:gd name="connsiteX126" fmla="*/ 8502 w 10000"/>
                      <a:gd name="connsiteY126" fmla="*/ 967 h 10000"/>
                      <a:gd name="connsiteX127" fmla="*/ 8616 w 10000"/>
                      <a:gd name="connsiteY127" fmla="*/ 895 h 10000"/>
                      <a:gd name="connsiteX128" fmla="*/ 8652 w 10000"/>
                      <a:gd name="connsiteY128" fmla="*/ 874 h 10000"/>
                      <a:gd name="connsiteX129" fmla="*/ 8753 w 10000"/>
                      <a:gd name="connsiteY129" fmla="*/ 828 h 10000"/>
                      <a:gd name="connsiteX130" fmla="*/ 8892 w 10000"/>
                      <a:gd name="connsiteY130" fmla="*/ 731 h 10000"/>
                      <a:gd name="connsiteX131" fmla="*/ 8981 w 10000"/>
                      <a:gd name="connsiteY131" fmla="*/ 685 h 10000"/>
                      <a:gd name="connsiteX132" fmla="*/ 9232 w 10000"/>
                      <a:gd name="connsiteY132" fmla="*/ 517 h 10000"/>
                      <a:gd name="connsiteX133" fmla="*/ 9322 w 10000"/>
                      <a:gd name="connsiteY133" fmla="*/ 450 h 10000"/>
                      <a:gd name="connsiteX134" fmla="*/ 9384 w 10000"/>
                      <a:gd name="connsiteY134" fmla="*/ 399 h 10000"/>
                      <a:gd name="connsiteX135" fmla="*/ 9433 w 10000"/>
                      <a:gd name="connsiteY135" fmla="*/ 378 h 10000"/>
                      <a:gd name="connsiteX136" fmla="*/ 9523 w 10000"/>
                      <a:gd name="connsiteY136" fmla="*/ 307 h 10000"/>
                      <a:gd name="connsiteX137" fmla="*/ 9572 w 10000"/>
                      <a:gd name="connsiteY137" fmla="*/ 282 h 10000"/>
                      <a:gd name="connsiteX138" fmla="*/ 9711 w 10000"/>
                      <a:gd name="connsiteY138" fmla="*/ 189 h 10000"/>
                      <a:gd name="connsiteX139" fmla="*/ 9812 w 10000"/>
                      <a:gd name="connsiteY139" fmla="*/ 118 h 10000"/>
                      <a:gd name="connsiteX140" fmla="*/ 9899 w 10000"/>
                      <a:gd name="connsiteY140" fmla="*/ 71 h 10000"/>
                      <a:gd name="connsiteX141" fmla="*/ 9962 w 10000"/>
                      <a:gd name="connsiteY141" fmla="*/ 21 h 10000"/>
                      <a:gd name="connsiteX142" fmla="*/ 10000 w 10000"/>
                      <a:gd name="connsiteY14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936 w 10000"/>
                      <a:gd name="connsiteY115" fmla="*/ 1442 h 10000"/>
                      <a:gd name="connsiteX116" fmla="*/ 7974 w 10000"/>
                      <a:gd name="connsiteY116" fmla="*/ 1396 h 10000"/>
                      <a:gd name="connsiteX117" fmla="*/ 8124 w 10000"/>
                      <a:gd name="connsiteY117" fmla="*/ 1253 h 10000"/>
                      <a:gd name="connsiteX118" fmla="*/ 8200 w 10000"/>
                      <a:gd name="connsiteY118" fmla="*/ 1206 h 10000"/>
                      <a:gd name="connsiteX119" fmla="*/ 8238 w 10000"/>
                      <a:gd name="connsiteY119" fmla="*/ 1181 h 10000"/>
                      <a:gd name="connsiteX120" fmla="*/ 8276 w 10000"/>
                      <a:gd name="connsiteY120" fmla="*/ 1135 h 10000"/>
                      <a:gd name="connsiteX121" fmla="*/ 8325 w 10000"/>
                      <a:gd name="connsiteY121" fmla="*/ 1110 h 10000"/>
                      <a:gd name="connsiteX122" fmla="*/ 8363 w 10000"/>
                      <a:gd name="connsiteY122" fmla="*/ 1084 h 10000"/>
                      <a:gd name="connsiteX123" fmla="*/ 8415 w 10000"/>
                      <a:gd name="connsiteY123" fmla="*/ 1063 h 10000"/>
                      <a:gd name="connsiteX124" fmla="*/ 8464 w 10000"/>
                      <a:gd name="connsiteY124" fmla="*/ 1017 h 10000"/>
                      <a:gd name="connsiteX125" fmla="*/ 8502 w 10000"/>
                      <a:gd name="connsiteY125" fmla="*/ 967 h 10000"/>
                      <a:gd name="connsiteX126" fmla="*/ 8616 w 10000"/>
                      <a:gd name="connsiteY126" fmla="*/ 895 h 10000"/>
                      <a:gd name="connsiteX127" fmla="*/ 8652 w 10000"/>
                      <a:gd name="connsiteY127" fmla="*/ 874 h 10000"/>
                      <a:gd name="connsiteX128" fmla="*/ 8753 w 10000"/>
                      <a:gd name="connsiteY128" fmla="*/ 828 h 10000"/>
                      <a:gd name="connsiteX129" fmla="*/ 8892 w 10000"/>
                      <a:gd name="connsiteY129" fmla="*/ 731 h 10000"/>
                      <a:gd name="connsiteX130" fmla="*/ 8981 w 10000"/>
                      <a:gd name="connsiteY130" fmla="*/ 685 h 10000"/>
                      <a:gd name="connsiteX131" fmla="*/ 9232 w 10000"/>
                      <a:gd name="connsiteY131" fmla="*/ 517 h 10000"/>
                      <a:gd name="connsiteX132" fmla="*/ 9322 w 10000"/>
                      <a:gd name="connsiteY132" fmla="*/ 450 h 10000"/>
                      <a:gd name="connsiteX133" fmla="*/ 9384 w 10000"/>
                      <a:gd name="connsiteY133" fmla="*/ 399 h 10000"/>
                      <a:gd name="connsiteX134" fmla="*/ 9433 w 10000"/>
                      <a:gd name="connsiteY134" fmla="*/ 378 h 10000"/>
                      <a:gd name="connsiteX135" fmla="*/ 9523 w 10000"/>
                      <a:gd name="connsiteY135" fmla="*/ 307 h 10000"/>
                      <a:gd name="connsiteX136" fmla="*/ 9572 w 10000"/>
                      <a:gd name="connsiteY136" fmla="*/ 282 h 10000"/>
                      <a:gd name="connsiteX137" fmla="*/ 9711 w 10000"/>
                      <a:gd name="connsiteY137" fmla="*/ 189 h 10000"/>
                      <a:gd name="connsiteX138" fmla="*/ 9812 w 10000"/>
                      <a:gd name="connsiteY138" fmla="*/ 118 h 10000"/>
                      <a:gd name="connsiteX139" fmla="*/ 9899 w 10000"/>
                      <a:gd name="connsiteY139" fmla="*/ 71 h 10000"/>
                      <a:gd name="connsiteX140" fmla="*/ 9962 w 10000"/>
                      <a:gd name="connsiteY140" fmla="*/ 21 h 10000"/>
                      <a:gd name="connsiteX141" fmla="*/ 10000 w 10000"/>
                      <a:gd name="connsiteY14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936 w 10000"/>
                      <a:gd name="connsiteY115" fmla="*/ 1442 h 10000"/>
                      <a:gd name="connsiteX116" fmla="*/ 7974 w 10000"/>
                      <a:gd name="connsiteY116" fmla="*/ 1396 h 10000"/>
                      <a:gd name="connsiteX117" fmla="*/ 8200 w 10000"/>
                      <a:gd name="connsiteY117" fmla="*/ 1206 h 10000"/>
                      <a:gd name="connsiteX118" fmla="*/ 8238 w 10000"/>
                      <a:gd name="connsiteY118" fmla="*/ 1181 h 10000"/>
                      <a:gd name="connsiteX119" fmla="*/ 8276 w 10000"/>
                      <a:gd name="connsiteY119" fmla="*/ 1135 h 10000"/>
                      <a:gd name="connsiteX120" fmla="*/ 8325 w 10000"/>
                      <a:gd name="connsiteY120" fmla="*/ 1110 h 10000"/>
                      <a:gd name="connsiteX121" fmla="*/ 8363 w 10000"/>
                      <a:gd name="connsiteY121" fmla="*/ 1084 h 10000"/>
                      <a:gd name="connsiteX122" fmla="*/ 8415 w 10000"/>
                      <a:gd name="connsiteY122" fmla="*/ 1063 h 10000"/>
                      <a:gd name="connsiteX123" fmla="*/ 8464 w 10000"/>
                      <a:gd name="connsiteY123" fmla="*/ 1017 h 10000"/>
                      <a:gd name="connsiteX124" fmla="*/ 8502 w 10000"/>
                      <a:gd name="connsiteY124" fmla="*/ 967 h 10000"/>
                      <a:gd name="connsiteX125" fmla="*/ 8616 w 10000"/>
                      <a:gd name="connsiteY125" fmla="*/ 895 h 10000"/>
                      <a:gd name="connsiteX126" fmla="*/ 8652 w 10000"/>
                      <a:gd name="connsiteY126" fmla="*/ 874 h 10000"/>
                      <a:gd name="connsiteX127" fmla="*/ 8753 w 10000"/>
                      <a:gd name="connsiteY127" fmla="*/ 828 h 10000"/>
                      <a:gd name="connsiteX128" fmla="*/ 8892 w 10000"/>
                      <a:gd name="connsiteY128" fmla="*/ 731 h 10000"/>
                      <a:gd name="connsiteX129" fmla="*/ 8981 w 10000"/>
                      <a:gd name="connsiteY129" fmla="*/ 685 h 10000"/>
                      <a:gd name="connsiteX130" fmla="*/ 9232 w 10000"/>
                      <a:gd name="connsiteY130" fmla="*/ 517 h 10000"/>
                      <a:gd name="connsiteX131" fmla="*/ 9322 w 10000"/>
                      <a:gd name="connsiteY131" fmla="*/ 450 h 10000"/>
                      <a:gd name="connsiteX132" fmla="*/ 9384 w 10000"/>
                      <a:gd name="connsiteY132" fmla="*/ 399 h 10000"/>
                      <a:gd name="connsiteX133" fmla="*/ 9433 w 10000"/>
                      <a:gd name="connsiteY133" fmla="*/ 378 h 10000"/>
                      <a:gd name="connsiteX134" fmla="*/ 9523 w 10000"/>
                      <a:gd name="connsiteY134" fmla="*/ 307 h 10000"/>
                      <a:gd name="connsiteX135" fmla="*/ 9572 w 10000"/>
                      <a:gd name="connsiteY135" fmla="*/ 282 h 10000"/>
                      <a:gd name="connsiteX136" fmla="*/ 9711 w 10000"/>
                      <a:gd name="connsiteY136" fmla="*/ 189 h 10000"/>
                      <a:gd name="connsiteX137" fmla="*/ 9812 w 10000"/>
                      <a:gd name="connsiteY137" fmla="*/ 118 h 10000"/>
                      <a:gd name="connsiteX138" fmla="*/ 9899 w 10000"/>
                      <a:gd name="connsiteY138" fmla="*/ 71 h 10000"/>
                      <a:gd name="connsiteX139" fmla="*/ 9962 w 10000"/>
                      <a:gd name="connsiteY139" fmla="*/ 21 h 10000"/>
                      <a:gd name="connsiteX140" fmla="*/ 10000 w 10000"/>
                      <a:gd name="connsiteY14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470 w 10000"/>
                      <a:gd name="connsiteY113" fmla="*/ 1702 h 10000"/>
                      <a:gd name="connsiteX114" fmla="*/ 7682 w 10000"/>
                      <a:gd name="connsiteY114" fmla="*/ 1652 h 10000"/>
                      <a:gd name="connsiteX115" fmla="*/ 7936 w 10000"/>
                      <a:gd name="connsiteY115" fmla="*/ 1442 h 10000"/>
                      <a:gd name="connsiteX116" fmla="*/ 7974 w 10000"/>
                      <a:gd name="connsiteY116" fmla="*/ 1396 h 10000"/>
                      <a:gd name="connsiteX117" fmla="*/ 8200 w 10000"/>
                      <a:gd name="connsiteY117" fmla="*/ 1206 h 10000"/>
                      <a:gd name="connsiteX118" fmla="*/ 8238 w 10000"/>
                      <a:gd name="connsiteY118" fmla="*/ 1181 h 10000"/>
                      <a:gd name="connsiteX119" fmla="*/ 8276 w 10000"/>
                      <a:gd name="connsiteY119" fmla="*/ 1135 h 10000"/>
                      <a:gd name="connsiteX120" fmla="*/ 8325 w 10000"/>
                      <a:gd name="connsiteY120" fmla="*/ 1110 h 10000"/>
                      <a:gd name="connsiteX121" fmla="*/ 8363 w 10000"/>
                      <a:gd name="connsiteY121" fmla="*/ 1084 h 10000"/>
                      <a:gd name="connsiteX122" fmla="*/ 8415 w 10000"/>
                      <a:gd name="connsiteY122" fmla="*/ 1063 h 10000"/>
                      <a:gd name="connsiteX123" fmla="*/ 8464 w 10000"/>
                      <a:gd name="connsiteY123" fmla="*/ 1017 h 10000"/>
                      <a:gd name="connsiteX124" fmla="*/ 8616 w 10000"/>
                      <a:gd name="connsiteY124" fmla="*/ 895 h 10000"/>
                      <a:gd name="connsiteX125" fmla="*/ 8652 w 10000"/>
                      <a:gd name="connsiteY125" fmla="*/ 874 h 10000"/>
                      <a:gd name="connsiteX126" fmla="*/ 8753 w 10000"/>
                      <a:gd name="connsiteY126" fmla="*/ 828 h 10000"/>
                      <a:gd name="connsiteX127" fmla="*/ 8892 w 10000"/>
                      <a:gd name="connsiteY127" fmla="*/ 731 h 10000"/>
                      <a:gd name="connsiteX128" fmla="*/ 8981 w 10000"/>
                      <a:gd name="connsiteY128" fmla="*/ 685 h 10000"/>
                      <a:gd name="connsiteX129" fmla="*/ 9232 w 10000"/>
                      <a:gd name="connsiteY129" fmla="*/ 517 h 10000"/>
                      <a:gd name="connsiteX130" fmla="*/ 9322 w 10000"/>
                      <a:gd name="connsiteY130" fmla="*/ 450 h 10000"/>
                      <a:gd name="connsiteX131" fmla="*/ 9384 w 10000"/>
                      <a:gd name="connsiteY131" fmla="*/ 399 h 10000"/>
                      <a:gd name="connsiteX132" fmla="*/ 9433 w 10000"/>
                      <a:gd name="connsiteY132" fmla="*/ 378 h 10000"/>
                      <a:gd name="connsiteX133" fmla="*/ 9523 w 10000"/>
                      <a:gd name="connsiteY133" fmla="*/ 307 h 10000"/>
                      <a:gd name="connsiteX134" fmla="*/ 9572 w 10000"/>
                      <a:gd name="connsiteY134" fmla="*/ 282 h 10000"/>
                      <a:gd name="connsiteX135" fmla="*/ 9711 w 10000"/>
                      <a:gd name="connsiteY135" fmla="*/ 189 h 10000"/>
                      <a:gd name="connsiteX136" fmla="*/ 9812 w 10000"/>
                      <a:gd name="connsiteY136" fmla="*/ 118 h 10000"/>
                      <a:gd name="connsiteX137" fmla="*/ 9899 w 10000"/>
                      <a:gd name="connsiteY137" fmla="*/ 71 h 10000"/>
                      <a:gd name="connsiteX138" fmla="*/ 9962 w 10000"/>
                      <a:gd name="connsiteY138" fmla="*/ 21 h 10000"/>
                      <a:gd name="connsiteX139" fmla="*/ 10000 w 10000"/>
                      <a:gd name="connsiteY13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31 w 10000"/>
                      <a:gd name="connsiteY111" fmla="*/ 1841 h 10000"/>
                      <a:gd name="connsiteX112" fmla="*/ 7380 w 10000"/>
                      <a:gd name="connsiteY112" fmla="*/ 1795 h 10000"/>
                      <a:gd name="connsiteX113" fmla="*/ 7682 w 10000"/>
                      <a:gd name="connsiteY113" fmla="*/ 1652 h 10000"/>
                      <a:gd name="connsiteX114" fmla="*/ 7936 w 10000"/>
                      <a:gd name="connsiteY114" fmla="*/ 1442 h 10000"/>
                      <a:gd name="connsiteX115" fmla="*/ 7974 w 10000"/>
                      <a:gd name="connsiteY115" fmla="*/ 1396 h 10000"/>
                      <a:gd name="connsiteX116" fmla="*/ 8200 w 10000"/>
                      <a:gd name="connsiteY116" fmla="*/ 1206 h 10000"/>
                      <a:gd name="connsiteX117" fmla="*/ 8238 w 10000"/>
                      <a:gd name="connsiteY117" fmla="*/ 1181 h 10000"/>
                      <a:gd name="connsiteX118" fmla="*/ 8276 w 10000"/>
                      <a:gd name="connsiteY118" fmla="*/ 1135 h 10000"/>
                      <a:gd name="connsiteX119" fmla="*/ 8325 w 10000"/>
                      <a:gd name="connsiteY119" fmla="*/ 1110 h 10000"/>
                      <a:gd name="connsiteX120" fmla="*/ 8363 w 10000"/>
                      <a:gd name="connsiteY120" fmla="*/ 1084 h 10000"/>
                      <a:gd name="connsiteX121" fmla="*/ 8415 w 10000"/>
                      <a:gd name="connsiteY121" fmla="*/ 1063 h 10000"/>
                      <a:gd name="connsiteX122" fmla="*/ 8464 w 10000"/>
                      <a:gd name="connsiteY122" fmla="*/ 1017 h 10000"/>
                      <a:gd name="connsiteX123" fmla="*/ 8616 w 10000"/>
                      <a:gd name="connsiteY123" fmla="*/ 895 h 10000"/>
                      <a:gd name="connsiteX124" fmla="*/ 8652 w 10000"/>
                      <a:gd name="connsiteY124" fmla="*/ 874 h 10000"/>
                      <a:gd name="connsiteX125" fmla="*/ 8753 w 10000"/>
                      <a:gd name="connsiteY125" fmla="*/ 828 h 10000"/>
                      <a:gd name="connsiteX126" fmla="*/ 8892 w 10000"/>
                      <a:gd name="connsiteY126" fmla="*/ 731 h 10000"/>
                      <a:gd name="connsiteX127" fmla="*/ 8981 w 10000"/>
                      <a:gd name="connsiteY127" fmla="*/ 685 h 10000"/>
                      <a:gd name="connsiteX128" fmla="*/ 9232 w 10000"/>
                      <a:gd name="connsiteY128" fmla="*/ 517 h 10000"/>
                      <a:gd name="connsiteX129" fmla="*/ 9322 w 10000"/>
                      <a:gd name="connsiteY129" fmla="*/ 450 h 10000"/>
                      <a:gd name="connsiteX130" fmla="*/ 9384 w 10000"/>
                      <a:gd name="connsiteY130" fmla="*/ 399 h 10000"/>
                      <a:gd name="connsiteX131" fmla="*/ 9433 w 10000"/>
                      <a:gd name="connsiteY131" fmla="*/ 378 h 10000"/>
                      <a:gd name="connsiteX132" fmla="*/ 9523 w 10000"/>
                      <a:gd name="connsiteY132" fmla="*/ 307 h 10000"/>
                      <a:gd name="connsiteX133" fmla="*/ 9572 w 10000"/>
                      <a:gd name="connsiteY133" fmla="*/ 282 h 10000"/>
                      <a:gd name="connsiteX134" fmla="*/ 9711 w 10000"/>
                      <a:gd name="connsiteY134" fmla="*/ 189 h 10000"/>
                      <a:gd name="connsiteX135" fmla="*/ 9812 w 10000"/>
                      <a:gd name="connsiteY135" fmla="*/ 118 h 10000"/>
                      <a:gd name="connsiteX136" fmla="*/ 9899 w 10000"/>
                      <a:gd name="connsiteY136" fmla="*/ 71 h 10000"/>
                      <a:gd name="connsiteX137" fmla="*/ 9962 w 10000"/>
                      <a:gd name="connsiteY137" fmla="*/ 21 h 10000"/>
                      <a:gd name="connsiteX138" fmla="*/ 10000 w 10000"/>
                      <a:gd name="connsiteY13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293 w 10000"/>
                      <a:gd name="connsiteY110" fmla="*/ 1866 h 10000"/>
                      <a:gd name="connsiteX111" fmla="*/ 7380 w 10000"/>
                      <a:gd name="connsiteY111" fmla="*/ 1795 h 10000"/>
                      <a:gd name="connsiteX112" fmla="*/ 7682 w 10000"/>
                      <a:gd name="connsiteY112" fmla="*/ 1652 h 10000"/>
                      <a:gd name="connsiteX113" fmla="*/ 7936 w 10000"/>
                      <a:gd name="connsiteY113" fmla="*/ 1442 h 10000"/>
                      <a:gd name="connsiteX114" fmla="*/ 7974 w 10000"/>
                      <a:gd name="connsiteY114" fmla="*/ 1396 h 10000"/>
                      <a:gd name="connsiteX115" fmla="*/ 8200 w 10000"/>
                      <a:gd name="connsiteY115" fmla="*/ 1206 h 10000"/>
                      <a:gd name="connsiteX116" fmla="*/ 8238 w 10000"/>
                      <a:gd name="connsiteY116" fmla="*/ 1181 h 10000"/>
                      <a:gd name="connsiteX117" fmla="*/ 8276 w 10000"/>
                      <a:gd name="connsiteY117" fmla="*/ 1135 h 10000"/>
                      <a:gd name="connsiteX118" fmla="*/ 8325 w 10000"/>
                      <a:gd name="connsiteY118" fmla="*/ 1110 h 10000"/>
                      <a:gd name="connsiteX119" fmla="*/ 8363 w 10000"/>
                      <a:gd name="connsiteY119" fmla="*/ 1084 h 10000"/>
                      <a:gd name="connsiteX120" fmla="*/ 8415 w 10000"/>
                      <a:gd name="connsiteY120" fmla="*/ 1063 h 10000"/>
                      <a:gd name="connsiteX121" fmla="*/ 8464 w 10000"/>
                      <a:gd name="connsiteY121" fmla="*/ 1017 h 10000"/>
                      <a:gd name="connsiteX122" fmla="*/ 8616 w 10000"/>
                      <a:gd name="connsiteY122" fmla="*/ 895 h 10000"/>
                      <a:gd name="connsiteX123" fmla="*/ 8652 w 10000"/>
                      <a:gd name="connsiteY123" fmla="*/ 874 h 10000"/>
                      <a:gd name="connsiteX124" fmla="*/ 8753 w 10000"/>
                      <a:gd name="connsiteY124" fmla="*/ 828 h 10000"/>
                      <a:gd name="connsiteX125" fmla="*/ 8892 w 10000"/>
                      <a:gd name="connsiteY125" fmla="*/ 731 h 10000"/>
                      <a:gd name="connsiteX126" fmla="*/ 8981 w 10000"/>
                      <a:gd name="connsiteY126" fmla="*/ 685 h 10000"/>
                      <a:gd name="connsiteX127" fmla="*/ 9232 w 10000"/>
                      <a:gd name="connsiteY127" fmla="*/ 517 h 10000"/>
                      <a:gd name="connsiteX128" fmla="*/ 9322 w 10000"/>
                      <a:gd name="connsiteY128" fmla="*/ 450 h 10000"/>
                      <a:gd name="connsiteX129" fmla="*/ 9384 w 10000"/>
                      <a:gd name="connsiteY129" fmla="*/ 399 h 10000"/>
                      <a:gd name="connsiteX130" fmla="*/ 9433 w 10000"/>
                      <a:gd name="connsiteY130" fmla="*/ 378 h 10000"/>
                      <a:gd name="connsiteX131" fmla="*/ 9523 w 10000"/>
                      <a:gd name="connsiteY131" fmla="*/ 307 h 10000"/>
                      <a:gd name="connsiteX132" fmla="*/ 9572 w 10000"/>
                      <a:gd name="connsiteY132" fmla="*/ 282 h 10000"/>
                      <a:gd name="connsiteX133" fmla="*/ 9711 w 10000"/>
                      <a:gd name="connsiteY133" fmla="*/ 189 h 10000"/>
                      <a:gd name="connsiteX134" fmla="*/ 9812 w 10000"/>
                      <a:gd name="connsiteY134" fmla="*/ 118 h 10000"/>
                      <a:gd name="connsiteX135" fmla="*/ 9899 w 10000"/>
                      <a:gd name="connsiteY135" fmla="*/ 71 h 10000"/>
                      <a:gd name="connsiteX136" fmla="*/ 9962 w 10000"/>
                      <a:gd name="connsiteY136" fmla="*/ 21 h 10000"/>
                      <a:gd name="connsiteX137" fmla="*/ 10000 w 10000"/>
                      <a:gd name="connsiteY13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0 w 10000"/>
                      <a:gd name="connsiteY109" fmla="*/ 1913 h 10000"/>
                      <a:gd name="connsiteX110" fmla="*/ 7326 w 10000"/>
                      <a:gd name="connsiteY110" fmla="*/ 1971 h 10000"/>
                      <a:gd name="connsiteX111" fmla="*/ 7380 w 10000"/>
                      <a:gd name="connsiteY111" fmla="*/ 1795 h 10000"/>
                      <a:gd name="connsiteX112" fmla="*/ 7682 w 10000"/>
                      <a:gd name="connsiteY112" fmla="*/ 1652 h 10000"/>
                      <a:gd name="connsiteX113" fmla="*/ 7936 w 10000"/>
                      <a:gd name="connsiteY113" fmla="*/ 1442 h 10000"/>
                      <a:gd name="connsiteX114" fmla="*/ 7974 w 10000"/>
                      <a:gd name="connsiteY114" fmla="*/ 1396 h 10000"/>
                      <a:gd name="connsiteX115" fmla="*/ 8200 w 10000"/>
                      <a:gd name="connsiteY115" fmla="*/ 1206 h 10000"/>
                      <a:gd name="connsiteX116" fmla="*/ 8238 w 10000"/>
                      <a:gd name="connsiteY116" fmla="*/ 1181 h 10000"/>
                      <a:gd name="connsiteX117" fmla="*/ 8276 w 10000"/>
                      <a:gd name="connsiteY117" fmla="*/ 1135 h 10000"/>
                      <a:gd name="connsiteX118" fmla="*/ 8325 w 10000"/>
                      <a:gd name="connsiteY118" fmla="*/ 1110 h 10000"/>
                      <a:gd name="connsiteX119" fmla="*/ 8363 w 10000"/>
                      <a:gd name="connsiteY119" fmla="*/ 1084 h 10000"/>
                      <a:gd name="connsiteX120" fmla="*/ 8415 w 10000"/>
                      <a:gd name="connsiteY120" fmla="*/ 1063 h 10000"/>
                      <a:gd name="connsiteX121" fmla="*/ 8464 w 10000"/>
                      <a:gd name="connsiteY121" fmla="*/ 1017 h 10000"/>
                      <a:gd name="connsiteX122" fmla="*/ 8616 w 10000"/>
                      <a:gd name="connsiteY122" fmla="*/ 895 h 10000"/>
                      <a:gd name="connsiteX123" fmla="*/ 8652 w 10000"/>
                      <a:gd name="connsiteY123" fmla="*/ 874 h 10000"/>
                      <a:gd name="connsiteX124" fmla="*/ 8753 w 10000"/>
                      <a:gd name="connsiteY124" fmla="*/ 828 h 10000"/>
                      <a:gd name="connsiteX125" fmla="*/ 8892 w 10000"/>
                      <a:gd name="connsiteY125" fmla="*/ 731 h 10000"/>
                      <a:gd name="connsiteX126" fmla="*/ 8981 w 10000"/>
                      <a:gd name="connsiteY126" fmla="*/ 685 h 10000"/>
                      <a:gd name="connsiteX127" fmla="*/ 9232 w 10000"/>
                      <a:gd name="connsiteY127" fmla="*/ 517 h 10000"/>
                      <a:gd name="connsiteX128" fmla="*/ 9322 w 10000"/>
                      <a:gd name="connsiteY128" fmla="*/ 450 h 10000"/>
                      <a:gd name="connsiteX129" fmla="*/ 9384 w 10000"/>
                      <a:gd name="connsiteY129" fmla="*/ 399 h 10000"/>
                      <a:gd name="connsiteX130" fmla="*/ 9433 w 10000"/>
                      <a:gd name="connsiteY130" fmla="*/ 378 h 10000"/>
                      <a:gd name="connsiteX131" fmla="*/ 9523 w 10000"/>
                      <a:gd name="connsiteY131" fmla="*/ 307 h 10000"/>
                      <a:gd name="connsiteX132" fmla="*/ 9572 w 10000"/>
                      <a:gd name="connsiteY132" fmla="*/ 282 h 10000"/>
                      <a:gd name="connsiteX133" fmla="*/ 9711 w 10000"/>
                      <a:gd name="connsiteY133" fmla="*/ 189 h 10000"/>
                      <a:gd name="connsiteX134" fmla="*/ 9812 w 10000"/>
                      <a:gd name="connsiteY134" fmla="*/ 118 h 10000"/>
                      <a:gd name="connsiteX135" fmla="*/ 9899 w 10000"/>
                      <a:gd name="connsiteY135" fmla="*/ 71 h 10000"/>
                      <a:gd name="connsiteX136" fmla="*/ 9962 w 10000"/>
                      <a:gd name="connsiteY136" fmla="*/ 21 h 10000"/>
                      <a:gd name="connsiteX137" fmla="*/ 10000 w 10000"/>
                      <a:gd name="connsiteY13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6 w 10000"/>
                      <a:gd name="connsiteY109" fmla="*/ 1955 h 10000"/>
                      <a:gd name="connsiteX110" fmla="*/ 7326 w 10000"/>
                      <a:gd name="connsiteY110" fmla="*/ 1971 h 10000"/>
                      <a:gd name="connsiteX111" fmla="*/ 7380 w 10000"/>
                      <a:gd name="connsiteY111" fmla="*/ 1795 h 10000"/>
                      <a:gd name="connsiteX112" fmla="*/ 7682 w 10000"/>
                      <a:gd name="connsiteY112" fmla="*/ 1652 h 10000"/>
                      <a:gd name="connsiteX113" fmla="*/ 7936 w 10000"/>
                      <a:gd name="connsiteY113" fmla="*/ 1442 h 10000"/>
                      <a:gd name="connsiteX114" fmla="*/ 7974 w 10000"/>
                      <a:gd name="connsiteY114" fmla="*/ 1396 h 10000"/>
                      <a:gd name="connsiteX115" fmla="*/ 8200 w 10000"/>
                      <a:gd name="connsiteY115" fmla="*/ 1206 h 10000"/>
                      <a:gd name="connsiteX116" fmla="*/ 8238 w 10000"/>
                      <a:gd name="connsiteY116" fmla="*/ 1181 h 10000"/>
                      <a:gd name="connsiteX117" fmla="*/ 8276 w 10000"/>
                      <a:gd name="connsiteY117" fmla="*/ 1135 h 10000"/>
                      <a:gd name="connsiteX118" fmla="*/ 8325 w 10000"/>
                      <a:gd name="connsiteY118" fmla="*/ 1110 h 10000"/>
                      <a:gd name="connsiteX119" fmla="*/ 8363 w 10000"/>
                      <a:gd name="connsiteY119" fmla="*/ 1084 h 10000"/>
                      <a:gd name="connsiteX120" fmla="*/ 8415 w 10000"/>
                      <a:gd name="connsiteY120" fmla="*/ 1063 h 10000"/>
                      <a:gd name="connsiteX121" fmla="*/ 8464 w 10000"/>
                      <a:gd name="connsiteY121" fmla="*/ 1017 h 10000"/>
                      <a:gd name="connsiteX122" fmla="*/ 8616 w 10000"/>
                      <a:gd name="connsiteY122" fmla="*/ 895 h 10000"/>
                      <a:gd name="connsiteX123" fmla="*/ 8652 w 10000"/>
                      <a:gd name="connsiteY123" fmla="*/ 874 h 10000"/>
                      <a:gd name="connsiteX124" fmla="*/ 8753 w 10000"/>
                      <a:gd name="connsiteY124" fmla="*/ 828 h 10000"/>
                      <a:gd name="connsiteX125" fmla="*/ 8892 w 10000"/>
                      <a:gd name="connsiteY125" fmla="*/ 731 h 10000"/>
                      <a:gd name="connsiteX126" fmla="*/ 8981 w 10000"/>
                      <a:gd name="connsiteY126" fmla="*/ 685 h 10000"/>
                      <a:gd name="connsiteX127" fmla="*/ 9232 w 10000"/>
                      <a:gd name="connsiteY127" fmla="*/ 517 h 10000"/>
                      <a:gd name="connsiteX128" fmla="*/ 9322 w 10000"/>
                      <a:gd name="connsiteY128" fmla="*/ 450 h 10000"/>
                      <a:gd name="connsiteX129" fmla="*/ 9384 w 10000"/>
                      <a:gd name="connsiteY129" fmla="*/ 399 h 10000"/>
                      <a:gd name="connsiteX130" fmla="*/ 9433 w 10000"/>
                      <a:gd name="connsiteY130" fmla="*/ 378 h 10000"/>
                      <a:gd name="connsiteX131" fmla="*/ 9523 w 10000"/>
                      <a:gd name="connsiteY131" fmla="*/ 307 h 10000"/>
                      <a:gd name="connsiteX132" fmla="*/ 9572 w 10000"/>
                      <a:gd name="connsiteY132" fmla="*/ 282 h 10000"/>
                      <a:gd name="connsiteX133" fmla="*/ 9711 w 10000"/>
                      <a:gd name="connsiteY133" fmla="*/ 189 h 10000"/>
                      <a:gd name="connsiteX134" fmla="*/ 9812 w 10000"/>
                      <a:gd name="connsiteY134" fmla="*/ 118 h 10000"/>
                      <a:gd name="connsiteX135" fmla="*/ 9899 w 10000"/>
                      <a:gd name="connsiteY135" fmla="*/ 71 h 10000"/>
                      <a:gd name="connsiteX136" fmla="*/ 9962 w 10000"/>
                      <a:gd name="connsiteY136" fmla="*/ 21 h 10000"/>
                      <a:gd name="connsiteX137" fmla="*/ 10000 w 10000"/>
                      <a:gd name="connsiteY13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236 w 10000"/>
                      <a:gd name="connsiteY109" fmla="*/ 1955 h 10000"/>
                      <a:gd name="connsiteX110" fmla="*/ 7326 w 10000"/>
                      <a:gd name="connsiteY110" fmla="*/ 1971 h 10000"/>
                      <a:gd name="connsiteX111" fmla="*/ 7682 w 10000"/>
                      <a:gd name="connsiteY111" fmla="*/ 1652 h 10000"/>
                      <a:gd name="connsiteX112" fmla="*/ 7936 w 10000"/>
                      <a:gd name="connsiteY112" fmla="*/ 1442 h 10000"/>
                      <a:gd name="connsiteX113" fmla="*/ 7974 w 10000"/>
                      <a:gd name="connsiteY113" fmla="*/ 1396 h 10000"/>
                      <a:gd name="connsiteX114" fmla="*/ 8200 w 10000"/>
                      <a:gd name="connsiteY114" fmla="*/ 1206 h 10000"/>
                      <a:gd name="connsiteX115" fmla="*/ 8238 w 10000"/>
                      <a:gd name="connsiteY115" fmla="*/ 1181 h 10000"/>
                      <a:gd name="connsiteX116" fmla="*/ 8276 w 10000"/>
                      <a:gd name="connsiteY116" fmla="*/ 1135 h 10000"/>
                      <a:gd name="connsiteX117" fmla="*/ 8325 w 10000"/>
                      <a:gd name="connsiteY117" fmla="*/ 1110 h 10000"/>
                      <a:gd name="connsiteX118" fmla="*/ 8363 w 10000"/>
                      <a:gd name="connsiteY118" fmla="*/ 1084 h 10000"/>
                      <a:gd name="connsiteX119" fmla="*/ 8415 w 10000"/>
                      <a:gd name="connsiteY119" fmla="*/ 1063 h 10000"/>
                      <a:gd name="connsiteX120" fmla="*/ 8464 w 10000"/>
                      <a:gd name="connsiteY120" fmla="*/ 1017 h 10000"/>
                      <a:gd name="connsiteX121" fmla="*/ 8616 w 10000"/>
                      <a:gd name="connsiteY121" fmla="*/ 895 h 10000"/>
                      <a:gd name="connsiteX122" fmla="*/ 8652 w 10000"/>
                      <a:gd name="connsiteY122" fmla="*/ 874 h 10000"/>
                      <a:gd name="connsiteX123" fmla="*/ 8753 w 10000"/>
                      <a:gd name="connsiteY123" fmla="*/ 828 h 10000"/>
                      <a:gd name="connsiteX124" fmla="*/ 8892 w 10000"/>
                      <a:gd name="connsiteY124" fmla="*/ 731 h 10000"/>
                      <a:gd name="connsiteX125" fmla="*/ 8981 w 10000"/>
                      <a:gd name="connsiteY125" fmla="*/ 685 h 10000"/>
                      <a:gd name="connsiteX126" fmla="*/ 9232 w 10000"/>
                      <a:gd name="connsiteY126" fmla="*/ 517 h 10000"/>
                      <a:gd name="connsiteX127" fmla="*/ 9322 w 10000"/>
                      <a:gd name="connsiteY127" fmla="*/ 450 h 10000"/>
                      <a:gd name="connsiteX128" fmla="*/ 9384 w 10000"/>
                      <a:gd name="connsiteY128" fmla="*/ 399 h 10000"/>
                      <a:gd name="connsiteX129" fmla="*/ 9433 w 10000"/>
                      <a:gd name="connsiteY129" fmla="*/ 378 h 10000"/>
                      <a:gd name="connsiteX130" fmla="*/ 9523 w 10000"/>
                      <a:gd name="connsiteY130" fmla="*/ 307 h 10000"/>
                      <a:gd name="connsiteX131" fmla="*/ 9572 w 10000"/>
                      <a:gd name="connsiteY131" fmla="*/ 282 h 10000"/>
                      <a:gd name="connsiteX132" fmla="*/ 9711 w 10000"/>
                      <a:gd name="connsiteY132" fmla="*/ 189 h 10000"/>
                      <a:gd name="connsiteX133" fmla="*/ 9812 w 10000"/>
                      <a:gd name="connsiteY133" fmla="*/ 118 h 10000"/>
                      <a:gd name="connsiteX134" fmla="*/ 9899 w 10000"/>
                      <a:gd name="connsiteY134" fmla="*/ 71 h 10000"/>
                      <a:gd name="connsiteX135" fmla="*/ 9962 w 10000"/>
                      <a:gd name="connsiteY135" fmla="*/ 21 h 10000"/>
                      <a:gd name="connsiteX136" fmla="*/ 10000 w 10000"/>
                      <a:gd name="connsiteY13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084 w 10000"/>
                      <a:gd name="connsiteY101" fmla="*/ 2648 h 10000"/>
                      <a:gd name="connsiteX102" fmla="*/ 6171 w 10000"/>
                      <a:gd name="connsiteY102" fmla="*/ 2388 h 10000"/>
                      <a:gd name="connsiteX103" fmla="*/ 6274 w 10000"/>
                      <a:gd name="connsiteY103" fmla="*/ 2266 h 10000"/>
                      <a:gd name="connsiteX104" fmla="*/ 6373 w 10000"/>
                      <a:gd name="connsiteY104" fmla="*/ 2148 h 10000"/>
                      <a:gd name="connsiteX105" fmla="*/ 6511 w 10000"/>
                      <a:gd name="connsiteY105" fmla="*/ 2102 h 10000"/>
                      <a:gd name="connsiteX106" fmla="*/ 6563 w 10000"/>
                      <a:gd name="connsiteY106" fmla="*/ 2081 h 10000"/>
                      <a:gd name="connsiteX107" fmla="*/ 6939 w 10000"/>
                      <a:gd name="connsiteY107" fmla="*/ 2009 h 10000"/>
                      <a:gd name="connsiteX108" fmla="*/ 7105 w 10000"/>
                      <a:gd name="connsiteY108" fmla="*/ 1984 h 10000"/>
                      <a:gd name="connsiteX109" fmla="*/ 7326 w 10000"/>
                      <a:gd name="connsiteY109" fmla="*/ 1971 h 10000"/>
                      <a:gd name="connsiteX110" fmla="*/ 7682 w 10000"/>
                      <a:gd name="connsiteY110" fmla="*/ 1652 h 10000"/>
                      <a:gd name="connsiteX111" fmla="*/ 7936 w 10000"/>
                      <a:gd name="connsiteY111" fmla="*/ 1442 h 10000"/>
                      <a:gd name="connsiteX112" fmla="*/ 7974 w 10000"/>
                      <a:gd name="connsiteY112" fmla="*/ 1396 h 10000"/>
                      <a:gd name="connsiteX113" fmla="*/ 8200 w 10000"/>
                      <a:gd name="connsiteY113" fmla="*/ 1206 h 10000"/>
                      <a:gd name="connsiteX114" fmla="*/ 8238 w 10000"/>
                      <a:gd name="connsiteY114" fmla="*/ 1181 h 10000"/>
                      <a:gd name="connsiteX115" fmla="*/ 8276 w 10000"/>
                      <a:gd name="connsiteY115" fmla="*/ 1135 h 10000"/>
                      <a:gd name="connsiteX116" fmla="*/ 8325 w 10000"/>
                      <a:gd name="connsiteY116" fmla="*/ 1110 h 10000"/>
                      <a:gd name="connsiteX117" fmla="*/ 8363 w 10000"/>
                      <a:gd name="connsiteY117" fmla="*/ 1084 h 10000"/>
                      <a:gd name="connsiteX118" fmla="*/ 8415 w 10000"/>
                      <a:gd name="connsiteY118" fmla="*/ 1063 h 10000"/>
                      <a:gd name="connsiteX119" fmla="*/ 8464 w 10000"/>
                      <a:gd name="connsiteY119" fmla="*/ 1017 h 10000"/>
                      <a:gd name="connsiteX120" fmla="*/ 8616 w 10000"/>
                      <a:gd name="connsiteY120" fmla="*/ 895 h 10000"/>
                      <a:gd name="connsiteX121" fmla="*/ 8652 w 10000"/>
                      <a:gd name="connsiteY121" fmla="*/ 874 h 10000"/>
                      <a:gd name="connsiteX122" fmla="*/ 8753 w 10000"/>
                      <a:gd name="connsiteY122" fmla="*/ 828 h 10000"/>
                      <a:gd name="connsiteX123" fmla="*/ 8892 w 10000"/>
                      <a:gd name="connsiteY123" fmla="*/ 731 h 10000"/>
                      <a:gd name="connsiteX124" fmla="*/ 8981 w 10000"/>
                      <a:gd name="connsiteY124" fmla="*/ 685 h 10000"/>
                      <a:gd name="connsiteX125" fmla="*/ 9232 w 10000"/>
                      <a:gd name="connsiteY125" fmla="*/ 517 h 10000"/>
                      <a:gd name="connsiteX126" fmla="*/ 9322 w 10000"/>
                      <a:gd name="connsiteY126" fmla="*/ 450 h 10000"/>
                      <a:gd name="connsiteX127" fmla="*/ 9384 w 10000"/>
                      <a:gd name="connsiteY127" fmla="*/ 399 h 10000"/>
                      <a:gd name="connsiteX128" fmla="*/ 9433 w 10000"/>
                      <a:gd name="connsiteY128" fmla="*/ 378 h 10000"/>
                      <a:gd name="connsiteX129" fmla="*/ 9523 w 10000"/>
                      <a:gd name="connsiteY129" fmla="*/ 307 h 10000"/>
                      <a:gd name="connsiteX130" fmla="*/ 9572 w 10000"/>
                      <a:gd name="connsiteY130" fmla="*/ 282 h 10000"/>
                      <a:gd name="connsiteX131" fmla="*/ 9711 w 10000"/>
                      <a:gd name="connsiteY131" fmla="*/ 189 h 10000"/>
                      <a:gd name="connsiteX132" fmla="*/ 9812 w 10000"/>
                      <a:gd name="connsiteY132" fmla="*/ 118 h 10000"/>
                      <a:gd name="connsiteX133" fmla="*/ 9899 w 10000"/>
                      <a:gd name="connsiteY133" fmla="*/ 71 h 10000"/>
                      <a:gd name="connsiteX134" fmla="*/ 9962 w 10000"/>
                      <a:gd name="connsiteY134" fmla="*/ 21 h 10000"/>
                      <a:gd name="connsiteX135" fmla="*/ 10000 w 10000"/>
                      <a:gd name="connsiteY13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743 w 10000"/>
                      <a:gd name="connsiteY94" fmla="*/ 3640 h 10000"/>
                      <a:gd name="connsiteX95" fmla="*/ 5806 w 10000"/>
                      <a:gd name="connsiteY95" fmla="*/ 3426 h 10000"/>
                      <a:gd name="connsiteX96" fmla="*/ 5831 w 10000"/>
                      <a:gd name="connsiteY96" fmla="*/ 3354 h 10000"/>
                      <a:gd name="connsiteX97" fmla="*/ 5858 w 10000"/>
                      <a:gd name="connsiteY97" fmla="*/ 3144 h 10000"/>
                      <a:gd name="connsiteX98" fmla="*/ 5907 w 10000"/>
                      <a:gd name="connsiteY98" fmla="*/ 3001 h 10000"/>
                      <a:gd name="connsiteX99" fmla="*/ 5931 w 10000"/>
                      <a:gd name="connsiteY99" fmla="*/ 2930 h 10000"/>
                      <a:gd name="connsiteX100" fmla="*/ 5958 w 10000"/>
                      <a:gd name="connsiteY100" fmla="*/ 2858 h 10000"/>
                      <a:gd name="connsiteX101" fmla="*/ 6171 w 10000"/>
                      <a:gd name="connsiteY101" fmla="*/ 2388 h 10000"/>
                      <a:gd name="connsiteX102" fmla="*/ 6274 w 10000"/>
                      <a:gd name="connsiteY102" fmla="*/ 2266 h 10000"/>
                      <a:gd name="connsiteX103" fmla="*/ 6373 w 10000"/>
                      <a:gd name="connsiteY103" fmla="*/ 2148 h 10000"/>
                      <a:gd name="connsiteX104" fmla="*/ 6511 w 10000"/>
                      <a:gd name="connsiteY104" fmla="*/ 2102 h 10000"/>
                      <a:gd name="connsiteX105" fmla="*/ 6563 w 10000"/>
                      <a:gd name="connsiteY105" fmla="*/ 2081 h 10000"/>
                      <a:gd name="connsiteX106" fmla="*/ 6939 w 10000"/>
                      <a:gd name="connsiteY106" fmla="*/ 2009 h 10000"/>
                      <a:gd name="connsiteX107" fmla="*/ 7105 w 10000"/>
                      <a:gd name="connsiteY107" fmla="*/ 1984 h 10000"/>
                      <a:gd name="connsiteX108" fmla="*/ 7326 w 10000"/>
                      <a:gd name="connsiteY108" fmla="*/ 1971 h 10000"/>
                      <a:gd name="connsiteX109" fmla="*/ 7682 w 10000"/>
                      <a:gd name="connsiteY109" fmla="*/ 1652 h 10000"/>
                      <a:gd name="connsiteX110" fmla="*/ 7936 w 10000"/>
                      <a:gd name="connsiteY110" fmla="*/ 1442 h 10000"/>
                      <a:gd name="connsiteX111" fmla="*/ 7974 w 10000"/>
                      <a:gd name="connsiteY111" fmla="*/ 1396 h 10000"/>
                      <a:gd name="connsiteX112" fmla="*/ 8200 w 10000"/>
                      <a:gd name="connsiteY112" fmla="*/ 1206 h 10000"/>
                      <a:gd name="connsiteX113" fmla="*/ 8238 w 10000"/>
                      <a:gd name="connsiteY113" fmla="*/ 1181 h 10000"/>
                      <a:gd name="connsiteX114" fmla="*/ 8276 w 10000"/>
                      <a:gd name="connsiteY114" fmla="*/ 1135 h 10000"/>
                      <a:gd name="connsiteX115" fmla="*/ 8325 w 10000"/>
                      <a:gd name="connsiteY115" fmla="*/ 1110 h 10000"/>
                      <a:gd name="connsiteX116" fmla="*/ 8363 w 10000"/>
                      <a:gd name="connsiteY116" fmla="*/ 1084 h 10000"/>
                      <a:gd name="connsiteX117" fmla="*/ 8415 w 10000"/>
                      <a:gd name="connsiteY117" fmla="*/ 1063 h 10000"/>
                      <a:gd name="connsiteX118" fmla="*/ 8464 w 10000"/>
                      <a:gd name="connsiteY118" fmla="*/ 1017 h 10000"/>
                      <a:gd name="connsiteX119" fmla="*/ 8616 w 10000"/>
                      <a:gd name="connsiteY119" fmla="*/ 895 h 10000"/>
                      <a:gd name="connsiteX120" fmla="*/ 8652 w 10000"/>
                      <a:gd name="connsiteY120" fmla="*/ 874 h 10000"/>
                      <a:gd name="connsiteX121" fmla="*/ 8753 w 10000"/>
                      <a:gd name="connsiteY121" fmla="*/ 828 h 10000"/>
                      <a:gd name="connsiteX122" fmla="*/ 8892 w 10000"/>
                      <a:gd name="connsiteY122" fmla="*/ 731 h 10000"/>
                      <a:gd name="connsiteX123" fmla="*/ 8981 w 10000"/>
                      <a:gd name="connsiteY123" fmla="*/ 685 h 10000"/>
                      <a:gd name="connsiteX124" fmla="*/ 9232 w 10000"/>
                      <a:gd name="connsiteY124" fmla="*/ 517 h 10000"/>
                      <a:gd name="connsiteX125" fmla="*/ 9322 w 10000"/>
                      <a:gd name="connsiteY125" fmla="*/ 450 h 10000"/>
                      <a:gd name="connsiteX126" fmla="*/ 9384 w 10000"/>
                      <a:gd name="connsiteY126" fmla="*/ 399 h 10000"/>
                      <a:gd name="connsiteX127" fmla="*/ 9433 w 10000"/>
                      <a:gd name="connsiteY127" fmla="*/ 378 h 10000"/>
                      <a:gd name="connsiteX128" fmla="*/ 9523 w 10000"/>
                      <a:gd name="connsiteY128" fmla="*/ 307 h 10000"/>
                      <a:gd name="connsiteX129" fmla="*/ 9572 w 10000"/>
                      <a:gd name="connsiteY129" fmla="*/ 282 h 10000"/>
                      <a:gd name="connsiteX130" fmla="*/ 9711 w 10000"/>
                      <a:gd name="connsiteY130" fmla="*/ 189 h 10000"/>
                      <a:gd name="connsiteX131" fmla="*/ 9812 w 10000"/>
                      <a:gd name="connsiteY131" fmla="*/ 118 h 10000"/>
                      <a:gd name="connsiteX132" fmla="*/ 9899 w 10000"/>
                      <a:gd name="connsiteY132" fmla="*/ 71 h 10000"/>
                      <a:gd name="connsiteX133" fmla="*/ 9962 w 10000"/>
                      <a:gd name="connsiteY133" fmla="*/ 21 h 10000"/>
                      <a:gd name="connsiteX134" fmla="*/ 10000 w 10000"/>
                      <a:gd name="connsiteY13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806 w 10000"/>
                      <a:gd name="connsiteY94" fmla="*/ 3426 h 10000"/>
                      <a:gd name="connsiteX95" fmla="*/ 5831 w 10000"/>
                      <a:gd name="connsiteY95" fmla="*/ 3354 h 10000"/>
                      <a:gd name="connsiteX96" fmla="*/ 5858 w 10000"/>
                      <a:gd name="connsiteY96" fmla="*/ 3144 h 10000"/>
                      <a:gd name="connsiteX97" fmla="*/ 5907 w 10000"/>
                      <a:gd name="connsiteY97" fmla="*/ 3001 h 10000"/>
                      <a:gd name="connsiteX98" fmla="*/ 5931 w 10000"/>
                      <a:gd name="connsiteY98" fmla="*/ 2930 h 10000"/>
                      <a:gd name="connsiteX99" fmla="*/ 5958 w 10000"/>
                      <a:gd name="connsiteY99" fmla="*/ 2858 h 10000"/>
                      <a:gd name="connsiteX100" fmla="*/ 6171 w 10000"/>
                      <a:gd name="connsiteY100" fmla="*/ 2388 h 10000"/>
                      <a:gd name="connsiteX101" fmla="*/ 6274 w 10000"/>
                      <a:gd name="connsiteY101" fmla="*/ 2266 h 10000"/>
                      <a:gd name="connsiteX102" fmla="*/ 6373 w 10000"/>
                      <a:gd name="connsiteY102" fmla="*/ 2148 h 10000"/>
                      <a:gd name="connsiteX103" fmla="*/ 6511 w 10000"/>
                      <a:gd name="connsiteY103" fmla="*/ 2102 h 10000"/>
                      <a:gd name="connsiteX104" fmla="*/ 6563 w 10000"/>
                      <a:gd name="connsiteY104" fmla="*/ 2081 h 10000"/>
                      <a:gd name="connsiteX105" fmla="*/ 6939 w 10000"/>
                      <a:gd name="connsiteY105" fmla="*/ 2009 h 10000"/>
                      <a:gd name="connsiteX106" fmla="*/ 7105 w 10000"/>
                      <a:gd name="connsiteY106" fmla="*/ 1984 h 10000"/>
                      <a:gd name="connsiteX107" fmla="*/ 7326 w 10000"/>
                      <a:gd name="connsiteY107" fmla="*/ 1971 h 10000"/>
                      <a:gd name="connsiteX108" fmla="*/ 7682 w 10000"/>
                      <a:gd name="connsiteY108" fmla="*/ 1652 h 10000"/>
                      <a:gd name="connsiteX109" fmla="*/ 7936 w 10000"/>
                      <a:gd name="connsiteY109" fmla="*/ 1442 h 10000"/>
                      <a:gd name="connsiteX110" fmla="*/ 7974 w 10000"/>
                      <a:gd name="connsiteY110" fmla="*/ 1396 h 10000"/>
                      <a:gd name="connsiteX111" fmla="*/ 8200 w 10000"/>
                      <a:gd name="connsiteY111" fmla="*/ 1206 h 10000"/>
                      <a:gd name="connsiteX112" fmla="*/ 8238 w 10000"/>
                      <a:gd name="connsiteY112" fmla="*/ 1181 h 10000"/>
                      <a:gd name="connsiteX113" fmla="*/ 8276 w 10000"/>
                      <a:gd name="connsiteY113" fmla="*/ 1135 h 10000"/>
                      <a:gd name="connsiteX114" fmla="*/ 8325 w 10000"/>
                      <a:gd name="connsiteY114" fmla="*/ 1110 h 10000"/>
                      <a:gd name="connsiteX115" fmla="*/ 8363 w 10000"/>
                      <a:gd name="connsiteY115" fmla="*/ 1084 h 10000"/>
                      <a:gd name="connsiteX116" fmla="*/ 8415 w 10000"/>
                      <a:gd name="connsiteY116" fmla="*/ 1063 h 10000"/>
                      <a:gd name="connsiteX117" fmla="*/ 8464 w 10000"/>
                      <a:gd name="connsiteY117" fmla="*/ 1017 h 10000"/>
                      <a:gd name="connsiteX118" fmla="*/ 8616 w 10000"/>
                      <a:gd name="connsiteY118" fmla="*/ 895 h 10000"/>
                      <a:gd name="connsiteX119" fmla="*/ 8652 w 10000"/>
                      <a:gd name="connsiteY119" fmla="*/ 874 h 10000"/>
                      <a:gd name="connsiteX120" fmla="*/ 8753 w 10000"/>
                      <a:gd name="connsiteY120" fmla="*/ 828 h 10000"/>
                      <a:gd name="connsiteX121" fmla="*/ 8892 w 10000"/>
                      <a:gd name="connsiteY121" fmla="*/ 731 h 10000"/>
                      <a:gd name="connsiteX122" fmla="*/ 8981 w 10000"/>
                      <a:gd name="connsiteY122" fmla="*/ 685 h 10000"/>
                      <a:gd name="connsiteX123" fmla="*/ 9232 w 10000"/>
                      <a:gd name="connsiteY123" fmla="*/ 517 h 10000"/>
                      <a:gd name="connsiteX124" fmla="*/ 9322 w 10000"/>
                      <a:gd name="connsiteY124" fmla="*/ 450 h 10000"/>
                      <a:gd name="connsiteX125" fmla="*/ 9384 w 10000"/>
                      <a:gd name="connsiteY125" fmla="*/ 399 h 10000"/>
                      <a:gd name="connsiteX126" fmla="*/ 9433 w 10000"/>
                      <a:gd name="connsiteY126" fmla="*/ 378 h 10000"/>
                      <a:gd name="connsiteX127" fmla="*/ 9523 w 10000"/>
                      <a:gd name="connsiteY127" fmla="*/ 307 h 10000"/>
                      <a:gd name="connsiteX128" fmla="*/ 9572 w 10000"/>
                      <a:gd name="connsiteY128" fmla="*/ 282 h 10000"/>
                      <a:gd name="connsiteX129" fmla="*/ 9711 w 10000"/>
                      <a:gd name="connsiteY129" fmla="*/ 189 h 10000"/>
                      <a:gd name="connsiteX130" fmla="*/ 9812 w 10000"/>
                      <a:gd name="connsiteY130" fmla="*/ 118 h 10000"/>
                      <a:gd name="connsiteX131" fmla="*/ 9899 w 10000"/>
                      <a:gd name="connsiteY131" fmla="*/ 71 h 10000"/>
                      <a:gd name="connsiteX132" fmla="*/ 9962 w 10000"/>
                      <a:gd name="connsiteY132" fmla="*/ 21 h 10000"/>
                      <a:gd name="connsiteX133" fmla="*/ 10000 w 10000"/>
                      <a:gd name="connsiteY13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76 w 10000"/>
                      <a:gd name="connsiteY83" fmla="*/ 4422 h 10000"/>
                      <a:gd name="connsiteX84" fmla="*/ 5090 w 10000"/>
                      <a:gd name="connsiteY84" fmla="*/ 4351 h 10000"/>
                      <a:gd name="connsiteX85" fmla="*/ 5139 w 10000"/>
                      <a:gd name="connsiteY85" fmla="*/ 4325 h 10000"/>
                      <a:gd name="connsiteX86" fmla="*/ 5240 w 10000"/>
                      <a:gd name="connsiteY86" fmla="*/ 4233 h 10000"/>
                      <a:gd name="connsiteX87" fmla="*/ 5316 w 10000"/>
                      <a:gd name="connsiteY87" fmla="*/ 4182 h 10000"/>
                      <a:gd name="connsiteX88" fmla="*/ 5428 w 10000"/>
                      <a:gd name="connsiteY88" fmla="*/ 4065 h 10000"/>
                      <a:gd name="connsiteX89" fmla="*/ 5466 w 10000"/>
                      <a:gd name="connsiteY89" fmla="*/ 4044 h 10000"/>
                      <a:gd name="connsiteX90" fmla="*/ 5542 w 10000"/>
                      <a:gd name="connsiteY90" fmla="*/ 3947 h 10000"/>
                      <a:gd name="connsiteX91" fmla="*/ 5593 w 10000"/>
                      <a:gd name="connsiteY91" fmla="*/ 3901 h 10000"/>
                      <a:gd name="connsiteX92" fmla="*/ 5629 w 10000"/>
                      <a:gd name="connsiteY92" fmla="*/ 3829 h 10000"/>
                      <a:gd name="connsiteX93" fmla="*/ 5656 w 10000"/>
                      <a:gd name="connsiteY93" fmla="*/ 3758 h 10000"/>
                      <a:gd name="connsiteX94" fmla="*/ 5806 w 10000"/>
                      <a:gd name="connsiteY94" fmla="*/ 3426 h 10000"/>
                      <a:gd name="connsiteX95" fmla="*/ 5858 w 10000"/>
                      <a:gd name="connsiteY95" fmla="*/ 3144 h 10000"/>
                      <a:gd name="connsiteX96" fmla="*/ 5907 w 10000"/>
                      <a:gd name="connsiteY96" fmla="*/ 3001 h 10000"/>
                      <a:gd name="connsiteX97" fmla="*/ 5931 w 10000"/>
                      <a:gd name="connsiteY97" fmla="*/ 2930 h 10000"/>
                      <a:gd name="connsiteX98" fmla="*/ 5958 w 10000"/>
                      <a:gd name="connsiteY98" fmla="*/ 2858 h 10000"/>
                      <a:gd name="connsiteX99" fmla="*/ 6171 w 10000"/>
                      <a:gd name="connsiteY99" fmla="*/ 2388 h 10000"/>
                      <a:gd name="connsiteX100" fmla="*/ 6274 w 10000"/>
                      <a:gd name="connsiteY100" fmla="*/ 2266 h 10000"/>
                      <a:gd name="connsiteX101" fmla="*/ 6373 w 10000"/>
                      <a:gd name="connsiteY101" fmla="*/ 2148 h 10000"/>
                      <a:gd name="connsiteX102" fmla="*/ 6511 w 10000"/>
                      <a:gd name="connsiteY102" fmla="*/ 2102 h 10000"/>
                      <a:gd name="connsiteX103" fmla="*/ 6563 w 10000"/>
                      <a:gd name="connsiteY103" fmla="*/ 2081 h 10000"/>
                      <a:gd name="connsiteX104" fmla="*/ 6939 w 10000"/>
                      <a:gd name="connsiteY104" fmla="*/ 2009 h 10000"/>
                      <a:gd name="connsiteX105" fmla="*/ 7105 w 10000"/>
                      <a:gd name="connsiteY105" fmla="*/ 1984 h 10000"/>
                      <a:gd name="connsiteX106" fmla="*/ 7326 w 10000"/>
                      <a:gd name="connsiteY106" fmla="*/ 1971 h 10000"/>
                      <a:gd name="connsiteX107" fmla="*/ 7682 w 10000"/>
                      <a:gd name="connsiteY107" fmla="*/ 1652 h 10000"/>
                      <a:gd name="connsiteX108" fmla="*/ 7936 w 10000"/>
                      <a:gd name="connsiteY108" fmla="*/ 1442 h 10000"/>
                      <a:gd name="connsiteX109" fmla="*/ 7974 w 10000"/>
                      <a:gd name="connsiteY109" fmla="*/ 1396 h 10000"/>
                      <a:gd name="connsiteX110" fmla="*/ 8200 w 10000"/>
                      <a:gd name="connsiteY110" fmla="*/ 1206 h 10000"/>
                      <a:gd name="connsiteX111" fmla="*/ 8238 w 10000"/>
                      <a:gd name="connsiteY111" fmla="*/ 1181 h 10000"/>
                      <a:gd name="connsiteX112" fmla="*/ 8276 w 10000"/>
                      <a:gd name="connsiteY112" fmla="*/ 1135 h 10000"/>
                      <a:gd name="connsiteX113" fmla="*/ 8325 w 10000"/>
                      <a:gd name="connsiteY113" fmla="*/ 1110 h 10000"/>
                      <a:gd name="connsiteX114" fmla="*/ 8363 w 10000"/>
                      <a:gd name="connsiteY114" fmla="*/ 1084 h 10000"/>
                      <a:gd name="connsiteX115" fmla="*/ 8415 w 10000"/>
                      <a:gd name="connsiteY115" fmla="*/ 1063 h 10000"/>
                      <a:gd name="connsiteX116" fmla="*/ 8464 w 10000"/>
                      <a:gd name="connsiteY116" fmla="*/ 1017 h 10000"/>
                      <a:gd name="connsiteX117" fmla="*/ 8616 w 10000"/>
                      <a:gd name="connsiteY117" fmla="*/ 895 h 10000"/>
                      <a:gd name="connsiteX118" fmla="*/ 8652 w 10000"/>
                      <a:gd name="connsiteY118" fmla="*/ 874 h 10000"/>
                      <a:gd name="connsiteX119" fmla="*/ 8753 w 10000"/>
                      <a:gd name="connsiteY119" fmla="*/ 828 h 10000"/>
                      <a:gd name="connsiteX120" fmla="*/ 8892 w 10000"/>
                      <a:gd name="connsiteY120" fmla="*/ 731 h 10000"/>
                      <a:gd name="connsiteX121" fmla="*/ 8981 w 10000"/>
                      <a:gd name="connsiteY121" fmla="*/ 685 h 10000"/>
                      <a:gd name="connsiteX122" fmla="*/ 9232 w 10000"/>
                      <a:gd name="connsiteY122" fmla="*/ 517 h 10000"/>
                      <a:gd name="connsiteX123" fmla="*/ 9322 w 10000"/>
                      <a:gd name="connsiteY123" fmla="*/ 450 h 10000"/>
                      <a:gd name="connsiteX124" fmla="*/ 9384 w 10000"/>
                      <a:gd name="connsiteY124" fmla="*/ 399 h 10000"/>
                      <a:gd name="connsiteX125" fmla="*/ 9433 w 10000"/>
                      <a:gd name="connsiteY125" fmla="*/ 378 h 10000"/>
                      <a:gd name="connsiteX126" fmla="*/ 9523 w 10000"/>
                      <a:gd name="connsiteY126" fmla="*/ 307 h 10000"/>
                      <a:gd name="connsiteX127" fmla="*/ 9572 w 10000"/>
                      <a:gd name="connsiteY127" fmla="*/ 282 h 10000"/>
                      <a:gd name="connsiteX128" fmla="*/ 9711 w 10000"/>
                      <a:gd name="connsiteY128" fmla="*/ 189 h 10000"/>
                      <a:gd name="connsiteX129" fmla="*/ 9812 w 10000"/>
                      <a:gd name="connsiteY129" fmla="*/ 118 h 10000"/>
                      <a:gd name="connsiteX130" fmla="*/ 9899 w 10000"/>
                      <a:gd name="connsiteY130" fmla="*/ 71 h 10000"/>
                      <a:gd name="connsiteX131" fmla="*/ 9962 w 10000"/>
                      <a:gd name="connsiteY131" fmla="*/ 21 h 10000"/>
                      <a:gd name="connsiteX132" fmla="*/ 10000 w 10000"/>
                      <a:gd name="connsiteY13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090 w 10000"/>
                      <a:gd name="connsiteY83" fmla="*/ 4351 h 10000"/>
                      <a:gd name="connsiteX84" fmla="*/ 5139 w 10000"/>
                      <a:gd name="connsiteY84" fmla="*/ 4325 h 10000"/>
                      <a:gd name="connsiteX85" fmla="*/ 5240 w 10000"/>
                      <a:gd name="connsiteY85" fmla="*/ 4233 h 10000"/>
                      <a:gd name="connsiteX86" fmla="*/ 5316 w 10000"/>
                      <a:gd name="connsiteY86" fmla="*/ 4182 h 10000"/>
                      <a:gd name="connsiteX87" fmla="*/ 5428 w 10000"/>
                      <a:gd name="connsiteY87" fmla="*/ 4065 h 10000"/>
                      <a:gd name="connsiteX88" fmla="*/ 5466 w 10000"/>
                      <a:gd name="connsiteY88" fmla="*/ 4044 h 10000"/>
                      <a:gd name="connsiteX89" fmla="*/ 5542 w 10000"/>
                      <a:gd name="connsiteY89" fmla="*/ 3947 h 10000"/>
                      <a:gd name="connsiteX90" fmla="*/ 5593 w 10000"/>
                      <a:gd name="connsiteY90" fmla="*/ 3901 h 10000"/>
                      <a:gd name="connsiteX91" fmla="*/ 5629 w 10000"/>
                      <a:gd name="connsiteY91" fmla="*/ 3829 h 10000"/>
                      <a:gd name="connsiteX92" fmla="*/ 5656 w 10000"/>
                      <a:gd name="connsiteY92" fmla="*/ 3758 h 10000"/>
                      <a:gd name="connsiteX93" fmla="*/ 5806 w 10000"/>
                      <a:gd name="connsiteY93" fmla="*/ 3426 h 10000"/>
                      <a:gd name="connsiteX94" fmla="*/ 5858 w 10000"/>
                      <a:gd name="connsiteY94" fmla="*/ 3144 h 10000"/>
                      <a:gd name="connsiteX95" fmla="*/ 5907 w 10000"/>
                      <a:gd name="connsiteY95" fmla="*/ 3001 h 10000"/>
                      <a:gd name="connsiteX96" fmla="*/ 5931 w 10000"/>
                      <a:gd name="connsiteY96" fmla="*/ 2930 h 10000"/>
                      <a:gd name="connsiteX97" fmla="*/ 5958 w 10000"/>
                      <a:gd name="connsiteY97" fmla="*/ 2858 h 10000"/>
                      <a:gd name="connsiteX98" fmla="*/ 6171 w 10000"/>
                      <a:gd name="connsiteY98" fmla="*/ 2388 h 10000"/>
                      <a:gd name="connsiteX99" fmla="*/ 6274 w 10000"/>
                      <a:gd name="connsiteY99" fmla="*/ 2266 h 10000"/>
                      <a:gd name="connsiteX100" fmla="*/ 6373 w 10000"/>
                      <a:gd name="connsiteY100" fmla="*/ 2148 h 10000"/>
                      <a:gd name="connsiteX101" fmla="*/ 6511 w 10000"/>
                      <a:gd name="connsiteY101" fmla="*/ 2102 h 10000"/>
                      <a:gd name="connsiteX102" fmla="*/ 6563 w 10000"/>
                      <a:gd name="connsiteY102" fmla="*/ 2081 h 10000"/>
                      <a:gd name="connsiteX103" fmla="*/ 6939 w 10000"/>
                      <a:gd name="connsiteY103" fmla="*/ 2009 h 10000"/>
                      <a:gd name="connsiteX104" fmla="*/ 7105 w 10000"/>
                      <a:gd name="connsiteY104" fmla="*/ 1984 h 10000"/>
                      <a:gd name="connsiteX105" fmla="*/ 7326 w 10000"/>
                      <a:gd name="connsiteY105" fmla="*/ 1971 h 10000"/>
                      <a:gd name="connsiteX106" fmla="*/ 7682 w 10000"/>
                      <a:gd name="connsiteY106" fmla="*/ 1652 h 10000"/>
                      <a:gd name="connsiteX107" fmla="*/ 7936 w 10000"/>
                      <a:gd name="connsiteY107" fmla="*/ 1442 h 10000"/>
                      <a:gd name="connsiteX108" fmla="*/ 7974 w 10000"/>
                      <a:gd name="connsiteY108" fmla="*/ 1396 h 10000"/>
                      <a:gd name="connsiteX109" fmla="*/ 8200 w 10000"/>
                      <a:gd name="connsiteY109" fmla="*/ 1206 h 10000"/>
                      <a:gd name="connsiteX110" fmla="*/ 8238 w 10000"/>
                      <a:gd name="connsiteY110" fmla="*/ 1181 h 10000"/>
                      <a:gd name="connsiteX111" fmla="*/ 8276 w 10000"/>
                      <a:gd name="connsiteY111" fmla="*/ 1135 h 10000"/>
                      <a:gd name="connsiteX112" fmla="*/ 8325 w 10000"/>
                      <a:gd name="connsiteY112" fmla="*/ 1110 h 10000"/>
                      <a:gd name="connsiteX113" fmla="*/ 8363 w 10000"/>
                      <a:gd name="connsiteY113" fmla="*/ 1084 h 10000"/>
                      <a:gd name="connsiteX114" fmla="*/ 8415 w 10000"/>
                      <a:gd name="connsiteY114" fmla="*/ 1063 h 10000"/>
                      <a:gd name="connsiteX115" fmla="*/ 8464 w 10000"/>
                      <a:gd name="connsiteY115" fmla="*/ 1017 h 10000"/>
                      <a:gd name="connsiteX116" fmla="*/ 8616 w 10000"/>
                      <a:gd name="connsiteY116" fmla="*/ 895 h 10000"/>
                      <a:gd name="connsiteX117" fmla="*/ 8652 w 10000"/>
                      <a:gd name="connsiteY117" fmla="*/ 874 h 10000"/>
                      <a:gd name="connsiteX118" fmla="*/ 8753 w 10000"/>
                      <a:gd name="connsiteY118" fmla="*/ 828 h 10000"/>
                      <a:gd name="connsiteX119" fmla="*/ 8892 w 10000"/>
                      <a:gd name="connsiteY119" fmla="*/ 731 h 10000"/>
                      <a:gd name="connsiteX120" fmla="*/ 8981 w 10000"/>
                      <a:gd name="connsiteY120" fmla="*/ 685 h 10000"/>
                      <a:gd name="connsiteX121" fmla="*/ 9232 w 10000"/>
                      <a:gd name="connsiteY121" fmla="*/ 517 h 10000"/>
                      <a:gd name="connsiteX122" fmla="*/ 9322 w 10000"/>
                      <a:gd name="connsiteY122" fmla="*/ 450 h 10000"/>
                      <a:gd name="connsiteX123" fmla="*/ 9384 w 10000"/>
                      <a:gd name="connsiteY123" fmla="*/ 399 h 10000"/>
                      <a:gd name="connsiteX124" fmla="*/ 9433 w 10000"/>
                      <a:gd name="connsiteY124" fmla="*/ 378 h 10000"/>
                      <a:gd name="connsiteX125" fmla="*/ 9523 w 10000"/>
                      <a:gd name="connsiteY125" fmla="*/ 307 h 10000"/>
                      <a:gd name="connsiteX126" fmla="*/ 9572 w 10000"/>
                      <a:gd name="connsiteY126" fmla="*/ 282 h 10000"/>
                      <a:gd name="connsiteX127" fmla="*/ 9711 w 10000"/>
                      <a:gd name="connsiteY127" fmla="*/ 189 h 10000"/>
                      <a:gd name="connsiteX128" fmla="*/ 9812 w 10000"/>
                      <a:gd name="connsiteY128" fmla="*/ 118 h 10000"/>
                      <a:gd name="connsiteX129" fmla="*/ 9899 w 10000"/>
                      <a:gd name="connsiteY129" fmla="*/ 71 h 10000"/>
                      <a:gd name="connsiteX130" fmla="*/ 9962 w 10000"/>
                      <a:gd name="connsiteY130" fmla="*/ 21 h 10000"/>
                      <a:gd name="connsiteX131" fmla="*/ 10000 w 10000"/>
                      <a:gd name="connsiteY13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4989 w 10000"/>
                      <a:gd name="connsiteY81" fmla="*/ 4468 h 10000"/>
                      <a:gd name="connsiteX82" fmla="*/ 5038 w 10000"/>
                      <a:gd name="connsiteY82" fmla="*/ 4443 h 10000"/>
                      <a:gd name="connsiteX83" fmla="*/ 5139 w 10000"/>
                      <a:gd name="connsiteY83" fmla="*/ 4325 h 10000"/>
                      <a:gd name="connsiteX84" fmla="*/ 5240 w 10000"/>
                      <a:gd name="connsiteY84" fmla="*/ 4233 h 10000"/>
                      <a:gd name="connsiteX85" fmla="*/ 5316 w 10000"/>
                      <a:gd name="connsiteY85" fmla="*/ 4182 h 10000"/>
                      <a:gd name="connsiteX86" fmla="*/ 5428 w 10000"/>
                      <a:gd name="connsiteY86" fmla="*/ 4065 h 10000"/>
                      <a:gd name="connsiteX87" fmla="*/ 5466 w 10000"/>
                      <a:gd name="connsiteY87" fmla="*/ 4044 h 10000"/>
                      <a:gd name="connsiteX88" fmla="*/ 5542 w 10000"/>
                      <a:gd name="connsiteY88" fmla="*/ 3947 h 10000"/>
                      <a:gd name="connsiteX89" fmla="*/ 5593 w 10000"/>
                      <a:gd name="connsiteY89" fmla="*/ 3901 h 10000"/>
                      <a:gd name="connsiteX90" fmla="*/ 5629 w 10000"/>
                      <a:gd name="connsiteY90" fmla="*/ 3829 h 10000"/>
                      <a:gd name="connsiteX91" fmla="*/ 5656 w 10000"/>
                      <a:gd name="connsiteY91" fmla="*/ 3758 h 10000"/>
                      <a:gd name="connsiteX92" fmla="*/ 5806 w 10000"/>
                      <a:gd name="connsiteY92" fmla="*/ 3426 h 10000"/>
                      <a:gd name="connsiteX93" fmla="*/ 5858 w 10000"/>
                      <a:gd name="connsiteY93" fmla="*/ 3144 h 10000"/>
                      <a:gd name="connsiteX94" fmla="*/ 5907 w 10000"/>
                      <a:gd name="connsiteY94" fmla="*/ 3001 h 10000"/>
                      <a:gd name="connsiteX95" fmla="*/ 5931 w 10000"/>
                      <a:gd name="connsiteY95" fmla="*/ 2930 h 10000"/>
                      <a:gd name="connsiteX96" fmla="*/ 5958 w 10000"/>
                      <a:gd name="connsiteY96" fmla="*/ 2858 h 10000"/>
                      <a:gd name="connsiteX97" fmla="*/ 6171 w 10000"/>
                      <a:gd name="connsiteY97" fmla="*/ 2388 h 10000"/>
                      <a:gd name="connsiteX98" fmla="*/ 6274 w 10000"/>
                      <a:gd name="connsiteY98" fmla="*/ 2266 h 10000"/>
                      <a:gd name="connsiteX99" fmla="*/ 6373 w 10000"/>
                      <a:gd name="connsiteY99" fmla="*/ 2148 h 10000"/>
                      <a:gd name="connsiteX100" fmla="*/ 6511 w 10000"/>
                      <a:gd name="connsiteY100" fmla="*/ 2102 h 10000"/>
                      <a:gd name="connsiteX101" fmla="*/ 6563 w 10000"/>
                      <a:gd name="connsiteY101" fmla="*/ 2081 h 10000"/>
                      <a:gd name="connsiteX102" fmla="*/ 6939 w 10000"/>
                      <a:gd name="connsiteY102" fmla="*/ 2009 h 10000"/>
                      <a:gd name="connsiteX103" fmla="*/ 7105 w 10000"/>
                      <a:gd name="connsiteY103" fmla="*/ 1984 h 10000"/>
                      <a:gd name="connsiteX104" fmla="*/ 7326 w 10000"/>
                      <a:gd name="connsiteY104" fmla="*/ 1971 h 10000"/>
                      <a:gd name="connsiteX105" fmla="*/ 7682 w 10000"/>
                      <a:gd name="connsiteY105" fmla="*/ 1652 h 10000"/>
                      <a:gd name="connsiteX106" fmla="*/ 7936 w 10000"/>
                      <a:gd name="connsiteY106" fmla="*/ 1442 h 10000"/>
                      <a:gd name="connsiteX107" fmla="*/ 7974 w 10000"/>
                      <a:gd name="connsiteY107" fmla="*/ 1396 h 10000"/>
                      <a:gd name="connsiteX108" fmla="*/ 8200 w 10000"/>
                      <a:gd name="connsiteY108" fmla="*/ 1206 h 10000"/>
                      <a:gd name="connsiteX109" fmla="*/ 8238 w 10000"/>
                      <a:gd name="connsiteY109" fmla="*/ 1181 h 10000"/>
                      <a:gd name="connsiteX110" fmla="*/ 8276 w 10000"/>
                      <a:gd name="connsiteY110" fmla="*/ 1135 h 10000"/>
                      <a:gd name="connsiteX111" fmla="*/ 8325 w 10000"/>
                      <a:gd name="connsiteY111" fmla="*/ 1110 h 10000"/>
                      <a:gd name="connsiteX112" fmla="*/ 8363 w 10000"/>
                      <a:gd name="connsiteY112" fmla="*/ 1084 h 10000"/>
                      <a:gd name="connsiteX113" fmla="*/ 8415 w 10000"/>
                      <a:gd name="connsiteY113" fmla="*/ 1063 h 10000"/>
                      <a:gd name="connsiteX114" fmla="*/ 8464 w 10000"/>
                      <a:gd name="connsiteY114" fmla="*/ 1017 h 10000"/>
                      <a:gd name="connsiteX115" fmla="*/ 8616 w 10000"/>
                      <a:gd name="connsiteY115" fmla="*/ 895 h 10000"/>
                      <a:gd name="connsiteX116" fmla="*/ 8652 w 10000"/>
                      <a:gd name="connsiteY116" fmla="*/ 874 h 10000"/>
                      <a:gd name="connsiteX117" fmla="*/ 8753 w 10000"/>
                      <a:gd name="connsiteY117" fmla="*/ 828 h 10000"/>
                      <a:gd name="connsiteX118" fmla="*/ 8892 w 10000"/>
                      <a:gd name="connsiteY118" fmla="*/ 731 h 10000"/>
                      <a:gd name="connsiteX119" fmla="*/ 8981 w 10000"/>
                      <a:gd name="connsiteY119" fmla="*/ 685 h 10000"/>
                      <a:gd name="connsiteX120" fmla="*/ 9232 w 10000"/>
                      <a:gd name="connsiteY120" fmla="*/ 517 h 10000"/>
                      <a:gd name="connsiteX121" fmla="*/ 9322 w 10000"/>
                      <a:gd name="connsiteY121" fmla="*/ 450 h 10000"/>
                      <a:gd name="connsiteX122" fmla="*/ 9384 w 10000"/>
                      <a:gd name="connsiteY122" fmla="*/ 399 h 10000"/>
                      <a:gd name="connsiteX123" fmla="*/ 9433 w 10000"/>
                      <a:gd name="connsiteY123" fmla="*/ 378 h 10000"/>
                      <a:gd name="connsiteX124" fmla="*/ 9523 w 10000"/>
                      <a:gd name="connsiteY124" fmla="*/ 307 h 10000"/>
                      <a:gd name="connsiteX125" fmla="*/ 9572 w 10000"/>
                      <a:gd name="connsiteY125" fmla="*/ 282 h 10000"/>
                      <a:gd name="connsiteX126" fmla="*/ 9711 w 10000"/>
                      <a:gd name="connsiteY126" fmla="*/ 189 h 10000"/>
                      <a:gd name="connsiteX127" fmla="*/ 9812 w 10000"/>
                      <a:gd name="connsiteY127" fmla="*/ 118 h 10000"/>
                      <a:gd name="connsiteX128" fmla="*/ 9899 w 10000"/>
                      <a:gd name="connsiteY128" fmla="*/ 71 h 10000"/>
                      <a:gd name="connsiteX129" fmla="*/ 9962 w 10000"/>
                      <a:gd name="connsiteY129" fmla="*/ 21 h 10000"/>
                      <a:gd name="connsiteX130" fmla="*/ 10000 w 10000"/>
                      <a:gd name="connsiteY13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19 w 10000"/>
                      <a:gd name="connsiteY70" fmla="*/ 5107 h 10000"/>
                      <a:gd name="connsiteX71" fmla="*/ 4384 w 10000"/>
                      <a:gd name="connsiteY71" fmla="*/ 5082 h 10000"/>
                      <a:gd name="connsiteX72" fmla="*/ 4433 w 10000"/>
                      <a:gd name="connsiteY72" fmla="*/ 5057 h 10000"/>
                      <a:gd name="connsiteX73" fmla="*/ 4559 w 10000"/>
                      <a:gd name="connsiteY73" fmla="*/ 4918 h 10000"/>
                      <a:gd name="connsiteX74" fmla="*/ 4610 w 10000"/>
                      <a:gd name="connsiteY74" fmla="*/ 4868 h 10000"/>
                      <a:gd name="connsiteX75" fmla="*/ 4660 w 10000"/>
                      <a:gd name="connsiteY75" fmla="*/ 4800 h 10000"/>
                      <a:gd name="connsiteX76" fmla="*/ 4698 w 10000"/>
                      <a:gd name="connsiteY76" fmla="*/ 4775 h 10000"/>
                      <a:gd name="connsiteX77" fmla="*/ 4760 w 10000"/>
                      <a:gd name="connsiteY77" fmla="*/ 4729 h 10000"/>
                      <a:gd name="connsiteX78" fmla="*/ 4837 w 10000"/>
                      <a:gd name="connsiteY78" fmla="*/ 4632 h 10000"/>
                      <a:gd name="connsiteX79" fmla="*/ 4899 w 10000"/>
                      <a:gd name="connsiteY79" fmla="*/ 4586 h 10000"/>
                      <a:gd name="connsiteX80" fmla="*/ 4937 w 10000"/>
                      <a:gd name="connsiteY80" fmla="*/ 4540 h 10000"/>
                      <a:gd name="connsiteX81" fmla="*/ 5038 w 10000"/>
                      <a:gd name="connsiteY81" fmla="*/ 4443 h 10000"/>
                      <a:gd name="connsiteX82" fmla="*/ 5139 w 10000"/>
                      <a:gd name="connsiteY82" fmla="*/ 4325 h 10000"/>
                      <a:gd name="connsiteX83" fmla="*/ 5240 w 10000"/>
                      <a:gd name="connsiteY83" fmla="*/ 4233 h 10000"/>
                      <a:gd name="connsiteX84" fmla="*/ 5316 w 10000"/>
                      <a:gd name="connsiteY84" fmla="*/ 4182 h 10000"/>
                      <a:gd name="connsiteX85" fmla="*/ 5428 w 10000"/>
                      <a:gd name="connsiteY85" fmla="*/ 4065 h 10000"/>
                      <a:gd name="connsiteX86" fmla="*/ 5466 w 10000"/>
                      <a:gd name="connsiteY86" fmla="*/ 4044 h 10000"/>
                      <a:gd name="connsiteX87" fmla="*/ 5542 w 10000"/>
                      <a:gd name="connsiteY87" fmla="*/ 3947 h 10000"/>
                      <a:gd name="connsiteX88" fmla="*/ 5593 w 10000"/>
                      <a:gd name="connsiteY88" fmla="*/ 3901 h 10000"/>
                      <a:gd name="connsiteX89" fmla="*/ 5629 w 10000"/>
                      <a:gd name="connsiteY89" fmla="*/ 3829 h 10000"/>
                      <a:gd name="connsiteX90" fmla="*/ 5656 w 10000"/>
                      <a:gd name="connsiteY90" fmla="*/ 3758 h 10000"/>
                      <a:gd name="connsiteX91" fmla="*/ 5806 w 10000"/>
                      <a:gd name="connsiteY91" fmla="*/ 3426 h 10000"/>
                      <a:gd name="connsiteX92" fmla="*/ 5858 w 10000"/>
                      <a:gd name="connsiteY92" fmla="*/ 3144 h 10000"/>
                      <a:gd name="connsiteX93" fmla="*/ 5907 w 10000"/>
                      <a:gd name="connsiteY93" fmla="*/ 3001 h 10000"/>
                      <a:gd name="connsiteX94" fmla="*/ 5931 w 10000"/>
                      <a:gd name="connsiteY94" fmla="*/ 2930 h 10000"/>
                      <a:gd name="connsiteX95" fmla="*/ 5958 w 10000"/>
                      <a:gd name="connsiteY95" fmla="*/ 2858 h 10000"/>
                      <a:gd name="connsiteX96" fmla="*/ 6171 w 10000"/>
                      <a:gd name="connsiteY96" fmla="*/ 2388 h 10000"/>
                      <a:gd name="connsiteX97" fmla="*/ 6274 w 10000"/>
                      <a:gd name="connsiteY97" fmla="*/ 2266 h 10000"/>
                      <a:gd name="connsiteX98" fmla="*/ 6373 w 10000"/>
                      <a:gd name="connsiteY98" fmla="*/ 2148 h 10000"/>
                      <a:gd name="connsiteX99" fmla="*/ 6511 w 10000"/>
                      <a:gd name="connsiteY99" fmla="*/ 2102 h 10000"/>
                      <a:gd name="connsiteX100" fmla="*/ 6563 w 10000"/>
                      <a:gd name="connsiteY100" fmla="*/ 2081 h 10000"/>
                      <a:gd name="connsiteX101" fmla="*/ 6939 w 10000"/>
                      <a:gd name="connsiteY101" fmla="*/ 2009 h 10000"/>
                      <a:gd name="connsiteX102" fmla="*/ 7105 w 10000"/>
                      <a:gd name="connsiteY102" fmla="*/ 1984 h 10000"/>
                      <a:gd name="connsiteX103" fmla="*/ 7326 w 10000"/>
                      <a:gd name="connsiteY103" fmla="*/ 1971 h 10000"/>
                      <a:gd name="connsiteX104" fmla="*/ 7682 w 10000"/>
                      <a:gd name="connsiteY104" fmla="*/ 1652 h 10000"/>
                      <a:gd name="connsiteX105" fmla="*/ 7936 w 10000"/>
                      <a:gd name="connsiteY105" fmla="*/ 1442 h 10000"/>
                      <a:gd name="connsiteX106" fmla="*/ 7974 w 10000"/>
                      <a:gd name="connsiteY106" fmla="*/ 1396 h 10000"/>
                      <a:gd name="connsiteX107" fmla="*/ 8200 w 10000"/>
                      <a:gd name="connsiteY107" fmla="*/ 1206 h 10000"/>
                      <a:gd name="connsiteX108" fmla="*/ 8238 w 10000"/>
                      <a:gd name="connsiteY108" fmla="*/ 1181 h 10000"/>
                      <a:gd name="connsiteX109" fmla="*/ 8276 w 10000"/>
                      <a:gd name="connsiteY109" fmla="*/ 1135 h 10000"/>
                      <a:gd name="connsiteX110" fmla="*/ 8325 w 10000"/>
                      <a:gd name="connsiteY110" fmla="*/ 1110 h 10000"/>
                      <a:gd name="connsiteX111" fmla="*/ 8363 w 10000"/>
                      <a:gd name="connsiteY111" fmla="*/ 1084 h 10000"/>
                      <a:gd name="connsiteX112" fmla="*/ 8415 w 10000"/>
                      <a:gd name="connsiteY112" fmla="*/ 1063 h 10000"/>
                      <a:gd name="connsiteX113" fmla="*/ 8464 w 10000"/>
                      <a:gd name="connsiteY113" fmla="*/ 1017 h 10000"/>
                      <a:gd name="connsiteX114" fmla="*/ 8616 w 10000"/>
                      <a:gd name="connsiteY114" fmla="*/ 895 h 10000"/>
                      <a:gd name="connsiteX115" fmla="*/ 8652 w 10000"/>
                      <a:gd name="connsiteY115" fmla="*/ 874 h 10000"/>
                      <a:gd name="connsiteX116" fmla="*/ 8753 w 10000"/>
                      <a:gd name="connsiteY116" fmla="*/ 828 h 10000"/>
                      <a:gd name="connsiteX117" fmla="*/ 8892 w 10000"/>
                      <a:gd name="connsiteY117" fmla="*/ 731 h 10000"/>
                      <a:gd name="connsiteX118" fmla="*/ 8981 w 10000"/>
                      <a:gd name="connsiteY118" fmla="*/ 685 h 10000"/>
                      <a:gd name="connsiteX119" fmla="*/ 9232 w 10000"/>
                      <a:gd name="connsiteY119" fmla="*/ 517 h 10000"/>
                      <a:gd name="connsiteX120" fmla="*/ 9322 w 10000"/>
                      <a:gd name="connsiteY120" fmla="*/ 450 h 10000"/>
                      <a:gd name="connsiteX121" fmla="*/ 9384 w 10000"/>
                      <a:gd name="connsiteY121" fmla="*/ 399 h 10000"/>
                      <a:gd name="connsiteX122" fmla="*/ 9433 w 10000"/>
                      <a:gd name="connsiteY122" fmla="*/ 378 h 10000"/>
                      <a:gd name="connsiteX123" fmla="*/ 9523 w 10000"/>
                      <a:gd name="connsiteY123" fmla="*/ 307 h 10000"/>
                      <a:gd name="connsiteX124" fmla="*/ 9572 w 10000"/>
                      <a:gd name="connsiteY124" fmla="*/ 282 h 10000"/>
                      <a:gd name="connsiteX125" fmla="*/ 9711 w 10000"/>
                      <a:gd name="connsiteY125" fmla="*/ 189 h 10000"/>
                      <a:gd name="connsiteX126" fmla="*/ 9812 w 10000"/>
                      <a:gd name="connsiteY126" fmla="*/ 118 h 10000"/>
                      <a:gd name="connsiteX127" fmla="*/ 9899 w 10000"/>
                      <a:gd name="connsiteY127" fmla="*/ 71 h 10000"/>
                      <a:gd name="connsiteX128" fmla="*/ 9962 w 10000"/>
                      <a:gd name="connsiteY128" fmla="*/ 21 h 10000"/>
                      <a:gd name="connsiteX129" fmla="*/ 10000 w 10000"/>
                      <a:gd name="connsiteY12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665 w 10000"/>
                      <a:gd name="connsiteY58" fmla="*/ 5624 h 10000"/>
                      <a:gd name="connsiteX59" fmla="*/ 3704 w 10000"/>
                      <a:gd name="connsiteY59" fmla="*/ 5603 h 10000"/>
                      <a:gd name="connsiteX60" fmla="*/ 3742 w 10000"/>
                      <a:gd name="connsiteY60" fmla="*/ 5557 h 10000"/>
                      <a:gd name="connsiteX61" fmla="*/ 3780 w 10000"/>
                      <a:gd name="connsiteY61" fmla="*/ 5532 h 10000"/>
                      <a:gd name="connsiteX62" fmla="*/ 3880 w 10000"/>
                      <a:gd name="connsiteY62" fmla="*/ 5435 h 10000"/>
                      <a:gd name="connsiteX63" fmla="*/ 3930 w 10000"/>
                      <a:gd name="connsiteY63" fmla="*/ 5414 h 10000"/>
                      <a:gd name="connsiteX64" fmla="*/ 3968 w 10000"/>
                      <a:gd name="connsiteY64" fmla="*/ 5389 h 10000"/>
                      <a:gd name="connsiteX65" fmla="*/ 4082 w 10000"/>
                      <a:gd name="connsiteY65" fmla="*/ 5343 h 10000"/>
                      <a:gd name="connsiteX66" fmla="*/ 4169 w 10000"/>
                      <a:gd name="connsiteY66" fmla="*/ 5271 h 10000"/>
                      <a:gd name="connsiteX67" fmla="*/ 4207 w 10000"/>
                      <a:gd name="connsiteY67" fmla="*/ 5246 h 10000"/>
                      <a:gd name="connsiteX68" fmla="*/ 4245 w 10000"/>
                      <a:gd name="connsiteY68" fmla="*/ 5200 h 10000"/>
                      <a:gd name="connsiteX69" fmla="*/ 4283 w 10000"/>
                      <a:gd name="connsiteY69" fmla="*/ 5179 h 10000"/>
                      <a:gd name="connsiteX70" fmla="*/ 4384 w 10000"/>
                      <a:gd name="connsiteY70" fmla="*/ 5082 h 10000"/>
                      <a:gd name="connsiteX71" fmla="*/ 4433 w 10000"/>
                      <a:gd name="connsiteY71" fmla="*/ 5057 h 10000"/>
                      <a:gd name="connsiteX72" fmla="*/ 4559 w 10000"/>
                      <a:gd name="connsiteY72" fmla="*/ 4918 h 10000"/>
                      <a:gd name="connsiteX73" fmla="*/ 4610 w 10000"/>
                      <a:gd name="connsiteY73" fmla="*/ 4868 h 10000"/>
                      <a:gd name="connsiteX74" fmla="*/ 4660 w 10000"/>
                      <a:gd name="connsiteY74" fmla="*/ 4800 h 10000"/>
                      <a:gd name="connsiteX75" fmla="*/ 4698 w 10000"/>
                      <a:gd name="connsiteY75" fmla="*/ 4775 h 10000"/>
                      <a:gd name="connsiteX76" fmla="*/ 4760 w 10000"/>
                      <a:gd name="connsiteY76" fmla="*/ 4729 h 10000"/>
                      <a:gd name="connsiteX77" fmla="*/ 4837 w 10000"/>
                      <a:gd name="connsiteY77" fmla="*/ 4632 h 10000"/>
                      <a:gd name="connsiteX78" fmla="*/ 4899 w 10000"/>
                      <a:gd name="connsiteY78" fmla="*/ 4586 h 10000"/>
                      <a:gd name="connsiteX79" fmla="*/ 4937 w 10000"/>
                      <a:gd name="connsiteY79" fmla="*/ 4540 h 10000"/>
                      <a:gd name="connsiteX80" fmla="*/ 5038 w 10000"/>
                      <a:gd name="connsiteY80" fmla="*/ 4443 h 10000"/>
                      <a:gd name="connsiteX81" fmla="*/ 5139 w 10000"/>
                      <a:gd name="connsiteY81" fmla="*/ 4325 h 10000"/>
                      <a:gd name="connsiteX82" fmla="*/ 5240 w 10000"/>
                      <a:gd name="connsiteY82" fmla="*/ 4233 h 10000"/>
                      <a:gd name="connsiteX83" fmla="*/ 5316 w 10000"/>
                      <a:gd name="connsiteY83" fmla="*/ 4182 h 10000"/>
                      <a:gd name="connsiteX84" fmla="*/ 5428 w 10000"/>
                      <a:gd name="connsiteY84" fmla="*/ 4065 h 10000"/>
                      <a:gd name="connsiteX85" fmla="*/ 5466 w 10000"/>
                      <a:gd name="connsiteY85" fmla="*/ 4044 h 10000"/>
                      <a:gd name="connsiteX86" fmla="*/ 5542 w 10000"/>
                      <a:gd name="connsiteY86" fmla="*/ 3947 h 10000"/>
                      <a:gd name="connsiteX87" fmla="*/ 5593 w 10000"/>
                      <a:gd name="connsiteY87" fmla="*/ 3901 h 10000"/>
                      <a:gd name="connsiteX88" fmla="*/ 5629 w 10000"/>
                      <a:gd name="connsiteY88" fmla="*/ 3829 h 10000"/>
                      <a:gd name="connsiteX89" fmla="*/ 5656 w 10000"/>
                      <a:gd name="connsiteY89" fmla="*/ 3758 h 10000"/>
                      <a:gd name="connsiteX90" fmla="*/ 5806 w 10000"/>
                      <a:gd name="connsiteY90" fmla="*/ 3426 h 10000"/>
                      <a:gd name="connsiteX91" fmla="*/ 5858 w 10000"/>
                      <a:gd name="connsiteY91" fmla="*/ 3144 h 10000"/>
                      <a:gd name="connsiteX92" fmla="*/ 5907 w 10000"/>
                      <a:gd name="connsiteY92" fmla="*/ 3001 h 10000"/>
                      <a:gd name="connsiteX93" fmla="*/ 5931 w 10000"/>
                      <a:gd name="connsiteY93" fmla="*/ 2930 h 10000"/>
                      <a:gd name="connsiteX94" fmla="*/ 5958 w 10000"/>
                      <a:gd name="connsiteY94" fmla="*/ 2858 h 10000"/>
                      <a:gd name="connsiteX95" fmla="*/ 6171 w 10000"/>
                      <a:gd name="connsiteY95" fmla="*/ 2388 h 10000"/>
                      <a:gd name="connsiteX96" fmla="*/ 6274 w 10000"/>
                      <a:gd name="connsiteY96" fmla="*/ 2266 h 10000"/>
                      <a:gd name="connsiteX97" fmla="*/ 6373 w 10000"/>
                      <a:gd name="connsiteY97" fmla="*/ 2148 h 10000"/>
                      <a:gd name="connsiteX98" fmla="*/ 6511 w 10000"/>
                      <a:gd name="connsiteY98" fmla="*/ 2102 h 10000"/>
                      <a:gd name="connsiteX99" fmla="*/ 6563 w 10000"/>
                      <a:gd name="connsiteY99" fmla="*/ 2081 h 10000"/>
                      <a:gd name="connsiteX100" fmla="*/ 6939 w 10000"/>
                      <a:gd name="connsiteY100" fmla="*/ 2009 h 10000"/>
                      <a:gd name="connsiteX101" fmla="*/ 7105 w 10000"/>
                      <a:gd name="connsiteY101" fmla="*/ 1984 h 10000"/>
                      <a:gd name="connsiteX102" fmla="*/ 7326 w 10000"/>
                      <a:gd name="connsiteY102" fmla="*/ 1971 h 10000"/>
                      <a:gd name="connsiteX103" fmla="*/ 7682 w 10000"/>
                      <a:gd name="connsiteY103" fmla="*/ 1652 h 10000"/>
                      <a:gd name="connsiteX104" fmla="*/ 7936 w 10000"/>
                      <a:gd name="connsiteY104" fmla="*/ 1442 h 10000"/>
                      <a:gd name="connsiteX105" fmla="*/ 7974 w 10000"/>
                      <a:gd name="connsiteY105" fmla="*/ 1396 h 10000"/>
                      <a:gd name="connsiteX106" fmla="*/ 8200 w 10000"/>
                      <a:gd name="connsiteY106" fmla="*/ 1206 h 10000"/>
                      <a:gd name="connsiteX107" fmla="*/ 8238 w 10000"/>
                      <a:gd name="connsiteY107" fmla="*/ 1181 h 10000"/>
                      <a:gd name="connsiteX108" fmla="*/ 8276 w 10000"/>
                      <a:gd name="connsiteY108" fmla="*/ 1135 h 10000"/>
                      <a:gd name="connsiteX109" fmla="*/ 8325 w 10000"/>
                      <a:gd name="connsiteY109" fmla="*/ 1110 h 10000"/>
                      <a:gd name="connsiteX110" fmla="*/ 8363 w 10000"/>
                      <a:gd name="connsiteY110" fmla="*/ 1084 h 10000"/>
                      <a:gd name="connsiteX111" fmla="*/ 8415 w 10000"/>
                      <a:gd name="connsiteY111" fmla="*/ 1063 h 10000"/>
                      <a:gd name="connsiteX112" fmla="*/ 8464 w 10000"/>
                      <a:gd name="connsiteY112" fmla="*/ 1017 h 10000"/>
                      <a:gd name="connsiteX113" fmla="*/ 8616 w 10000"/>
                      <a:gd name="connsiteY113" fmla="*/ 895 h 10000"/>
                      <a:gd name="connsiteX114" fmla="*/ 8652 w 10000"/>
                      <a:gd name="connsiteY114" fmla="*/ 874 h 10000"/>
                      <a:gd name="connsiteX115" fmla="*/ 8753 w 10000"/>
                      <a:gd name="connsiteY115" fmla="*/ 828 h 10000"/>
                      <a:gd name="connsiteX116" fmla="*/ 8892 w 10000"/>
                      <a:gd name="connsiteY116" fmla="*/ 731 h 10000"/>
                      <a:gd name="connsiteX117" fmla="*/ 8981 w 10000"/>
                      <a:gd name="connsiteY117" fmla="*/ 685 h 10000"/>
                      <a:gd name="connsiteX118" fmla="*/ 9232 w 10000"/>
                      <a:gd name="connsiteY118" fmla="*/ 517 h 10000"/>
                      <a:gd name="connsiteX119" fmla="*/ 9322 w 10000"/>
                      <a:gd name="connsiteY119" fmla="*/ 450 h 10000"/>
                      <a:gd name="connsiteX120" fmla="*/ 9384 w 10000"/>
                      <a:gd name="connsiteY120" fmla="*/ 399 h 10000"/>
                      <a:gd name="connsiteX121" fmla="*/ 9433 w 10000"/>
                      <a:gd name="connsiteY121" fmla="*/ 378 h 10000"/>
                      <a:gd name="connsiteX122" fmla="*/ 9523 w 10000"/>
                      <a:gd name="connsiteY122" fmla="*/ 307 h 10000"/>
                      <a:gd name="connsiteX123" fmla="*/ 9572 w 10000"/>
                      <a:gd name="connsiteY123" fmla="*/ 282 h 10000"/>
                      <a:gd name="connsiteX124" fmla="*/ 9711 w 10000"/>
                      <a:gd name="connsiteY124" fmla="*/ 189 h 10000"/>
                      <a:gd name="connsiteX125" fmla="*/ 9812 w 10000"/>
                      <a:gd name="connsiteY125" fmla="*/ 118 h 10000"/>
                      <a:gd name="connsiteX126" fmla="*/ 9899 w 10000"/>
                      <a:gd name="connsiteY126" fmla="*/ 71 h 10000"/>
                      <a:gd name="connsiteX127" fmla="*/ 9962 w 10000"/>
                      <a:gd name="connsiteY127" fmla="*/ 21 h 10000"/>
                      <a:gd name="connsiteX128" fmla="*/ 10000 w 10000"/>
                      <a:gd name="connsiteY12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704 w 10000"/>
                      <a:gd name="connsiteY58" fmla="*/ 5603 h 10000"/>
                      <a:gd name="connsiteX59" fmla="*/ 3742 w 10000"/>
                      <a:gd name="connsiteY59" fmla="*/ 5557 h 10000"/>
                      <a:gd name="connsiteX60" fmla="*/ 3780 w 10000"/>
                      <a:gd name="connsiteY60" fmla="*/ 5532 h 10000"/>
                      <a:gd name="connsiteX61" fmla="*/ 3880 w 10000"/>
                      <a:gd name="connsiteY61" fmla="*/ 5435 h 10000"/>
                      <a:gd name="connsiteX62" fmla="*/ 3930 w 10000"/>
                      <a:gd name="connsiteY62" fmla="*/ 5414 h 10000"/>
                      <a:gd name="connsiteX63" fmla="*/ 3968 w 10000"/>
                      <a:gd name="connsiteY63" fmla="*/ 5389 h 10000"/>
                      <a:gd name="connsiteX64" fmla="*/ 4082 w 10000"/>
                      <a:gd name="connsiteY64" fmla="*/ 5343 h 10000"/>
                      <a:gd name="connsiteX65" fmla="*/ 4169 w 10000"/>
                      <a:gd name="connsiteY65" fmla="*/ 5271 h 10000"/>
                      <a:gd name="connsiteX66" fmla="*/ 4207 w 10000"/>
                      <a:gd name="connsiteY66" fmla="*/ 5246 h 10000"/>
                      <a:gd name="connsiteX67" fmla="*/ 4245 w 10000"/>
                      <a:gd name="connsiteY67" fmla="*/ 5200 h 10000"/>
                      <a:gd name="connsiteX68" fmla="*/ 4283 w 10000"/>
                      <a:gd name="connsiteY68" fmla="*/ 5179 h 10000"/>
                      <a:gd name="connsiteX69" fmla="*/ 4384 w 10000"/>
                      <a:gd name="connsiteY69" fmla="*/ 5082 h 10000"/>
                      <a:gd name="connsiteX70" fmla="*/ 4433 w 10000"/>
                      <a:gd name="connsiteY70" fmla="*/ 5057 h 10000"/>
                      <a:gd name="connsiteX71" fmla="*/ 4559 w 10000"/>
                      <a:gd name="connsiteY71" fmla="*/ 4918 h 10000"/>
                      <a:gd name="connsiteX72" fmla="*/ 4610 w 10000"/>
                      <a:gd name="connsiteY72" fmla="*/ 4868 h 10000"/>
                      <a:gd name="connsiteX73" fmla="*/ 4660 w 10000"/>
                      <a:gd name="connsiteY73" fmla="*/ 4800 h 10000"/>
                      <a:gd name="connsiteX74" fmla="*/ 4698 w 10000"/>
                      <a:gd name="connsiteY74" fmla="*/ 4775 h 10000"/>
                      <a:gd name="connsiteX75" fmla="*/ 4760 w 10000"/>
                      <a:gd name="connsiteY75" fmla="*/ 4729 h 10000"/>
                      <a:gd name="connsiteX76" fmla="*/ 4837 w 10000"/>
                      <a:gd name="connsiteY76" fmla="*/ 4632 h 10000"/>
                      <a:gd name="connsiteX77" fmla="*/ 4899 w 10000"/>
                      <a:gd name="connsiteY77" fmla="*/ 4586 h 10000"/>
                      <a:gd name="connsiteX78" fmla="*/ 4937 w 10000"/>
                      <a:gd name="connsiteY78" fmla="*/ 4540 h 10000"/>
                      <a:gd name="connsiteX79" fmla="*/ 5038 w 10000"/>
                      <a:gd name="connsiteY79" fmla="*/ 4443 h 10000"/>
                      <a:gd name="connsiteX80" fmla="*/ 5139 w 10000"/>
                      <a:gd name="connsiteY80" fmla="*/ 4325 h 10000"/>
                      <a:gd name="connsiteX81" fmla="*/ 5240 w 10000"/>
                      <a:gd name="connsiteY81" fmla="*/ 4233 h 10000"/>
                      <a:gd name="connsiteX82" fmla="*/ 5316 w 10000"/>
                      <a:gd name="connsiteY82" fmla="*/ 4182 h 10000"/>
                      <a:gd name="connsiteX83" fmla="*/ 5428 w 10000"/>
                      <a:gd name="connsiteY83" fmla="*/ 4065 h 10000"/>
                      <a:gd name="connsiteX84" fmla="*/ 5466 w 10000"/>
                      <a:gd name="connsiteY84" fmla="*/ 4044 h 10000"/>
                      <a:gd name="connsiteX85" fmla="*/ 5542 w 10000"/>
                      <a:gd name="connsiteY85" fmla="*/ 3947 h 10000"/>
                      <a:gd name="connsiteX86" fmla="*/ 5593 w 10000"/>
                      <a:gd name="connsiteY86" fmla="*/ 3901 h 10000"/>
                      <a:gd name="connsiteX87" fmla="*/ 5629 w 10000"/>
                      <a:gd name="connsiteY87" fmla="*/ 3829 h 10000"/>
                      <a:gd name="connsiteX88" fmla="*/ 5656 w 10000"/>
                      <a:gd name="connsiteY88" fmla="*/ 3758 h 10000"/>
                      <a:gd name="connsiteX89" fmla="*/ 5806 w 10000"/>
                      <a:gd name="connsiteY89" fmla="*/ 3426 h 10000"/>
                      <a:gd name="connsiteX90" fmla="*/ 5858 w 10000"/>
                      <a:gd name="connsiteY90" fmla="*/ 3144 h 10000"/>
                      <a:gd name="connsiteX91" fmla="*/ 5907 w 10000"/>
                      <a:gd name="connsiteY91" fmla="*/ 3001 h 10000"/>
                      <a:gd name="connsiteX92" fmla="*/ 5931 w 10000"/>
                      <a:gd name="connsiteY92" fmla="*/ 2930 h 10000"/>
                      <a:gd name="connsiteX93" fmla="*/ 5958 w 10000"/>
                      <a:gd name="connsiteY93" fmla="*/ 2858 h 10000"/>
                      <a:gd name="connsiteX94" fmla="*/ 6171 w 10000"/>
                      <a:gd name="connsiteY94" fmla="*/ 2388 h 10000"/>
                      <a:gd name="connsiteX95" fmla="*/ 6274 w 10000"/>
                      <a:gd name="connsiteY95" fmla="*/ 2266 h 10000"/>
                      <a:gd name="connsiteX96" fmla="*/ 6373 w 10000"/>
                      <a:gd name="connsiteY96" fmla="*/ 2148 h 10000"/>
                      <a:gd name="connsiteX97" fmla="*/ 6511 w 10000"/>
                      <a:gd name="connsiteY97" fmla="*/ 2102 h 10000"/>
                      <a:gd name="connsiteX98" fmla="*/ 6563 w 10000"/>
                      <a:gd name="connsiteY98" fmla="*/ 2081 h 10000"/>
                      <a:gd name="connsiteX99" fmla="*/ 6939 w 10000"/>
                      <a:gd name="connsiteY99" fmla="*/ 2009 h 10000"/>
                      <a:gd name="connsiteX100" fmla="*/ 7105 w 10000"/>
                      <a:gd name="connsiteY100" fmla="*/ 1984 h 10000"/>
                      <a:gd name="connsiteX101" fmla="*/ 7326 w 10000"/>
                      <a:gd name="connsiteY101" fmla="*/ 1971 h 10000"/>
                      <a:gd name="connsiteX102" fmla="*/ 7682 w 10000"/>
                      <a:gd name="connsiteY102" fmla="*/ 1652 h 10000"/>
                      <a:gd name="connsiteX103" fmla="*/ 7936 w 10000"/>
                      <a:gd name="connsiteY103" fmla="*/ 1442 h 10000"/>
                      <a:gd name="connsiteX104" fmla="*/ 7974 w 10000"/>
                      <a:gd name="connsiteY104" fmla="*/ 1396 h 10000"/>
                      <a:gd name="connsiteX105" fmla="*/ 8200 w 10000"/>
                      <a:gd name="connsiteY105" fmla="*/ 1206 h 10000"/>
                      <a:gd name="connsiteX106" fmla="*/ 8238 w 10000"/>
                      <a:gd name="connsiteY106" fmla="*/ 1181 h 10000"/>
                      <a:gd name="connsiteX107" fmla="*/ 8276 w 10000"/>
                      <a:gd name="connsiteY107" fmla="*/ 1135 h 10000"/>
                      <a:gd name="connsiteX108" fmla="*/ 8325 w 10000"/>
                      <a:gd name="connsiteY108" fmla="*/ 1110 h 10000"/>
                      <a:gd name="connsiteX109" fmla="*/ 8363 w 10000"/>
                      <a:gd name="connsiteY109" fmla="*/ 1084 h 10000"/>
                      <a:gd name="connsiteX110" fmla="*/ 8415 w 10000"/>
                      <a:gd name="connsiteY110" fmla="*/ 1063 h 10000"/>
                      <a:gd name="connsiteX111" fmla="*/ 8464 w 10000"/>
                      <a:gd name="connsiteY111" fmla="*/ 1017 h 10000"/>
                      <a:gd name="connsiteX112" fmla="*/ 8616 w 10000"/>
                      <a:gd name="connsiteY112" fmla="*/ 895 h 10000"/>
                      <a:gd name="connsiteX113" fmla="*/ 8652 w 10000"/>
                      <a:gd name="connsiteY113" fmla="*/ 874 h 10000"/>
                      <a:gd name="connsiteX114" fmla="*/ 8753 w 10000"/>
                      <a:gd name="connsiteY114" fmla="*/ 828 h 10000"/>
                      <a:gd name="connsiteX115" fmla="*/ 8892 w 10000"/>
                      <a:gd name="connsiteY115" fmla="*/ 731 h 10000"/>
                      <a:gd name="connsiteX116" fmla="*/ 8981 w 10000"/>
                      <a:gd name="connsiteY116" fmla="*/ 685 h 10000"/>
                      <a:gd name="connsiteX117" fmla="*/ 9232 w 10000"/>
                      <a:gd name="connsiteY117" fmla="*/ 517 h 10000"/>
                      <a:gd name="connsiteX118" fmla="*/ 9322 w 10000"/>
                      <a:gd name="connsiteY118" fmla="*/ 450 h 10000"/>
                      <a:gd name="connsiteX119" fmla="*/ 9384 w 10000"/>
                      <a:gd name="connsiteY119" fmla="*/ 399 h 10000"/>
                      <a:gd name="connsiteX120" fmla="*/ 9433 w 10000"/>
                      <a:gd name="connsiteY120" fmla="*/ 378 h 10000"/>
                      <a:gd name="connsiteX121" fmla="*/ 9523 w 10000"/>
                      <a:gd name="connsiteY121" fmla="*/ 307 h 10000"/>
                      <a:gd name="connsiteX122" fmla="*/ 9572 w 10000"/>
                      <a:gd name="connsiteY122" fmla="*/ 282 h 10000"/>
                      <a:gd name="connsiteX123" fmla="*/ 9711 w 10000"/>
                      <a:gd name="connsiteY123" fmla="*/ 189 h 10000"/>
                      <a:gd name="connsiteX124" fmla="*/ 9812 w 10000"/>
                      <a:gd name="connsiteY124" fmla="*/ 118 h 10000"/>
                      <a:gd name="connsiteX125" fmla="*/ 9899 w 10000"/>
                      <a:gd name="connsiteY125" fmla="*/ 71 h 10000"/>
                      <a:gd name="connsiteX126" fmla="*/ 9962 w 10000"/>
                      <a:gd name="connsiteY126" fmla="*/ 21 h 10000"/>
                      <a:gd name="connsiteX127" fmla="*/ 10000 w 10000"/>
                      <a:gd name="connsiteY12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704 w 10000"/>
                      <a:gd name="connsiteY58" fmla="*/ 5603 h 10000"/>
                      <a:gd name="connsiteX59" fmla="*/ 3780 w 10000"/>
                      <a:gd name="connsiteY59" fmla="*/ 5532 h 10000"/>
                      <a:gd name="connsiteX60" fmla="*/ 3880 w 10000"/>
                      <a:gd name="connsiteY60" fmla="*/ 5435 h 10000"/>
                      <a:gd name="connsiteX61" fmla="*/ 3930 w 10000"/>
                      <a:gd name="connsiteY61" fmla="*/ 5414 h 10000"/>
                      <a:gd name="connsiteX62" fmla="*/ 3968 w 10000"/>
                      <a:gd name="connsiteY62" fmla="*/ 5389 h 10000"/>
                      <a:gd name="connsiteX63" fmla="*/ 4082 w 10000"/>
                      <a:gd name="connsiteY63" fmla="*/ 5343 h 10000"/>
                      <a:gd name="connsiteX64" fmla="*/ 4169 w 10000"/>
                      <a:gd name="connsiteY64" fmla="*/ 5271 h 10000"/>
                      <a:gd name="connsiteX65" fmla="*/ 4207 w 10000"/>
                      <a:gd name="connsiteY65" fmla="*/ 5246 h 10000"/>
                      <a:gd name="connsiteX66" fmla="*/ 4245 w 10000"/>
                      <a:gd name="connsiteY66" fmla="*/ 5200 h 10000"/>
                      <a:gd name="connsiteX67" fmla="*/ 4283 w 10000"/>
                      <a:gd name="connsiteY67" fmla="*/ 5179 h 10000"/>
                      <a:gd name="connsiteX68" fmla="*/ 4384 w 10000"/>
                      <a:gd name="connsiteY68" fmla="*/ 5082 h 10000"/>
                      <a:gd name="connsiteX69" fmla="*/ 4433 w 10000"/>
                      <a:gd name="connsiteY69" fmla="*/ 5057 h 10000"/>
                      <a:gd name="connsiteX70" fmla="*/ 4559 w 10000"/>
                      <a:gd name="connsiteY70" fmla="*/ 4918 h 10000"/>
                      <a:gd name="connsiteX71" fmla="*/ 4610 w 10000"/>
                      <a:gd name="connsiteY71" fmla="*/ 4868 h 10000"/>
                      <a:gd name="connsiteX72" fmla="*/ 4660 w 10000"/>
                      <a:gd name="connsiteY72" fmla="*/ 4800 h 10000"/>
                      <a:gd name="connsiteX73" fmla="*/ 4698 w 10000"/>
                      <a:gd name="connsiteY73" fmla="*/ 4775 h 10000"/>
                      <a:gd name="connsiteX74" fmla="*/ 4760 w 10000"/>
                      <a:gd name="connsiteY74" fmla="*/ 4729 h 10000"/>
                      <a:gd name="connsiteX75" fmla="*/ 4837 w 10000"/>
                      <a:gd name="connsiteY75" fmla="*/ 4632 h 10000"/>
                      <a:gd name="connsiteX76" fmla="*/ 4899 w 10000"/>
                      <a:gd name="connsiteY76" fmla="*/ 4586 h 10000"/>
                      <a:gd name="connsiteX77" fmla="*/ 4937 w 10000"/>
                      <a:gd name="connsiteY77" fmla="*/ 4540 h 10000"/>
                      <a:gd name="connsiteX78" fmla="*/ 5038 w 10000"/>
                      <a:gd name="connsiteY78" fmla="*/ 4443 h 10000"/>
                      <a:gd name="connsiteX79" fmla="*/ 5139 w 10000"/>
                      <a:gd name="connsiteY79" fmla="*/ 4325 h 10000"/>
                      <a:gd name="connsiteX80" fmla="*/ 5240 w 10000"/>
                      <a:gd name="connsiteY80" fmla="*/ 4233 h 10000"/>
                      <a:gd name="connsiteX81" fmla="*/ 5316 w 10000"/>
                      <a:gd name="connsiteY81" fmla="*/ 4182 h 10000"/>
                      <a:gd name="connsiteX82" fmla="*/ 5428 w 10000"/>
                      <a:gd name="connsiteY82" fmla="*/ 4065 h 10000"/>
                      <a:gd name="connsiteX83" fmla="*/ 5466 w 10000"/>
                      <a:gd name="connsiteY83" fmla="*/ 4044 h 10000"/>
                      <a:gd name="connsiteX84" fmla="*/ 5542 w 10000"/>
                      <a:gd name="connsiteY84" fmla="*/ 3947 h 10000"/>
                      <a:gd name="connsiteX85" fmla="*/ 5593 w 10000"/>
                      <a:gd name="connsiteY85" fmla="*/ 3901 h 10000"/>
                      <a:gd name="connsiteX86" fmla="*/ 5629 w 10000"/>
                      <a:gd name="connsiteY86" fmla="*/ 3829 h 10000"/>
                      <a:gd name="connsiteX87" fmla="*/ 5656 w 10000"/>
                      <a:gd name="connsiteY87" fmla="*/ 3758 h 10000"/>
                      <a:gd name="connsiteX88" fmla="*/ 5806 w 10000"/>
                      <a:gd name="connsiteY88" fmla="*/ 3426 h 10000"/>
                      <a:gd name="connsiteX89" fmla="*/ 5858 w 10000"/>
                      <a:gd name="connsiteY89" fmla="*/ 3144 h 10000"/>
                      <a:gd name="connsiteX90" fmla="*/ 5907 w 10000"/>
                      <a:gd name="connsiteY90" fmla="*/ 3001 h 10000"/>
                      <a:gd name="connsiteX91" fmla="*/ 5931 w 10000"/>
                      <a:gd name="connsiteY91" fmla="*/ 2930 h 10000"/>
                      <a:gd name="connsiteX92" fmla="*/ 5958 w 10000"/>
                      <a:gd name="connsiteY92" fmla="*/ 2858 h 10000"/>
                      <a:gd name="connsiteX93" fmla="*/ 6171 w 10000"/>
                      <a:gd name="connsiteY93" fmla="*/ 2388 h 10000"/>
                      <a:gd name="connsiteX94" fmla="*/ 6274 w 10000"/>
                      <a:gd name="connsiteY94" fmla="*/ 2266 h 10000"/>
                      <a:gd name="connsiteX95" fmla="*/ 6373 w 10000"/>
                      <a:gd name="connsiteY95" fmla="*/ 2148 h 10000"/>
                      <a:gd name="connsiteX96" fmla="*/ 6511 w 10000"/>
                      <a:gd name="connsiteY96" fmla="*/ 2102 h 10000"/>
                      <a:gd name="connsiteX97" fmla="*/ 6563 w 10000"/>
                      <a:gd name="connsiteY97" fmla="*/ 2081 h 10000"/>
                      <a:gd name="connsiteX98" fmla="*/ 6939 w 10000"/>
                      <a:gd name="connsiteY98" fmla="*/ 2009 h 10000"/>
                      <a:gd name="connsiteX99" fmla="*/ 7105 w 10000"/>
                      <a:gd name="connsiteY99" fmla="*/ 1984 h 10000"/>
                      <a:gd name="connsiteX100" fmla="*/ 7326 w 10000"/>
                      <a:gd name="connsiteY100" fmla="*/ 1971 h 10000"/>
                      <a:gd name="connsiteX101" fmla="*/ 7682 w 10000"/>
                      <a:gd name="connsiteY101" fmla="*/ 1652 h 10000"/>
                      <a:gd name="connsiteX102" fmla="*/ 7936 w 10000"/>
                      <a:gd name="connsiteY102" fmla="*/ 1442 h 10000"/>
                      <a:gd name="connsiteX103" fmla="*/ 7974 w 10000"/>
                      <a:gd name="connsiteY103" fmla="*/ 1396 h 10000"/>
                      <a:gd name="connsiteX104" fmla="*/ 8200 w 10000"/>
                      <a:gd name="connsiteY104" fmla="*/ 1206 h 10000"/>
                      <a:gd name="connsiteX105" fmla="*/ 8238 w 10000"/>
                      <a:gd name="connsiteY105" fmla="*/ 1181 h 10000"/>
                      <a:gd name="connsiteX106" fmla="*/ 8276 w 10000"/>
                      <a:gd name="connsiteY106" fmla="*/ 1135 h 10000"/>
                      <a:gd name="connsiteX107" fmla="*/ 8325 w 10000"/>
                      <a:gd name="connsiteY107" fmla="*/ 1110 h 10000"/>
                      <a:gd name="connsiteX108" fmla="*/ 8363 w 10000"/>
                      <a:gd name="connsiteY108" fmla="*/ 1084 h 10000"/>
                      <a:gd name="connsiteX109" fmla="*/ 8415 w 10000"/>
                      <a:gd name="connsiteY109" fmla="*/ 1063 h 10000"/>
                      <a:gd name="connsiteX110" fmla="*/ 8464 w 10000"/>
                      <a:gd name="connsiteY110" fmla="*/ 1017 h 10000"/>
                      <a:gd name="connsiteX111" fmla="*/ 8616 w 10000"/>
                      <a:gd name="connsiteY111" fmla="*/ 895 h 10000"/>
                      <a:gd name="connsiteX112" fmla="*/ 8652 w 10000"/>
                      <a:gd name="connsiteY112" fmla="*/ 874 h 10000"/>
                      <a:gd name="connsiteX113" fmla="*/ 8753 w 10000"/>
                      <a:gd name="connsiteY113" fmla="*/ 828 h 10000"/>
                      <a:gd name="connsiteX114" fmla="*/ 8892 w 10000"/>
                      <a:gd name="connsiteY114" fmla="*/ 731 h 10000"/>
                      <a:gd name="connsiteX115" fmla="*/ 8981 w 10000"/>
                      <a:gd name="connsiteY115" fmla="*/ 685 h 10000"/>
                      <a:gd name="connsiteX116" fmla="*/ 9232 w 10000"/>
                      <a:gd name="connsiteY116" fmla="*/ 517 h 10000"/>
                      <a:gd name="connsiteX117" fmla="*/ 9322 w 10000"/>
                      <a:gd name="connsiteY117" fmla="*/ 450 h 10000"/>
                      <a:gd name="connsiteX118" fmla="*/ 9384 w 10000"/>
                      <a:gd name="connsiteY118" fmla="*/ 399 h 10000"/>
                      <a:gd name="connsiteX119" fmla="*/ 9433 w 10000"/>
                      <a:gd name="connsiteY119" fmla="*/ 378 h 10000"/>
                      <a:gd name="connsiteX120" fmla="*/ 9523 w 10000"/>
                      <a:gd name="connsiteY120" fmla="*/ 307 h 10000"/>
                      <a:gd name="connsiteX121" fmla="*/ 9572 w 10000"/>
                      <a:gd name="connsiteY121" fmla="*/ 282 h 10000"/>
                      <a:gd name="connsiteX122" fmla="*/ 9711 w 10000"/>
                      <a:gd name="connsiteY122" fmla="*/ 189 h 10000"/>
                      <a:gd name="connsiteX123" fmla="*/ 9812 w 10000"/>
                      <a:gd name="connsiteY123" fmla="*/ 118 h 10000"/>
                      <a:gd name="connsiteX124" fmla="*/ 9899 w 10000"/>
                      <a:gd name="connsiteY124" fmla="*/ 71 h 10000"/>
                      <a:gd name="connsiteX125" fmla="*/ 9962 w 10000"/>
                      <a:gd name="connsiteY125" fmla="*/ 21 h 10000"/>
                      <a:gd name="connsiteX126" fmla="*/ 10000 w 10000"/>
                      <a:gd name="connsiteY12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22 w 10000"/>
                      <a:gd name="connsiteY17" fmla="*/ 7827 h 10000"/>
                      <a:gd name="connsiteX18" fmla="*/ 1185 w 10000"/>
                      <a:gd name="connsiteY18" fmla="*/ 7802 h 10000"/>
                      <a:gd name="connsiteX19" fmla="*/ 1223 w 10000"/>
                      <a:gd name="connsiteY19" fmla="*/ 7776 h 10000"/>
                      <a:gd name="connsiteX20" fmla="*/ 1296 w 10000"/>
                      <a:gd name="connsiteY20" fmla="*/ 7684 h 10000"/>
                      <a:gd name="connsiteX21" fmla="*/ 1386 w 10000"/>
                      <a:gd name="connsiteY21" fmla="*/ 7612 h 10000"/>
                      <a:gd name="connsiteX22" fmla="*/ 1424 w 10000"/>
                      <a:gd name="connsiteY22" fmla="*/ 7566 h 10000"/>
                      <a:gd name="connsiteX23" fmla="*/ 1473 w 10000"/>
                      <a:gd name="connsiteY23" fmla="*/ 7541 h 10000"/>
                      <a:gd name="connsiteX24" fmla="*/ 1574 w 10000"/>
                      <a:gd name="connsiteY24" fmla="*/ 7423 h 10000"/>
                      <a:gd name="connsiteX25" fmla="*/ 1612 w 10000"/>
                      <a:gd name="connsiteY25" fmla="*/ 7398 h 10000"/>
                      <a:gd name="connsiteX26" fmla="*/ 1637 w 10000"/>
                      <a:gd name="connsiteY26" fmla="*/ 7327 h 10000"/>
                      <a:gd name="connsiteX27" fmla="*/ 1688 w 10000"/>
                      <a:gd name="connsiteY27" fmla="*/ 7306 h 10000"/>
                      <a:gd name="connsiteX28" fmla="*/ 1726 w 10000"/>
                      <a:gd name="connsiteY28" fmla="*/ 7280 h 10000"/>
                      <a:gd name="connsiteX29" fmla="*/ 1800 w 10000"/>
                      <a:gd name="connsiteY29" fmla="*/ 7188 h 10000"/>
                      <a:gd name="connsiteX30" fmla="*/ 1838 w 10000"/>
                      <a:gd name="connsiteY30" fmla="*/ 7137 h 10000"/>
                      <a:gd name="connsiteX31" fmla="*/ 1928 w 10000"/>
                      <a:gd name="connsiteY31" fmla="*/ 7091 h 10000"/>
                      <a:gd name="connsiteX32" fmla="*/ 1966 w 10000"/>
                      <a:gd name="connsiteY32" fmla="*/ 7045 h 10000"/>
                      <a:gd name="connsiteX33" fmla="*/ 2091 w 10000"/>
                      <a:gd name="connsiteY33" fmla="*/ 6999 h 10000"/>
                      <a:gd name="connsiteX34" fmla="*/ 2129 w 10000"/>
                      <a:gd name="connsiteY34" fmla="*/ 6948 h 10000"/>
                      <a:gd name="connsiteX35" fmla="*/ 2167 w 10000"/>
                      <a:gd name="connsiteY35" fmla="*/ 6927 h 10000"/>
                      <a:gd name="connsiteX36" fmla="*/ 2230 w 10000"/>
                      <a:gd name="connsiteY36" fmla="*/ 6881 h 10000"/>
                      <a:gd name="connsiteX37" fmla="*/ 2304 w 10000"/>
                      <a:gd name="connsiteY37" fmla="*/ 6831 h 10000"/>
                      <a:gd name="connsiteX38" fmla="*/ 2418 w 10000"/>
                      <a:gd name="connsiteY38" fmla="*/ 6738 h 10000"/>
                      <a:gd name="connsiteX39" fmla="*/ 2456 w 10000"/>
                      <a:gd name="connsiteY39" fmla="*/ 6713 h 10000"/>
                      <a:gd name="connsiteX40" fmla="*/ 2494 w 10000"/>
                      <a:gd name="connsiteY40" fmla="*/ 6692 h 10000"/>
                      <a:gd name="connsiteX41" fmla="*/ 2532 w 10000"/>
                      <a:gd name="connsiteY41" fmla="*/ 6620 h 10000"/>
                      <a:gd name="connsiteX42" fmla="*/ 2582 w 10000"/>
                      <a:gd name="connsiteY42" fmla="*/ 6570 h 10000"/>
                      <a:gd name="connsiteX43" fmla="*/ 2620 w 10000"/>
                      <a:gd name="connsiteY43" fmla="*/ 6524 h 10000"/>
                      <a:gd name="connsiteX44" fmla="*/ 2721 w 10000"/>
                      <a:gd name="connsiteY44" fmla="*/ 6452 h 10000"/>
                      <a:gd name="connsiteX45" fmla="*/ 2759 w 10000"/>
                      <a:gd name="connsiteY45" fmla="*/ 6406 h 10000"/>
                      <a:gd name="connsiteX46" fmla="*/ 2808 w 10000"/>
                      <a:gd name="connsiteY46" fmla="*/ 6381 h 10000"/>
                      <a:gd name="connsiteX47" fmla="*/ 2884 w 10000"/>
                      <a:gd name="connsiteY47" fmla="*/ 6335 h 10000"/>
                      <a:gd name="connsiteX48" fmla="*/ 2922 w 10000"/>
                      <a:gd name="connsiteY48" fmla="*/ 6314 h 10000"/>
                      <a:gd name="connsiteX49" fmla="*/ 3023 w 10000"/>
                      <a:gd name="connsiteY49" fmla="*/ 6217 h 10000"/>
                      <a:gd name="connsiteX50" fmla="*/ 3148 w 10000"/>
                      <a:gd name="connsiteY50" fmla="*/ 6053 h 10000"/>
                      <a:gd name="connsiteX51" fmla="*/ 3200 w 10000"/>
                      <a:gd name="connsiteY51" fmla="*/ 6028 h 10000"/>
                      <a:gd name="connsiteX52" fmla="*/ 3238 w 10000"/>
                      <a:gd name="connsiteY52" fmla="*/ 5982 h 10000"/>
                      <a:gd name="connsiteX53" fmla="*/ 3350 w 10000"/>
                      <a:gd name="connsiteY53" fmla="*/ 5935 h 10000"/>
                      <a:gd name="connsiteX54" fmla="*/ 3388 w 10000"/>
                      <a:gd name="connsiteY54" fmla="*/ 5910 h 10000"/>
                      <a:gd name="connsiteX55" fmla="*/ 3439 w 10000"/>
                      <a:gd name="connsiteY55" fmla="*/ 5885 h 10000"/>
                      <a:gd name="connsiteX56" fmla="*/ 3527 w 10000"/>
                      <a:gd name="connsiteY56" fmla="*/ 5792 h 10000"/>
                      <a:gd name="connsiteX57" fmla="*/ 3641 w 10000"/>
                      <a:gd name="connsiteY57" fmla="*/ 5696 h 10000"/>
                      <a:gd name="connsiteX58" fmla="*/ 3704 w 10000"/>
                      <a:gd name="connsiteY58" fmla="*/ 5603 h 10000"/>
                      <a:gd name="connsiteX59" fmla="*/ 3780 w 10000"/>
                      <a:gd name="connsiteY59" fmla="*/ 5532 h 10000"/>
                      <a:gd name="connsiteX60" fmla="*/ 3930 w 10000"/>
                      <a:gd name="connsiteY60" fmla="*/ 5414 h 10000"/>
                      <a:gd name="connsiteX61" fmla="*/ 3968 w 10000"/>
                      <a:gd name="connsiteY61" fmla="*/ 5389 h 10000"/>
                      <a:gd name="connsiteX62" fmla="*/ 4082 w 10000"/>
                      <a:gd name="connsiteY62" fmla="*/ 5343 h 10000"/>
                      <a:gd name="connsiteX63" fmla="*/ 4169 w 10000"/>
                      <a:gd name="connsiteY63" fmla="*/ 5271 h 10000"/>
                      <a:gd name="connsiteX64" fmla="*/ 4207 w 10000"/>
                      <a:gd name="connsiteY64" fmla="*/ 5246 h 10000"/>
                      <a:gd name="connsiteX65" fmla="*/ 4245 w 10000"/>
                      <a:gd name="connsiteY65" fmla="*/ 5200 h 10000"/>
                      <a:gd name="connsiteX66" fmla="*/ 4283 w 10000"/>
                      <a:gd name="connsiteY66" fmla="*/ 5179 h 10000"/>
                      <a:gd name="connsiteX67" fmla="*/ 4384 w 10000"/>
                      <a:gd name="connsiteY67" fmla="*/ 5082 h 10000"/>
                      <a:gd name="connsiteX68" fmla="*/ 4433 w 10000"/>
                      <a:gd name="connsiteY68" fmla="*/ 5057 h 10000"/>
                      <a:gd name="connsiteX69" fmla="*/ 4559 w 10000"/>
                      <a:gd name="connsiteY69" fmla="*/ 4918 h 10000"/>
                      <a:gd name="connsiteX70" fmla="*/ 4610 w 10000"/>
                      <a:gd name="connsiteY70" fmla="*/ 4868 h 10000"/>
                      <a:gd name="connsiteX71" fmla="*/ 4660 w 10000"/>
                      <a:gd name="connsiteY71" fmla="*/ 4800 h 10000"/>
                      <a:gd name="connsiteX72" fmla="*/ 4698 w 10000"/>
                      <a:gd name="connsiteY72" fmla="*/ 4775 h 10000"/>
                      <a:gd name="connsiteX73" fmla="*/ 4760 w 10000"/>
                      <a:gd name="connsiteY73" fmla="*/ 4729 h 10000"/>
                      <a:gd name="connsiteX74" fmla="*/ 4837 w 10000"/>
                      <a:gd name="connsiteY74" fmla="*/ 4632 h 10000"/>
                      <a:gd name="connsiteX75" fmla="*/ 4899 w 10000"/>
                      <a:gd name="connsiteY75" fmla="*/ 4586 h 10000"/>
                      <a:gd name="connsiteX76" fmla="*/ 4937 w 10000"/>
                      <a:gd name="connsiteY76" fmla="*/ 4540 h 10000"/>
                      <a:gd name="connsiteX77" fmla="*/ 5038 w 10000"/>
                      <a:gd name="connsiteY77" fmla="*/ 4443 h 10000"/>
                      <a:gd name="connsiteX78" fmla="*/ 5139 w 10000"/>
                      <a:gd name="connsiteY78" fmla="*/ 4325 h 10000"/>
                      <a:gd name="connsiteX79" fmla="*/ 5240 w 10000"/>
                      <a:gd name="connsiteY79" fmla="*/ 4233 h 10000"/>
                      <a:gd name="connsiteX80" fmla="*/ 5316 w 10000"/>
                      <a:gd name="connsiteY80" fmla="*/ 4182 h 10000"/>
                      <a:gd name="connsiteX81" fmla="*/ 5428 w 10000"/>
                      <a:gd name="connsiteY81" fmla="*/ 4065 h 10000"/>
                      <a:gd name="connsiteX82" fmla="*/ 5466 w 10000"/>
                      <a:gd name="connsiteY82" fmla="*/ 4044 h 10000"/>
                      <a:gd name="connsiteX83" fmla="*/ 5542 w 10000"/>
                      <a:gd name="connsiteY83" fmla="*/ 3947 h 10000"/>
                      <a:gd name="connsiteX84" fmla="*/ 5593 w 10000"/>
                      <a:gd name="connsiteY84" fmla="*/ 3901 h 10000"/>
                      <a:gd name="connsiteX85" fmla="*/ 5629 w 10000"/>
                      <a:gd name="connsiteY85" fmla="*/ 3829 h 10000"/>
                      <a:gd name="connsiteX86" fmla="*/ 5656 w 10000"/>
                      <a:gd name="connsiteY86" fmla="*/ 3758 h 10000"/>
                      <a:gd name="connsiteX87" fmla="*/ 5806 w 10000"/>
                      <a:gd name="connsiteY87" fmla="*/ 3426 h 10000"/>
                      <a:gd name="connsiteX88" fmla="*/ 5858 w 10000"/>
                      <a:gd name="connsiteY88" fmla="*/ 3144 h 10000"/>
                      <a:gd name="connsiteX89" fmla="*/ 5907 w 10000"/>
                      <a:gd name="connsiteY89" fmla="*/ 3001 h 10000"/>
                      <a:gd name="connsiteX90" fmla="*/ 5931 w 10000"/>
                      <a:gd name="connsiteY90" fmla="*/ 2930 h 10000"/>
                      <a:gd name="connsiteX91" fmla="*/ 5958 w 10000"/>
                      <a:gd name="connsiteY91" fmla="*/ 2858 h 10000"/>
                      <a:gd name="connsiteX92" fmla="*/ 6171 w 10000"/>
                      <a:gd name="connsiteY92" fmla="*/ 2388 h 10000"/>
                      <a:gd name="connsiteX93" fmla="*/ 6274 w 10000"/>
                      <a:gd name="connsiteY93" fmla="*/ 2266 h 10000"/>
                      <a:gd name="connsiteX94" fmla="*/ 6373 w 10000"/>
                      <a:gd name="connsiteY94" fmla="*/ 2148 h 10000"/>
                      <a:gd name="connsiteX95" fmla="*/ 6511 w 10000"/>
                      <a:gd name="connsiteY95" fmla="*/ 2102 h 10000"/>
                      <a:gd name="connsiteX96" fmla="*/ 6563 w 10000"/>
                      <a:gd name="connsiteY96" fmla="*/ 2081 h 10000"/>
                      <a:gd name="connsiteX97" fmla="*/ 6939 w 10000"/>
                      <a:gd name="connsiteY97" fmla="*/ 2009 h 10000"/>
                      <a:gd name="connsiteX98" fmla="*/ 7105 w 10000"/>
                      <a:gd name="connsiteY98" fmla="*/ 1984 h 10000"/>
                      <a:gd name="connsiteX99" fmla="*/ 7326 w 10000"/>
                      <a:gd name="connsiteY99" fmla="*/ 1971 h 10000"/>
                      <a:gd name="connsiteX100" fmla="*/ 7682 w 10000"/>
                      <a:gd name="connsiteY100" fmla="*/ 1652 h 10000"/>
                      <a:gd name="connsiteX101" fmla="*/ 7936 w 10000"/>
                      <a:gd name="connsiteY101" fmla="*/ 1442 h 10000"/>
                      <a:gd name="connsiteX102" fmla="*/ 7974 w 10000"/>
                      <a:gd name="connsiteY102" fmla="*/ 1396 h 10000"/>
                      <a:gd name="connsiteX103" fmla="*/ 8200 w 10000"/>
                      <a:gd name="connsiteY103" fmla="*/ 1206 h 10000"/>
                      <a:gd name="connsiteX104" fmla="*/ 8238 w 10000"/>
                      <a:gd name="connsiteY104" fmla="*/ 1181 h 10000"/>
                      <a:gd name="connsiteX105" fmla="*/ 8276 w 10000"/>
                      <a:gd name="connsiteY105" fmla="*/ 1135 h 10000"/>
                      <a:gd name="connsiteX106" fmla="*/ 8325 w 10000"/>
                      <a:gd name="connsiteY106" fmla="*/ 1110 h 10000"/>
                      <a:gd name="connsiteX107" fmla="*/ 8363 w 10000"/>
                      <a:gd name="connsiteY107" fmla="*/ 1084 h 10000"/>
                      <a:gd name="connsiteX108" fmla="*/ 8415 w 10000"/>
                      <a:gd name="connsiteY108" fmla="*/ 1063 h 10000"/>
                      <a:gd name="connsiteX109" fmla="*/ 8464 w 10000"/>
                      <a:gd name="connsiteY109" fmla="*/ 1017 h 10000"/>
                      <a:gd name="connsiteX110" fmla="*/ 8616 w 10000"/>
                      <a:gd name="connsiteY110" fmla="*/ 895 h 10000"/>
                      <a:gd name="connsiteX111" fmla="*/ 8652 w 10000"/>
                      <a:gd name="connsiteY111" fmla="*/ 874 h 10000"/>
                      <a:gd name="connsiteX112" fmla="*/ 8753 w 10000"/>
                      <a:gd name="connsiteY112" fmla="*/ 828 h 10000"/>
                      <a:gd name="connsiteX113" fmla="*/ 8892 w 10000"/>
                      <a:gd name="connsiteY113" fmla="*/ 731 h 10000"/>
                      <a:gd name="connsiteX114" fmla="*/ 8981 w 10000"/>
                      <a:gd name="connsiteY114" fmla="*/ 685 h 10000"/>
                      <a:gd name="connsiteX115" fmla="*/ 9232 w 10000"/>
                      <a:gd name="connsiteY115" fmla="*/ 517 h 10000"/>
                      <a:gd name="connsiteX116" fmla="*/ 9322 w 10000"/>
                      <a:gd name="connsiteY116" fmla="*/ 450 h 10000"/>
                      <a:gd name="connsiteX117" fmla="*/ 9384 w 10000"/>
                      <a:gd name="connsiteY117" fmla="*/ 399 h 10000"/>
                      <a:gd name="connsiteX118" fmla="*/ 9433 w 10000"/>
                      <a:gd name="connsiteY118" fmla="*/ 378 h 10000"/>
                      <a:gd name="connsiteX119" fmla="*/ 9523 w 10000"/>
                      <a:gd name="connsiteY119" fmla="*/ 307 h 10000"/>
                      <a:gd name="connsiteX120" fmla="*/ 9572 w 10000"/>
                      <a:gd name="connsiteY120" fmla="*/ 282 h 10000"/>
                      <a:gd name="connsiteX121" fmla="*/ 9711 w 10000"/>
                      <a:gd name="connsiteY121" fmla="*/ 189 h 10000"/>
                      <a:gd name="connsiteX122" fmla="*/ 9812 w 10000"/>
                      <a:gd name="connsiteY122" fmla="*/ 118 h 10000"/>
                      <a:gd name="connsiteX123" fmla="*/ 9899 w 10000"/>
                      <a:gd name="connsiteY123" fmla="*/ 71 h 10000"/>
                      <a:gd name="connsiteX124" fmla="*/ 9962 w 10000"/>
                      <a:gd name="connsiteY124" fmla="*/ 21 h 10000"/>
                      <a:gd name="connsiteX125" fmla="*/ 10000 w 10000"/>
                      <a:gd name="connsiteY12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095 w 10000"/>
                      <a:gd name="connsiteY16" fmla="*/ 7894 h 10000"/>
                      <a:gd name="connsiteX17" fmla="*/ 1185 w 10000"/>
                      <a:gd name="connsiteY17" fmla="*/ 7802 h 10000"/>
                      <a:gd name="connsiteX18" fmla="*/ 1223 w 10000"/>
                      <a:gd name="connsiteY18" fmla="*/ 7776 h 10000"/>
                      <a:gd name="connsiteX19" fmla="*/ 1296 w 10000"/>
                      <a:gd name="connsiteY19" fmla="*/ 7684 h 10000"/>
                      <a:gd name="connsiteX20" fmla="*/ 1386 w 10000"/>
                      <a:gd name="connsiteY20" fmla="*/ 7612 h 10000"/>
                      <a:gd name="connsiteX21" fmla="*/ 1424 w 10000"/>
                      <a:gd name="connsiteY21" fmla="*/ 7566 h 10000"/>
                      <a:gd name="connsiteX22" fmla="*/ 1473 w 10000"/>
                      <a:gd name="connsiteY22" fmla="*/ 7541 h 10000"/>
                      <a:gd name="connsiteX23" fmla="*/ 1574 w 10000"/>
                      <a:gd name="connsiteY23" fmla="*/ 7423 h 10000"/>
                      <a:gd name="connsiteX24" fmla="*/ 1612 w 10000"/>
                      <a:gd name="connsiteY24" fmla="*/ 7398 h 10000"/>
                      <a:gd name="connsiteX25" fmla="*/ 1637 w 10000"/>
                      <a:gd name="connsiteY25" fmla="*/ 7327 h 10000"/>
                      <a:gd name="connsiteX26" fmla="*/ 1688 w 10000"/>
                      <a:gd name="connsiteY26" fmla="*/ 7306 h 10000"/>
                      <a:gd name="connsiteX27" fmla="*/ 1726 w 10000"/>
                      <a:gd name="connsiteY27" fmla="*/ 7280 h 10000"/>
                      <a:gd name="connsiteX28" fmla="*/ 1800 w 10000"/>
                      <a:gd name="connsiteY28" fmla="*/ 7188 h 10000"/>
                      <a:gd name="connsiteX29" fmla="*/ 1838 w 10000"/>
                      <a:gd name="connsiteY29" fmla="*/ 7137 h 10000"/>
                      <a:gd name="connsiteX30" fmla="*/ 1928 w 10000"/>
                      <a:gd name="connsiteY30" fmla="*/ 7091 h 10000"/>
                      <a:gd name="connsiteX31" fmla="*/ 1966 w 10000"/>
                      <a:gd name="connsiteY31" fmla="*/ 7045 h 10000"/>
                      <a:gd name="connsiteX32" fmla="*/ 2091 w 10000"/>
                      <a:gd name="connsiteY32" fmla="*/ 6999 h 10000"/>
                      <a:gd name="connsiteX33" fmla="*/ 2129 w 10000"/>
                      <a:gd name="connsiteY33" fmla="*/ 6948 h 10000"/>
                      <a:gd name="connsiteX34" fmla="*/ 2167 w 10000"/>
                      <a:gd name="connsiteY34" fmla="*/ 6927 h 10000"/>
                      <a:gd name="connsiteX35" fmla="*/ 2230 w 10000"/>
                      <a:gd name="connsiteY35" fmla="*/ 6881 h 10000"/>
                      <a:gd name="connsiteX36" fmla="*/ 2304 w 10000"/>
                      <a:gd name="connsiteY36" fmla="*/ 6831 h 10000"/>
                      <a:gd name="connsiteX37" fmla="*/ 2418 w 10000"/>
                      <a:gd name="connsiteY37" fmla="*/ 6738 h 10000"/>
                      <a:gd name="connsiteX38" fmla="*/ 2456 w 10000"/>
                      <a:gd name="connsiteY38" fmla="*/ 6713 h 10000"/>
                      <a:gd name="connsiteX39" fmla="*/ 2494 w 10000"/>
                      <a:gd name="connsiteY39" fmla="*/ 6692 h 10000"/>
                      <a:gd name="connsiteX40" fmla="*/ 2532 w 10000"/>
                      <a:gd name="connsiteY40" fmla="*/ 6620 h 10000"/>
                      <a:gd name="connsiteX41" fmla="*/ 2582 w 10000"/>
                      <a:gd name="connsiteY41" fmla="*/ 6570 h 10000"/>
                      <a:gd name="connsiteX42" fmla="*/ 2620 w 10000"/>
                      <a:gd name="connsiteY42" fmla="*/ 6524 h 10000"/>
                      <a:gd name="connsiteX43" fmla="*/ 2721 w 10000"/>
                      <a:gd name="connsiteY43" fmla="*/ 6452 h 10000"/>
                      <a:gd name="connsiteX44" fmla="*/ 2759 w 10000"/>
                      <a:gd name="connsiteY44" fmla="*/ 6406 h 10000"/>
                      <a:gd name="connsiteX45" fmla="*/ 2808 w 10000"/>
                      <a:gd name="connsiteY45" fmla="*/ 6381 h 10000"/>
                      <a:gd name="connsiteX46" fmla="*/ 2884 w 10000"/>
                      <a:gd name="connsiteY46" fmla="*/ 6335 h 10000"/>
                      <a:gd name="connsiteX47" fmla="*/ 2922 w 10000"/>
                      <a:gd name="connsiteY47" fmla="*/ 6314 h 10000"/>
                      <a:gd name="connsiteX48" fmla="*/ 3023 w 10000"/>
                      <a:gd name="connsiteY48" fmla="*/ 6217 h 10000"/>
                      <a:gd name="connsiteX49" fmla="*/ 3148 w 10000"/>
                      <a:gd name="connsiteY49" fmla="*/ 6053 h 10000"/>
                      <a:gd name="connsiteX50" fmla="*/ 3200 w 10000"/>
                      <a:gd name="connsiteY50" fmla="*/ 6028 h 10000"/>
                      <a:gd name="connsiteX51" fmla="*/ 3238 w 10000"/>
                      <a:gd name="connsiteY51" fmla="*/ 5982 h 10000"/>
                      <a:gd name="connsiteX52" fmla="*/ 3350 w 10000"/>
                      <a:gd name="connsiteY52" fmla="*/ 5935 h 10000"/>
                      <a:gd name="connsiteX53" fmla="*/ 3388 w 10000"/>
                      <a:gd name="connsiteY53" fmla="*/ 5910 h 10000"/>
                      <a:gd name="connsiteX54" fmla="*/ 3439 w 10000"/>
                      <a:gd name="connsiteY54" fmla="*/ 5885 h 10000"/>
                      <a:gd name="connsiteX55" fmla="*/ 3527 w 10000"/>
                      <a:gd name="connsiteY55" fmla="*/ 5792 h 10000"/>
                      <a:gd name="connsiteX56" fmla="*/ 3641 w 10000"/>
                      <a:gd name="connsiteY56" fmla="*/ 5696 h 10000"/>
                      <a:gd name="connsiteX57" fmla="*/ 3704 w 10000"/>
                      <a:gd name="connsiteY57" fmla="*/ 5603 h 10000"/>
                      <a:gd name="connsiteX58" fmla="*/ 3780 w 10000"/>
                      <a:gd name="connsiteY58" fmla="*/ 5532 h 10000"/>
                      <a:gd name="connsiteX59" fmla="*/ 3930 w 10000"/>
                      <a:gd name="connsiteY59" fmla="*/ 5414 h 10000"/>
                      <a:gd name="connsiteX60" fmla="*/ 3968 w 10000"/>
                      <a:gd name="connsiteY60" fmla="*/ 5389 h 10000"/>
                      <a:gd name="connsiteX61" fmla="*/ 4082 w 10000"/>
                      <a:gd name="connsiteY61" fmla="*/ 5343 h 10000"/>
                      <a:gd name="connsiteX62" fmla="*/ 4169 w 10000"/>
                      <a:gd name="connsiteY62" fmla="*/ 5271 h 10000"/>
                      <a:gd name="connsiteX63" fmla="*/ 4207 w 10000"/>
                      <a:gd name="connsiteY63" fmla="*/ 5246 h 10000"/>
                      <a:gd name="connsiteX64" fmla="*/ 4245 w 10000"/>
                      <a:gd name="connsiteY64" fmla="*/ 5200 h 10000"/>
                      <a:gd name="connsiteX65" fmla="*/ 4283 w 10000"/>
                      <a:gd name="connsiteY65" fmla="*/ 5179 h 10000"/>
                      <a:gd name="connsiteX66" fmla="*/ 4384 w 10000"/>
                      <a:gd name="connsiteY66" fmla="*/ 5082 h 10000"/>
                      <a:gd name="connsiteX67" fmla="*/ 4433 w 10000"/>
                      <a:gd name="connsiteY67" fmla="*/ 5057 h 10000"/>
                      <a:gd name="connsiteX68" fmla="*/ 4559 w 10000"/>
                      <a:gd name="connsiteY68" fmla="*/ 4918 h 10000"/>
                      <a:gd name="connsiteX69" fmla="*/ 4610 w 10000"/>
                      <a:gd name="connsiteY69" fmla="*/ 4868 h 10000"/>
                      <a:gd name="connsiteX70" fmla="*/ 4660 w 10000"/>
                      <a:gd name="connsiteY70" fmla="*/ 4800 h 10000"/>
                      <a:gd name="connsiteX71" fmla="*/ 4698 w 10000"/>
                      <a:gd name="connsiteY71" fmla="*/ 4775 h 10000"/>
                      <a:gd name="connsiteX72" fmla="*/ 4760 w 10000"/>
                      <a:gd name="connsiteY72" fmla="*/ 4729 h 10000"/>
                      <a:gd name="connsiteX73" fmla="*/ 4837 w 10000"/>
                      <a:gd name="connsiteY73" fmla="*/ 4632 h 10000"/>
                      <a:gd name="connsiteX74" fmla="*/ 4899 w 10000"/>
                      <a:gd name="connsiteY74" fmla="*/ 4586 h 10000"/>
                      <a:gd name="connsiteX75" fmla="*/ 4937 w 10000"/>
                      <a:gd name="connsiteY75" fmla="*/ 4540 h 10000"/>
                      <a:gd name="connsiteX76" fmla="*/ 5038 w 10000"/>
                      <a:gd name="connsiteY76" fmla="*/ 4443 h 10000"/>
                      <a:gd name="connsiteX77" fmla="*/ 5139 w 10000"/>
                      <a:gd name="connsiteY77" fmla="*/ 4325 h 10000"/>
                      <a:gd name="connsiteX78" fmla="*/ 5240 w 10000"/>
                      <a:gd name="connsiteY78" fmla="*/ 4233 h 10000"/>
                      <a:gd name="connsiteX79" fmla="*/ 5316 w 10000"/>
                      <a:gd name="connsiteY79" fmla="*/ 4182 h 10000"/>
                      <a:gd name="connsiteX80" fmla="*/ 5428 w 10000"/>
                      <a:gd name="connsiteY80" fmla="*/ 4065 h 10000"/>
                      <a:gd name="connsiteX81" fmla="*/ 5466 w 10000"/>
                      <a:gd name="connsiteY81" fmla="*/ 4044 h 10000"/>
                      <a:gd name="connsiteX82" fmla="*/ 5542 w 10000"/>
                      <a:gd name="connsiteY82" fmla="*/ 3947 h 10000"/>
                      <a:gd name="connsiteX83" fmla="*/ 5593 w 10000"/>
                      <a:gd name="connsiteY83" fmla="*/ 3901 h 10000"/>
                      <a:gd name="connsiteX84" fmla="*/ 5629 w 10000"/>
                      <a:gd name="connsiteY84" fmla="*/ 3829 h 10000"/>
                      <a:gd name="connsiteX85" fmla="*/ 5656 w 10000"/>
                      <a:gd name="connsiteY85" fmla="*/ 3758 h 10000"/>
                      <a:gd name="connsiteX86" fmla="*/ 5806 w 10000"/>
                      <a:gd name="connsiteY86" fmla="*/ 3426 h 10000"/>
                      <a:gd name="connsiteX87" fmla="*/ 5858 w 10000"/>
                      <a:gd name="connsiteY87" fmla="*/ 3144 h 10000"/>
                      <a:gd name="connsiteX88" fmla="*/ 5907 w 10000"/>
                      <a:gd name="connsiteY88" fmla="*/ 3001 h 10000"/>
                      <a:gd name="connsiteX89" fmla="*/ 5931 w 10000"/>
                      <a:gd name="connsiteY89" fmla="*/ 2930 h 10000"/>
                      <a:gd name="connsiteX90" fmla="*/ 5958 w 10000"/>
                      <a:gd name="connsiteY90" fmla="*/ 2858 h 10000"/>
                      <a:gd name="connsiteX91" fmla="*/ 6171 w 10000"/>
                      <a:gd name="connsiteY91" fmla="*/ 2388 h 10000"/>
                      <a:gd name="connsiteX92" fmla="*/ 6274 w 10000"/>
                      <a:gd name="connsiteY92" fmla="*/ 2266 h 10000"/>
                      <a:gd name="connsiteX93" fmla="*/ 6373 w 10000"/>
                      <a:gd name="connsiteY93" fmla="*/ 2148 h 10000"/>
                      <a:gd name="connsiteX94" fmla="*/ 6511 w 10000"/>
                      <a:gd name="connsiteY94" fmla="*/ 2102 h 10000"/>
                      <a:gd name="connsiteX95" fmla="*/ 6563 w 10000"/>
                      <a:gd name="connsiteY95" fmla="*/ 2081 h 10000"/>
                      <a:gd name="connsiteX96" fmla="*/ 6939 w 10000"/>
                      <a:gd name="connsiteY96" fmla="*/ 2009 h 10000"/>
                      <a:gd name="connsiteX97" fmla="*/ 7105 w 10000"/>
                      <a:gd name="connsiteY97" fmla="*/ 1984 h 10000"/>
                      <a:gd name="connsiteX98" fmla="*/ 7326 w 10000"/>
                      <a:gd name="connsiteY98" fmla="*/ 1971 h 10000"/>
                      <a:gd name="connsiteX99" fmla="*/ 7682 w 10000"/>
                      <a:gd name="connsiteY99" fmla="*/ 1652 h 10000"/>
                      <a:gd name="connsiteX100" fmla="*/ 7936 w 10000"/>
                      <a:gd name="connsiteY100" fmla="*/ 1442 h 10000"/>
                      <a:gd name="connsiteX101" fmla="*/ 7974 w 10000"/>
                      <a:gd name="connsiteY101" fmla="*/ 1396 h 10000"/>
                      <a:gd name="connsiteX102" fmla="*/ 8200 w 10000"/>
                      <a:gd name="connsiteY102" fmla="*/ 1206 h 10000"/>
                      <a:gd name="connsiteX103" fmla="*/ 8238 w 10000"/>
                      <a:gd name="connsiteY103" fmla="*/ 1181 h 10000"/>
                      <a:gd name="connsiteX104" fmla="*/ 8276 w 10000"/>
                      <a:gd name="connsiteY104" fmla="*/ 1135 h 10000"/>
                      <a:gd name="connsiteX105" fmla="*/ 8325 w 10000"/>
                      <a:gd name="connsiteY105" fmla="*/ 1110 h 10000"/>
                      <a:gd name="connsiteX106" fmla="*/ 8363 w 10000"/>
                      <a:gd name="connsiteY106" fmla="*/ 1084 h 10000"/>
                      <a:gd name="connsiteX107" fmla="*/ 8415 w 10000"/>
                      <a:gd name="connsiteY107" fmla="*/ 1063 h 10000"/>
                      <a:gd name="connsiteX108" fmla="*/ 8464 w 10000"/>
                      <a:gd name="connsiteY108" fmla="*/ 1017 h 10000"/>
                      <a:gd name="connsiteX109" fmla="*/ 8616 w 10000"/>
                      <a:gd name="connsiteY109" fmla="*/ 895 h 10000"/>
                      <a:gd name="connsiteX110" fmla="*/ 8652 w 10000"/>
                      <a:gd name="connsiteY110" fmla="*/ 874 h 10000"/>
                      <a:gd name="connsiteX111" fmla="*/ 8753 w 10000"/>
                      <a:gd name="connsiteY111" fmla="*/ 828 h 10000"/>
                      <a:gd name="connsiteX112" fmla="*/ 8892 w 10000"/>
                      <a:gd name="connsiteY112" fmla="*/ 731 h 10000"/>
                      <a:gd name="connsiteX113" fmla="*/ 8981 w 10000"/>
                      <a:gd name="connsiteY113" fmla="*/ 685 h 10000"/>
                      <a:gd name="connsiteX114" fmla="*/ 9232 w 10000"/>
                      <a:gd name="connsiteY114" fmla="*/ 517 h 10000"/>
                      <a:gd name="connsiteX115" fmla="*/ 9322 w 10000"/>
                      <a:gd name="connsiteY115" fmla="*/ 450 h 10000"/>
                      <a:gd name="connsiteX116" fmla="*/ 9384 w 10000"/>
                      <a:gd name="connsiteY116" fmla="*/ 399 h 10000"/>
                      <a:gd name="connsiteX117" fmla="*/ 9433 w 10000"/>
                      <a:gd name="connsiteY117" fmla="*/ 378 h 10000"/>
                      <a:gd name="connsiteX118" fmla="*/ 9523 w 10000"/>
                      <a:gd name="connsiteY118" fmla="*/ 307 h 10000"/>
                      <a:gd name="connsiteX119" fmla="*/ 9572 w 10000"/>
                      <a:gd name="connsiteY119" fmla="*/ 282 h 10000"/>
                      <a:gd name="connsiteX120" fmla="*/ 9711 w 10000"/>
                      <a:gd name="connsiteY120" fmla="*/ 189 h 10000"/>
                      <a:gd name="connsiteX121" fmla="*/ 9812 w 10000"/>
                      <a:gd name="connsiteY121" fmla="*/ 118 h 10000"/>
                      <a:gd name="connsiteX122" fmla="*/ 9899 w 10000"/>
                      <a:gd name="connsiteY122" fmla="*/ 71 h 10000"/>
                      <a:gd name="connsiteX123" fmla="*/ 9962 w 10000"/>
                      <a:gd name="connsiteY123" fmla="*/ 21 h 10000"/>
                      <a:gd name="connsiteX124" fmla="*/ 10000 w 10000"/>
                      <a:gd name="connsiteY12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059 w 10000"/>
                      <a:gd name="connsiteY15" fmla="*/ 7991 h 10000"/>
                      <a:gd name="connsiteX16" fmla="*/ 1185 w 10000"/>
                      <a:gd name="connsiteY16" fmla="*/ 7802 h 10000"/>
                      <a:gd name="connsiteX17" fmla="*/ 1223 w 10000"/>
                      <a:gd name="connsiteY17" fmla="*/ 7776 h 10000"/>
                      <a:gd name="connsiteX18" fmla="*/ 1296 w 10000"/>
                      <a:gd name="connsiteY18" fmla="*/ 7684 h 10000"/>
                      <a:gd name="connsiteX19" fmla="*/ 1386 w 10000"/>
                      <a:gd name="connsiteY19" fmla="*/ 7612 h 10000"/>
                      <a:gd name="connsiteX20" fmla="*/ 1424 w 10000"/>
                      <a:gd name="connsiteY20" fmla="*/ 7566 h 10000"/>
                      <a:gd name="connsiteX21" fmla="*/ 1473 w 10000"/>
                      <a:gd name="connsiteY21" fmla="*/ 7541 h 10000"/>
                      <a:gd name="connsiteX22" fmla="*/ 1574 w 10000"/>
                      <a:gd name="connsiteY22" fmla="*/ 7423 h 10000"/>
                      <a:gd name="connsiteX23" fmla="*/ 1612 w 10000"/>
                      <a:gd name="connsiteY23" fmla="*/ 7398 h 10000"/>
                      <a:gd name="connsiteX24" fmla="*/ 1637 w 10000"/>
                      <a:gd name="connsiteY24" fmla="*/ 7327 h 10000"/>
                      <a:gd name="connsiteX25" fmla="*/ 1688 w 10000"/>
                      <a:gd name="connsiteY25" fmla="*/ 7306 h 10000"/>
                      <a:gd name="connsiteX26" fmla="*/ 1726 w 10000"/>
                      <a:gd name="connsiteY26" fmla="*/ 7280 h 10000"/>
                      <a:gd name="connsiteX27" fmla="*/ 1800 w 10000"/>
                      <a:gd name="connsiteY27" fmla="*/ 7188 h 10000"/>
                      <a:gd name="connsiteX28" fmla="*/ 1838 w 10000"/>
                      <a:gd name="connsiteY28" fmla="*/ 7137 h 10000"/>
                      <a:gd name="connsiteX29" fmla="*/ 1928 w 10000"/>
                      <a:gd name="connsiteY29" fmla="*/ 7091 h 10000"/>
                      <a:gd name="connsiteX30" fmla="*/ 1966 w 10000"/>
                      <a:gd name="connsiteY30" fmla="*/ 7045 h 10000"/>
                      <a:gd name="connsiteX31" fmla="*/ 2091 w 10000"/>
                      <a:gd name="connsiteY31" fmla="*/ 6999 h 10000"/>
                      <a:gd name="connsiteX32" fmla="*/ 2129 w 10000"/>
                      <a:gd name="connsiteY32" fmla="*/ 6948 h 10000"/>
                      <a:gd name="connsiteX33" fmla="*/ 2167 w 10000"/>
                      <a:gd name="connsiteY33" fmla="*/ 6927 h 10000"/>
                      <a:gd name="connsiteX34" fmla="*/ 2230 w 10000"/>
                      <a:gd name="connsiteY34" fmla="*/ 6881 h 10000"/>
                      <a:gd name="connsiteX35" fmla="*/ 2304 w 10000"/>
                      <a:gd name="connsiteY35" fmla="*/ 6831 h 10000"/>
                      <a:gd name="connsiteX36" fmla="*/ 2418 w 10000"/>
                      <a:gd name="connsiteY36" fmla="*/ 6738 h 10000"/>
                      <a:gd name="connsiteX37" fmla="*/ 2456 w 10000"/>
                      <a:gd name="connsiteY37" fmla="*/ 6713 h 10000"/>
                      <a:gd name="connsiteX38" fmla="*/ 2494 w 10000"/>
                      <a:gd name="connsiteY38" fmla="*/ 6692 h 10000"/>
                      <a:gd name="connsiteX39" fmla="*/ 2532 w 10000"/>
                      <a:gd name="connsiteY39" fmla="*/ 6620 h 10000"/>
                      <a:gd name="connsiteX40" fmla="*/ 2582 w 10000"/>
                      <a:gd name="connsiteY40" fmla="*/ 6570 h 10000"/>
                      <a:gd name="connsiteX41" fmla="*/ 2620 w 10000"/>
                      <a:gd name="connsiteY41" fmla="*/ 6524 h 10000"/>
                      <a:gd name="connsiteX42" fmla="*/ 2721 w 10000"/>
                      <a:gd name="connsiteY42" fmla="*/ 6452 h 10000"/>
                      <a:gd name="connsiteX43" fmla="*/ 2759 w 10000"/>
                      <a:gd name="connsiteY43" fmla="*/ 6406 h 10000"/>
                      <a:gd name="connsiteX44" fmla="*/ 2808 w 10000"/>
                      <a:gd name="connsiteY44" fmla="*/ 6381 h 10000"/>
                      <a:gd name="connsiteX45" fmla="*/ 2884 w 10000"/>
                      <a:gd name="connsiteY45" fmla="*/ 6335 h 10000"/>
                      <a:gd name="connsiteX46" fmla="*/ 2922 w 10000"/>
                      <a:gd name="connsiteY46" fmla="*/ 6314 h 10000"/>
                      <a:gd name="connsiteX47" fmla="*/ 3023 w 10000"/>
                      <a:gd name="connsiteY47" fmla="*/ 6217 h 10000"/>
                      <a:gd name="connsiteX48" fmla="*/ 3148 w 10000"/>
                      <a:gd name="connsiteY48" fmla="*/ 6053 h 10000"/>
                      <a:gd name="connsiteX49" fmla="*/ 3200 w 10000"/>
                      <a:gd name="connsiteY49" fmla="*/ 6028 h 10000"/>
                      <a:gd name="connsiteX50" fmla="*/ 3238 w 10000"/>
                      <a:gd name="connsiteY50" fmla="*/ 5982 h 10000"/>
                      <a:gd name="connsiteX51" fmla="*/ 3350 w 10000"/>
                      <a:gd name="connsiteY51" fmla="*/ 5935 h 10000"/>
                      <a:gd name="connsiteX52" fmla="*/ 3388 w 10000"/>
                      <a:gd name="connsiteY52" fmla="*/ 5910 h 10000"/>
                      <a:gd name="connsiteX53" fmla="*/ 3439 w 10000"/>
                      <a:gd name="connsiteY53" fmla="*/ 5885 h 10000"/>
                      <a:gd name="connsiteX54" fmla="*/ 3527 w 10000"/>
                      <a:gd name="connsiteY54" fmla="*/ 5792 h 10000"/>
                      <a:gd name="connsiteX55" fmla="*/ 3641 w 10000"/>
                      <a:gd name="connsiteY55" fmla="*/ 5696 h 10000"/>
                      <a:gd name="connsiteX56" fmla="*/ 3704 w 10000"/>
                      <a:gd name="connsiteY56" fmla="*/ 5603 h 10000"/>
                      <a:gd name="connsiteX57" fmla="*/ 3780 w 10000"/>
                      <a:gd name="connsiteY57" fmla="*/ 5532 h 10000"/>
                      <a:gd name="connsiteX58" fmla="*/ 3930 w 10000"/>
                      <a:gd name="connsiteY58" fmla="*/ 5414 h 10000"/>
                      <a:gd name="connsiteX59" fmla="*/ 3968 w 10000"/>
                      <a:gd name="connsiteY59" fmla="*/ 5389 h 10000"/>
                      <a:gd name="connsiteX60" fmla="*/ 4082 w 10000"/>
                      <a:gd name="connsiteY60" fmla="*/ 5343 h 10000"/>
                      <a:gd name="connsiteX61" fmla="*/ 4169 w 10000"/>
                      <a:gd name="connsiteY61" fmla="*/ 5271 h 10000"/>
                      <a:gd name="connsiteX62" fmla="*/ 4207 w 10000"/>
                      <a:gd name="connsiteY62" fmla="*/ 5246 h 10000"/>
                      <a:gd name="connsiteX63" fmla="*/ 4245 w 10000"/>
                      <a:gd name="connsiteY63" fmla="*/ 5200 h 10000"/>
                      <a:gd name="connsiteX64" fmla="*/ 4283 w 10000"/>
                      <a:gd name="connsiteY64" fmla="*/ 5179 h 10000"/>
                      <a:gd name="connsiteX65" fmla="*/ 4384 w 10000"/>
                      <a:gd name="connsiteY65" fmla="*/ 5082 h 10000"/>
                      <a:gd name="connsiteX66" fmla="*/ 4433 w 10000"/>
                      <a:gd name="connsiteY66" fmla="*/ 5057 h 10000"/>
                      <a:gd name="connsiteX67" fmla="*/ 4559 w 10000"/>
                      <a:gd name="connsiteY67" fmla="*/ 4918 h 10000"/>
                      <a:gd name="connsiteX68" fmla="*/ 4610 w 10000"/>
                      <a:gd name="connsiteY68" fmla="*/ 4868 h 10000"/>
                      <a:gd name="connsiteX69" fmla="*/ 4660 w 10000"/>
                      <a:gd name="connsiteY69" fmla="*/ 4800 h 10000"/>
                      <a:gd name="connsiteX70" fmla="*/ 4698 w 10000"/>
                      <a:gd name="connsiteY70" fmla="*/ 4775 h 10000"/>
                      <a:gd name="connsiteX71" fmla="*/ 4760 w 10000"/>
                      <a:gd name="connsiteY71" fmla="*/ 4729 h 10000"/>
                      <a:gd name="connsiteX72" fmla="*/ 4837 w 10000"/>
                      <a:gd name="connsiteY72" fmla="*/ 4632 h 10000"/>
                      <a:gd name="connsiteX73" fmla="*/ 4899 w 10000"/>
                      <a:gd name="connsiteY73" fmla="*/ 4586 h 10000"/>
                      <a:gd name="connsiteX74" fmla="*/ 4937 w 10000"/>
                      <a:gd name="connsiteY74" fmla="*/ 4540 h 10000"/>
                      <a:gd name="connsiteX75" fmla="*/ 5038 w 10000"/>
                      <a:gd name="connsiteY75" fmla="*/ 4443 h 10000"/>
                      <a:gd name="connsiteX76" fmla="*/ 5139 w 10000"/>
                      <a:gd name="connsiteY76" fmla="*/ 4325 h 10000"/>
                      <a:gd name="connsiteX77" fmla="*/ 5240 w 10000"/>
                      <a:gd name="connsiteY77" fmla="*/ 4233 h 10000"/>
                      <a:gd name="connsiteX78" fmla="*/ 5316 w 10000"/>
                      <a:gd name="connsiteY78" fmla="*/ 4182 h 10000"/>
                      <a:gd name="connsiteX79" fmla="*/ 5428 w 10000"/>
                      <a:gd name="connsiteY79" fmla="*/ 4065 h 10000"/>
                      <a:gd name="connsiteX80" fmla="*/ 5466 w 10000"/>
                      <a:gd name="connsiteY80" fmla="*/ 4044 h 10000"/>
                      <a:gd name="connsiteX81" fmla="*/ 5542 w 10000"/>
                      <a:gd name="connsiteY81" fmla="*/ 3947 h 10000"/>
                      <a:gd name="connsiteX82" fmla="*/ 5593 w 10000"/>
                      <a:gd name="connsiteY82" fmla="*/ 3901 h 10000"/>
                      <a:gd name="connsiteX83" fmla="*/ 5629 w 10000"/>
                      <a:gd name="connsiteY83" fmla="*/ 3829 h 10000"/>
                      <a:gd name="connsiteX84" fmla="*/ 5656 w 10000"/>
                      <a:gd name="connsiteY84" fmla="*/ 3758 h 10000"/>
                      <a:gd name="connsiteX85" fmla="*/ 5806 w 10000"/>
                      <a:gd name="connsiteY85" fmla="*/ 3426 h 10000"/>
                      <a:gd name="connsiteX86" fmla="*/ 5858 w 10000"/>
                      <a:gd name="connsiteY86" fmla="*/ 3144 h 10000"/>
                      <a:gd name="connsiteX87" fmla="*/ 5907 w 10000"/>
                      <a:gd name="connsiteY87" fmla="*/ 3001 h 10000"/>
                      <a:gd name="connsiteX88" fmla="*/ 5931 w 10000"/>
                      <a:gd name="connsiteY88" fmla="*/ 2930 h 10000"/>
                      <a:gd name="connsiteX89" fmla="*/ 5958 w 10000"/>
                      <a:gd name="connsiteY89" fmla="*/ 2858 h 10000"/>
                      <a:gd name="connsiteX90" fmla="*/ 6171 w 10000"/>
                      <a:gd name="connsiteY90" fmla="*/ 2388 h 10000"/>
                      <a:gd name="connsiteX91" fmla="*/ 6274 w 10000"/>
                      <a:gd name="connsiteY91" fmla="*/ 2266 h 10000"/>
                      <a:gd name="connsiteX92" fmla="*/ 6373 w 10000"/>
                      <a:gd name="connsiteY92" fmla="*/ 2148 h 10000"/>
                      <a:gd name="connsiteX93" fmla="*/ 6511 w 10000"/>
                      <a:gd name="connsiteY93" fmla="*/ 2102 h 10000"/>
                      <a:gd name="connsiteX94" fmla="*/ 6563 w 10000"/>
                      <a:gd name="connsiteY94" fmla="*/ 2081 h 10000"/>
                      <a:gd name="connsiteX95" fmla="*/ 6939 w 10000"/>
                      <a:gd name="connsiteY95" fmla="*/ 2009 h 10000"/>
                      <a:gd name="connsiteX96" fmla="*/ 7105 w 10000"/>
                      <a:gd name="connsiteY96" fmla="*/ 1984 h 10000"/>
                      <a:gd name="connsiteX97" fmla="*/ 7326 w 10000"/>
                      <a:gd name="connsiteY97" fmla="*/ 1971 h 10000"/>
                      <a:gd name="connsiteX98" fmla="*/ 7682 w 10000"/>
                      <a:gd name="connsiteY98" fmla="*/ 1652 h 10000"/>
                      <a:gd name="connsiteX99" fmla="*/ 7936 w 10000"/>
                      <a:gd name="connsiteY99" fmla="*/ 1442 h 10000"/>
                      <a:gd name="connsiteX100" fmla="*/ 7974 w 10000"/>
                      <a:gd name="connsiteY100" fmla="*/ 1396 h 10000"/>
                      <a:gd name="connsiteX101" fmla="*/ 8200 w 10000"/>
                      <a:gd name="connsiteY101" fmla="*/ 1206 h 10000"/>
                      <a:gd name="connsiteX102" fmla="*/ 8238 w 10000"/>
                      <a:gd name="connsiteY102" fmla="*/ 1181 h 10000"/>
                      <a:gd name="connsiteX103" fmla="*/ 8276 w 10000"/>
                      <a:gd name="connsiteY103" fmla="*/ 1135 h 10000"/>
                      <a:gd name="connsiteX104" fmla="*/ 8325 w 10000"/>
                      <a:gd name="connsiteY104" fmla="*/ 1110 h 10000"/>
                      <a:gd name="connsiteX105" fmla="*/ 8363 w 10000"/>
                      <a:gd name="connsiteY105" fmla="*/ 1084 h 10000"/>
                      <a:gd name="connsiteX106" fmla="*/ 8415 w 10000"/>
                      <a:gd name="connsiteY106" fmla="*/ 1063 h 10000"/>
                      <a:gd name="connsiteX107" fmla="*/ 8464 w 10000"/>
                      <a:gd name="connsiteY107" fmla="*/ 1017 h 10000"/>
                      <a:gd name="connsiteX108" fmla="*/ 8616 w 10000"/>
                      <a:gd name="connsiteY108" fmla="*/ 895 h 10000"/>
                      <a:gd name="connsiteX109" fmla="*/ 8652 w 10000"/>
                      <a:gd name="connsiteY109" fmla="*/ 874 h 10000"/>
                      <a:gd name="connsiteX110" fmla="*/ 8753 w 10000"/>
                      <a:gd name="connsiteY110" fmla="*/ 828 h 10000"/>
                      <a:gd name="connsiteX111" fmla="*/ 8892 w 10000"/>
                      <a:gd name="connsiteY111" fmla="*/ 731 h 10000"/>
                      <a:gd name="connsiteX112" fmla="*/ 8981 w 10000"/>
                      <a:gd name="connsiteY112" fmla="*/ 685 h 10000"/>
                      <a:gd name="connsiteX113" fmla="*/ 9232 w 10000"/>
                      <a:gd name="connsiteY113" fmla="*/ 517 h 10000"/>
                      <a:gd name="connsiteX114" fmla="*/ 9322 w 10000"/>
                      <a:gd name="connsiteY114" fmla="*/ 450 h 10000"/>
                      <a:gd name="connsiteX115" fmla="*/ 9384 w 10000"/>
                      <a:gd name="connsiteY115" fmla="*/ 399 h 10000"/>
                      <a:gd name="connsiteX116" fmla="*/ 9433 w 10000"/>
                      <a:gd name="connsiteY116" fmla="*/ 378 h 10000"/>
                      <a:gd name="connsiteX117" fmla="*/ 9523 w 10000"/>
                      <a:gd name="connsiteY117" fmla="*/ 307 h 10000"/>
                      <a:gd name="connsiteX118" fmla="*/ 9572 w 10000"/>
                      <a:gd name="connsiteY118" fmla="*/ 282 h 10000"/>
                      <a:gd name="connsiteX119" fmla="*/ 9711 w 10000"/>
                      <a:gd name="connsiteY119" fmla="*/ 189 h 10000"/>
                      <a:gd name="connsiteX120" fmla="*/ 9812 w 10000"/>
                      <a:gd name="connsiteY120" fmla="*/ 118 h 10000"/>
                      <a:gd name="connsiteX121" fmla="*/ 9899 w 10000"/>
                      <a:gd name="connsiteY121" fmla="*/ 71 h 10000"/>
                      <a:gd name="connsiteX122" fmla="*/ 9962 w 10000"/>
                      <a:gd name="connsiteY122" fmla="*/ 21 h 10000"/>
                      <a:gd name="connsiteX123" fmla="*/ 10000 w 10000"/>
                      <a:gd name="connsiteY12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06 w 10000"/>
                      <a:gd name="connsiteY10" fmla="*/ 8180 h 10000"/>
                      <a:gd name="connsiteX11" fmla="*/ 882 w 10000"/>
                      <a:gd name="connsiteY11" fmla="*/ 8155 h 10000"/>
                      <a:gd name="connsiteX12" fmla="*/ 920 w 10000"/>
                      <a:gd name="connsiteY12" fmla="*/ 8108 h 10000"/>
                      <a:gd name="connsiteX13" fmla="*/ 970 w 10000"/>
                      <a:gd name="connsiteY13" fmla="*/ 8083 h 10000"/>
                      <a:gd name="connsiteX14" fmla="*/ 1008 w 10000"/>
                      <a:gd name="connsiteY14" fmla="*/ 8037 h 10000"/>
                      <a:gd name="connsiteX15" fmla="*/ 1185 w 10000"/>
                      <a:gd name="connsiteY15" fmla="*/ 7802 h 10000"/>
                      <a:gd name="connsiteX16" fmla="*/ 1223 w 10000"/>
                      <a:gd name="connsiteY16" fmla="*/ 7776 h 10000"/>
                      <a:gd name="connsiteX17" fmla="*/ 1296 w 10000"/>
                      <a:gd name="connsiteY17" fmla="*/ 7684 h 10000"/>
                      <a:gd name="connsiteX18" fmla="*/ 1386 w 10000"/>
                      <a:gd name="connsiteY18" fmla="*/ 7612 h 10000"/>
                      <a:gd name="connsiteX19" fmla="*/ 1424 w 10000"/>
                      <a:gd name="connsiteY19" fmla="*/ 7566 h 10000"/>
                      <a:gd name="connsiteX20" fmla="*/ 1473 w 10000"/>
                      <a:gd name="connsiteY20" fmla="*/ 7541 h 10000"/>
                      <a:gd name="connsiteX21" fmla="*/ 1574 w 10000"/>
                      <a:gd name="connsiteY21" fmla="*/ 7423 h 10000"/>
                      <a:gd name="connsiteX22" fmla="*/ 1612 w 10000"/>
                      <a:gd name="connsiteY22" fmla="*/ 7398 h 10000"/>
                      <a:gd name="connsiteX23" fmla="*/ 1637 w 10000"/>
                      <a:gd name="connsiteY23" fmla="*/ 7327 h 10000"/>
                      <a:gd name="connsiteX24" fmla="*/ 1688 w 10000"/>
                      <a:gd name="connsiteY24" fmla="*/ 7306 h 10000"/>
                      <a:gd name="connsiteX25" fmla="*/ 1726 w 10000"/>
                      <a:gd name="connsiteY25" fmla="*/ 7280 h 10000"/>
                      <a:gd name="connsiteX26" fmla="*/ 1800 w 10000"/>
                      <a:gd name="connsiteY26" fmla="*/ 7188 h 10000"/>
                      <a:gd name="connsiteX27" fmla="*/ 1838 w 10000"/>
                      <a:gd name="connsiteY27" fmla="*/ 7137 h 10000"/>
                      <a:gd name="connsiteX28" fmla="*/ 1928 w 10000"/>
                      <a:gd name="connsiteY28" fmla="*/ 7091 h 10000"/>
                      <a:gd name="connsiteX29" fmla="*/ 1966 w 10000"/>
                      <a:gd name="connsiteY29" fmla="*/ 7045 h 10000"/>
                      <a:gd name="connsiteX30" fmla="*/ 2091 w 10000"/>
                      <a:gd name="connsiteY30" fmla="*/ 6999 h 10000"/>
                      <a:gd name="connsiteX31" fmla="*/ 2129 w 10000"/>
                      <a:gd name="connsiteY31" fmla="*/ 6948 h 10000"/>
                      <a:gd name="connsiteX32" fmla="*/ 2167 w 10000"/>
                      <a:gd name="connsiteY32" fmla="*/ 6927 h 10000"/>
                      <a:gd name="connsiteX33" fmla="*/ 2230 w 10000"/>
                      <a:gd name="connsiteY33" fmla="*/ 6881 h 10000"/>
                      <a:gd name="connsiteX34" fmla="*/ 2304 w 10000"/>
                      <a:gd name="connsiteY34" fmla="*/ 6831 h 10000"/>
                      <a:gd name="connsiteX35" fmla="*/ 2418 w 10000"/>
                      <a:gd name="connsiteY35" fmla="*/ 6738 h 10000"/>
                      <a:gd name="connsiteX36" fmla="*/ 2456 w 10000"/>
                      <a:gd name="connsiteY36" fmla="*/ 6713 h 10000"/>
                      <a:gd name="connsiteX37" fmla="*/ 2494 w 10000"/>
                      <a:gd name="connsiteY37" fmla="*/ 6692 h 10000"/>
                      <a:gd name="connsiteX38" fmla="*/ 2532 w 10000"/>
                      <a:gd name="connsiteY38" fmla="*/ 6620 h 10000"/>
                      <a:gd name="connsiteX39" fmla="*/ 2582 w 10000"/>
                      <a:gd name="connsiteY39" fmla="*/ 6570 h 10000"/>
                      <a:gd name="connsiteX40" fmla="*/ 2620 w 10000"/>
                      <a:gd name="connsiteY40" fmla="*/ 6524 h 10000"/>
                      <a:gd name="connsiteX41" fmla="*/ 2721 w 10000"/>
                      <a:gd name="connsiteY41" fmla="*/ 6452 h 10000"/>
                      <a:gd name="connsiteX42" fmla="*/ 2759 w 10000"/>
                      <a:gd name="connsiteY42" fmla="*/ 6406 h 10000"/>
                      <a:gd name="connsiteX43" fmla="*/ 2808 w 10000"/>
                      <a:gd name="connsiteY43" fmla="*/ 6381 h 10000"/>
                      <a:gd name="connsiteX44" fmla="*/ 2884 w 10000"/>
                      <a:gd name="connsiteY44" fmla="*/ 6335 h 10000"/>
                      <a:gd name="connsiteX45" fmla="*/ 2922 w 10000"/>
                      <a:gd name="connsiteY45" fmla="*/ 6314 h 10000"/>
                      <a:gd name="connsiteX46" fmla="*/ 3023 w 10000"/>
                      <a:gd name="connsiteY46" fmla="*/ 6217 h 10000"/>
                      <a:gd name="connsiteX47" fmla="*/ 3148 w 10000"/>
                      <a:gd name="connsiteY47" fmla="*/ 6053 h 10000"/>
                      <a:gd name="connsiteX48" fmla="*/ 3200 w 10000"/>
                      <a:gd name="connsiteY48" fmla="*/ 6028 h 10000"/>
                      <a:gd name="connsiteX49" fmla="*/ 3238 w 10000"/>
                      <a:gd name="connsiteY49" fmla="*/ 5982 h 10000"/>
                      <a:gd name="connsiteX50" fmla="*/ 3350 w 10000"/>
                      <a:gd name="connsiteY50" fmla="*/ 5935 h 10000"/>
                      <a:gd name="connsiteX51" fmla="*/ 3388 w 10000"/>
                      <a:gd name="connsiteY51" fmla="*/ 5910 h 10000"/>
                      <a:gd name="connsiteX52" fmla="*/ 3439 w 10000"/>
                      <a:gd name="connsiteY52" fmla="*/ 5885 h 10000"/>
                      <a:gd name="connsiteX53" fmla="*/ 3527 w 10000"/>
                      <a:gd name="connsiteY53" fmla="*/ 5792 h 10000"/>
                      <a:gd name="connsiteX54" fmla="*/ 3641 w 10000"/>
                      <a:gd name="connsiteY54" fmla="*/ 5696 h 10000"/>
                      <a:gd name="connsiteX55" fmla="*/ 3704 w 10000"/>
                      <a:gd name="connsiteY55" fmla="*/ 5603 h 10000"/>
                      <a:gd name="connsiteX56" fmla="*/ 3780 w 10000"/>
                      <a:gd name="connsiteY56" fmla="*/ 5532 h 10000"/>
                      <a:gd name="connsiteX57" fmla="*/ 3930 w 10000"/>
                      <a:gd name="connsiteY57" fmla="*/ 5414 h 10000"/>
                      <a:gd name="connsiteX58" fmla="*/ 3968 w 10000"/>
                      <a:gd name="connsiteY58" fmla="*/ 5389 h 10000"/>
                      <a:gd name="connsiteX59" fmla="*/ 4082 w 10000"/>
                      <a:gd name="connsiteY59" fmla="*/ 5343 h 10000"/>
                      <a:gd name="connsiteX60" fmla="*/ 4169 w 10000"/>
                      <a:gd name="connsiteY60" fmla="*/ 5271 h 10000"/>
                      <a:gd name="connsiteX61" fmla="*/ 4207 w 10000"/>
                      <a:gd name="connsiteY61" fmla="*/ 5246 h 10000"/>
                      <a:gd name="connsiteX62" fmla="*/ 4245 w 10000"/>
                      <a:gd name="connsiteY62" fmla="*/ 5200 h 10000"/>
                      <a:gd name="connsiteX63" fmla="*/ 4283 w 10000"/>
                      <a:gd name="connsiteY63" fmla="*/ 5179 h 10000"/>
                      <a:gd name="connsiteX64" fmla="*/ 4384 w 10000"/>
                      <a:gd name="connsiteY64" fmla="*/ 5082 h 10000"/>
                      <a:gd name="connsiteX65" fmla="*/ 4433 w 10000"/>
                      <a:gd name="connsiteY65" fmla="*/ 5057 h 10000"/>
                      <a:gd name="connsiteX66" fmla="*/ 4559 w 10000"/>
                      <a:gd name="connsiteY66" fmla="*/ 4918 h 10000"/>
                      <a:gd name="connsiteX67" fmla="*/ 4610 w 10000"/>
                      <a:gd name="connsiteY67" fmla="*/ 4868 h 10000"/>
                      <a:gd name="connsiteX68" fmla="*/ 4660 w 10000"/>
                      <a:gd name="connsiteY68" fmla="*/ 4800 h 10000"/>
                      <a:gd name="connsiteX69" fmla="*/ 4698 w 10000"/>
                      <a:gd name="connsiteY69" fmla="*/ 4775 h 10000"/>
                      <a:gd name="connsiteX70" fmla="*/ 4760 w 10000"/>
                      <a:gd name="connsiteY70" fmla="*/ 4729 h 10000"/>
                      <a:gd name="connsiteX71" fmla="*/ 4837 w 10000"/>
                      <a:gd name="connsiteY71" fmla="*/ 4632 h 10000"/>
                      <a:gd name="connsiteX72" fmla="*/ 4899 w 10000"/>
                      <a:gd name="connsiteY72" fmla="*/ 4586 h 10000"/>
                      <a:gd name="connsiteX73" fmla="*/ 4937 w 10000"/>
                      <a:gd name="connsiteY73" fmla="*/ 4540 h 10000"/>
                      <a:gd name="connsiteX74" fmla="*/ 5038 w 10000"/>
                      <a:gd name="connsiteY74" fmla="*/ 4443 h 10000"/>
                      <a:gd name="connsiteX75" fmla="*/ 5139 w 10000"/>
                      <a:gd name="connsiteY75" fmla="*/ 4325 h 10000"/>
                      <a:gd name="connsiteX76" fmla="*/ 5240 w 10000"/>
                      <a:gd name="connsiteY76" fmla="*/ 4233 h 10000"/>
                      <a:gd name="connsiteX77" fmla="*/ 5316 w 10000"/>
                      <a:gd name="connsiteY77" fmla="*/ 4182 h 10000"/>
                      <a:gd name="connsiteX78" fmla="*/ 5428 w 10000"/>
                      <a:gd name="connsiteY78" fmla="*/ 4065 h 10000"/>
                      <a:gd name="connsiteX79" fmla="*/ 5466 w 10000"/>
                      <a:gd name="connsiteY79" fmla="*/ 4044 h 10000"/>
                      <a:gd name="connsiteX80" fmla="*/ 5542 w 10000"/>
                      <a:gd name="connsiteY80" fmla="*/ 3947 h 10000"/>
                      <a:gd name="connsiteX81" fmla="*/ 5593 w 10000"/>
                      <a:gd name="connsiteY81" fmla="*/ 3901 h 10000"/>
                      <a:gd name="connsiteX82" fmla="*/ 5629 w 10000"/>
                      <a:gd name="connsiteY82" fmla="*/ 3829 h 10000"/>
                      <a:gd name="connsiteX83" fmla="*/ 5656 w 10000"/>
                      <a:gd name="connsiteY83" fmla="*/ 3758 h 10000"/>
                      <a:gd name="connsiteX84" fmla="*/ 5806 w 10000"/>
                      <a:gd name="connsiteY84" fmla="*/ 3426 h 10000"/>
                      <a:gd name="connsiteX85" fmla="*/ 5858 w 10000"/>
                      <a:gd name="connsiteY85" fmla="*/ 3144 h 10000"/>
                      <a:gd name="connsiteX86" fmla="*/ 5907 w 10000"/>
                      <a:gd name="connsiteY86" fmla="*/ 3001 h 10000"/>
                      <a:gd name="connsiteX87" fmla="*/ 5931 w 10000"/>
                      <a:gd name="connsiteY87" fmla="*/ 2930 h 10000"/>
                      <a:gd name="connsiteX88" fmla="*/ 5958 w 10000"/>
                      <a:gd name="connsiteY88" fmla="*/ 2858 h 10000"/>
                      <a:gd name="connsiteX89" fmla="*/ 6171 w 10000"/>
                      <a:gd name="connsiteY89" fmla="*/ 2388 h 10000"/>
                      <a:gd name="connsiteX90" fmla="*/ 6274 w 10000"/>
                      <a:gd name="connsiteY90" fmla="*/ 2266 h 10000"/>
                      <a:gd name="connsiteX91" fmla="*/ 6373 w 10000"/>
                      <a:gd name="connsiteY91" fmla="*/ 2148 h 10000"/>
                      <a:gd name="connsiteX92" fmla="*/ 6511 w 10000"/>
                      <a:gd name="connsiteY92" fmla="*/ 2102 h 10000"/>
                      <a:gd name="connsiteX93" fmla="*/ 6563 w 10000"/>
                      <a:gd name="connsiteY93" fmla="*/ 2081 h 10000"/>
                      <a:gd name="connsiteX94" fmla="*/ 6939 w 10000"/>
                      <a:gd name="connsiteY94" fmla="*/ 2009 h 10000"/>
                      <a:gd name="connsiteX95" fmla="*/ 7105 w 10000"/>
                      <a:gd name="connsiteY95" fmla="*/ 1984 h 10000"/>
                      <a:gd name="connsiteX96" fmla="*/ 7326 w 10000"/>
                      <a:gd name="connsiteY96" fmla="*/ 1971 h 10000"/>
                      <a:gd name="connsiteX97" fmla="*/ 7682 w 10000"/>
                      <a:gd name="connsiteY97" fmla="*/ 1652 h 10000"/>
                      <a:gd name="connsiteX98" fmla="*/ 7936 w 10000"/>
                      <a:gd name="connsiteY98" fmla="*/ 1442 h 10000"/>
                      <a:gd name="connsiteX99" fmla="*/ 7974 w 10000"/>
                      <a:gd name="connsiteY99" fmla="*/ 1396 h 10000"/>
                      <a:gd name="connsiteX100" fmla="*/ 8200 w 10000"/>
                      <a:gd name="connsiteY100" fmla="*/ 1206 h 10000"/>
                      <a:gd name="connsiteX101" fmla="*/ 8238 w 10000"/>
                      <a:gd name="connsiteY101" fmla="*/ 1181 h 10000"/>
                      <a:gd name="connsiteX102" fmla="*/ 8276 w 10000"/>
                      <a:gd name="connsiteY102" fmla="*/ 1135 h 10000"/>
                      <a:gd name="connsiteX103" fmla="*/ 8325 w 10000"/>
                      <a:gd name="connsiteY103" fmla="*/ 1110 h 10000"/>
                      <a:gd name="connsiteX104" fmla="*/ 8363 w 10000"/>
                      <a:gd name="connsiteY104" fmla="*/ 1084 h 10000"/>
                      <a:gd name="connsiteX105" fmla="*/ 8415 w 10000"/>
                      <a:gd name="connsiteY105" fmla="*/ 1063 h 10000"/>
                      <a:gd name="connsiteX106" fmla="*/ 8464 w 10000"/>
                      <a:gd name="connsiteY106" fmla="*/ 1017 h 10000"/>
                      <a:gd name="connsiteX107" fmla="*/ 8616 w 10000"/>
                      <a:gd name="connsiteY107" fmla="*/ 895 h 10000"/>
                      <a:gd name="connsiteX108" fmla="*/ 8652 w 10000"/>
                      <a:gd name="connsiteY108" fmla="*/ 874 h 10000"/>
                      <a:gd name="connsiteX109" fmla="*/ 8753 w 10000"/>
                      <a:gd name="connsiteY109" fmla="*/ 828 h 10000"/>
                      <a:gd name="connsiteX110" fmla="*/ 8892 w 10000"/>
                      <a:gd name="connsiteY110" fmla="*/ 731 h 10000"/>
                      <a:gd name="connsiteX111" fmla="*/ 8981 w 10000"/>
                      <a:gd name="connsiteY111" fmla="*/ 685 h 10000"/>
                      <a:gd name="connsiteX112" fmla="*/ 9232 w 10000"/>
                      <a:gd name="connsiteY112" fmla="*/ 517 h 10000"/>
                      <a:gd name="connsiteX113" fmla="*/ 9322 w 10000"/>
                      <a:gd name="connsiteY113" fmla="*/ 450 h 10000"/>
                      <a:gd name="connsiteX114" fmla="*/ 9384 w 10000"/>
                      <a:gd name="connsiteY114" fmla="*/ 399 h 10000"/>
                      <a:gd name="connsiteX115" fmla="*/ 9433 w 10000"/>
                      <a:gd name="connsiteY115" fmla="*/ 378 h 10000"/>
                      <a:gd name="connsiteX116" fmla="*/ 9523 w 10000"/>
                      <a:gd name="connsiteY116" fmla="*/ 307 h 10000"/>
                      <a:gd name="connsiteX117" fmla="*/ 9572 w 10000"/>
                      <a:gd name="connsiteY117" fmla="*/ 282 h 10000"/>
                      <a:gd name="connsiteX118" fmla="*/ 9711 w 10000"/>
                      <a:gd name="connsiteY118" fmla="*/ 189 h 10000"/>
                      <a:gd name="connsiteX119" fmla="*/ 9812 w 10000"/>
                      <a:gd name="connsiteY119" fmla="*/ 118 h 10000"/>
                      <a:gd name="connsiteX120" fmla="*/ 9899 w 10000"/>
                      <a:gd name="connsiteY120" fmla="*/ 71 h 10000"/>
                      <a:gd name="connsiteX121" fmla="*/ 9962 w 10000"/>
                      <a:gd name="connsiteY121" fmla="*/ 21 h 10000"/>
                      <a:gd name="connsiteX122" fmla="*/ 10000 w 10000"/>
                      <a:gd name="connsiteY12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479 w 10000"/>
                      <a:gd name="connsiteY8" fmla="*/ 8583 h 10000"/>
                      <a:gd name="connsiteX9" fmla="*/ 605 w 10000"/>
                      <a:gd name="connsiteY9" fmla="*/ 8462 h 10000"/>
                      <a:gd name="connsiteX10" fmla="*/ 882 w 10000"/>
                      <a:gd name="connsiteY10" fmla="*/ 8155 h 10000"/>
                      <a:gd name="connsiteX11" fmla="*/ 920 w 10000"/>
                      <a:gd name="connsiteY11" fmla="*/ 8108 h 10000"/>
                      <a:gd name="connsiteX12" fmla="*/ 970 w 10000"/>
                      <a:gd name="connsiteY12" fmla="*/ 8083 h 10000"/>
                      <a:gd name="connsiteX13" fmla="*/ 1008 w 10000"/>
                      <a:gd name="connsiteY13" fmla="*/ 8037 h 10000"/>
                      <a:gd name="connsiteX14" fmla="*/ 1185 w 10000"/>
                      <a:gd name="connsiteY14" fmla="*/ 7802 h 10000"/>
                      <a:gd name="connsiteX15" fmla="*/ 1223 w 10000"/>
                      <a:gd name="connsiteY15" fmla="*/ 7776 h 10000"/>
                      <a:gd name="connsiteX16" fmla="*/ 1296 w 10000"/>
                      <a:gd name="connsiteY16" fmla="*/ 7684 h 10000"/>
                      <a:gd name="connsiteX17" fmla="*/ 1386 w 10000"/>
                      <a:gd name="connsiteY17" fmla="*/ 7612 h 10000"/>
                      <a:gd name="connsiteX18" fmla="*/ 1424 w 10000"/>
                      <a:gd name="connsiteY18" fmla="*/ 7566 h 10000"/>
                      <a:gd name="connsiteX19" fmla="*/ 1473 w 10000"/>
                      <a:gd name="connsiteY19" fmla="*/ 7541 h 10000"/>
                      <a:gd name="connsiteX20" fmla="*/ 1574 w 10000"/>
                      <a:gd name="connsiteY20" fmla="*/ 7423 h 10000"/>
                      <a:gd name="connsiteX21" fmla="*/ 1612 w 10000"/>
                      <a:gd name="connsiteY21" fmla="*/ 7398 h 10000"/>
                      <a:gd name="connsiteX22" fmla="*/ 1637 w 10000"/>
                      <a:gd name="connsiteY22" fmla="*/ 7327 h 10000"/>
                      <a:gd name="connsiteX23" fmla="*/ 1688 w 10000"/>
                      <a:gd name="connsiteY23" fmla="*/ 7306 h 10000"/>
                      <a:gd name="connsiteX24" fmla="*/ 1726 w 10000"/>
                      <a:gd name="connsiteY24" fmla="*/ 7280 h 10000"/>
                      <a:gd name="connsiteX25" fmla="*/ 1800 w 10000"/>
                      <a:gd name="connsiteY25" fmla="*/ 7188 h 10000"/>
                      <a:gd name="connsiteX26" fmla="*/ 1838 w 10000"/>
                      <a:gd name="connsiteY26" fmla="*/ 7137 h 10000"/>
                      <a:gd name="connsiteX27" fmla="*/ 1928 w 10000"/>
                      <a:gd name="connsiteY27" fmla="*/ 7091 h 10000"/>
                      <a:gd name="connsiteX28" fmla="*/ 1966 w 10000"/>
                      <a:gd name="connsiteY28" fmla="*/ 7045 h 10000"/>
                      <a:gd name="connsiteX29" fmla="*/ 2091 w 10000"/>
                      <a:gd name="connsiteY29" fmla="*/ 6999 h 10000"/>
                      <a:gd name="connsiteX30" fmla="*/ 2129 w 10000"/>
                      <a:gd name="connsiteY30" fmla="*/ 6948 h 10000"/>
                      <a:gd name="connsiteX31" fmla="*/ 2167 w 10000"/>
                      <a:gd name="connsiteY31" fmla="*/ 6927 h 10000"/>
                      <a:gd name="connsiteX32" fmla="*/ 2230 w 10000"/>
                      <a:gd name="connsiteY32" fmla="*/ 6881 h 10000"/>
                      <a:gd name="connsiteX33" fmla="*/ 2304 w 10000"/>
                      <a:gd name="connsiteY33" fmla="*/ 6831 h 10000"/>
                      <a:gd name="connsiteX34" fmla="*/ 2418 w 10000"/>
                      <a:gd name="connsiteY34" fmla="*/ 6738 h 10000"/>
                      <a:gd name="connsiteX35" fmla="*/ 2456 w 10000"/>
                      <a:gd name="connsiteY35" fmla="*/ 6713 h 10000"/>
                      <a:gd name="connsiteX36" fmla="*/ 2494 w 10000"/>
                      <a:gd name="connsiteY36" fmla="*/ 6692 h 10000"/>
                      <a:gd name="connsiteX37" fmla="*/ 2532 w 10000"/>
                      <a:gd name="connsiteY37" fmla="*/ 6620 h 10000"/>
                      <a:gd name="connsiteX38" fmla="*/ 2582 w 10000"/>
                      <a:gd name="connsiteY38" fmla="*/ 6570 h 10000"/>
                      <a:gd name="connsiteX39" fmla="*/ 2620 w 10000"/>
                      <a:gd name="connsiteY39" fmla="*/ 6524 h 10000"/>
                      <a:gd name="connsiteX40" fmla="*/ 2721 w 10000"/>
                      <a:gd name="connsiteY40" fmla="*/ 6452 h 10000"/>
                      <a:gd name="connsiteX41" fmla="*/ 2759 w 10000"/>
                      <a:gd name="connsiteY41" fmla="*/ 6406 h 10000"/>
                      <a:gd name="connsiteX42" fmla="*/ 2808 w 10000"/>
                      <a:gd name="connsiteY42" fmla="*/ 6381 h 10000"/>
                      <a:gd name="connsiteX43" fmla="*/ 2884 w 10000"/>
                      <a:gd name="connsiteY43" fmla="*/ 6335 h 10000"/>
                      <a:gd name="connsiteX44" fmla="*/ 2922 w 10000"/>
                      <a:gd name="connsiteY44" fmla="*/ 6314 h 10000"/>
                      <a:gd name="connsiteX45" fmla="*/ 3023 w 10000"/>
                      <a:gd name="connsiteY45" fmla="*/ 6217 h 10000"/>
                      <a:gd name="connsiteX46" fmla="*/ 3148 w 10000"/>
                      <a:gd name="connsiteY46" fmla="*/ 6053 h 10000"/>
                      <a:gd name="connsiteX47" fmla="*/ 3200 w 10000"/>
                      <a:gd name="connsiteY47" fmla="*/ 6028 h 10000"/>
                      <a:gd name="connsiteX48" fmla="*/ 3238 w 10000"/>
                      <a:gd name="connsiteY48" fmla="*/ 5982 h 10000"/>
                      <a:gd name="connsiteX49" fmla="*/ 3350 w 10000"/>
                      <a:gd name="connsiteY49" fmla="*/ 5935 h 10000"/>
                      <a:gd name="connsiteX50" fmla="*/ 3388 w 10000"/>
                      <a:gd name="connsiteY50" fmla="*/ 5910 h 10000"/>
                      <a:gd name="connsiteX51" fmla="*/ 3439 w 10000"/>
                      <a:gd name="connsiteY51" fmla="*/ 5885 h 10000"/>
                      <a:gd name="connsiteX52" fmla="*/ 3527 w 10000"/>
                      <a:gd name="connsiteY52" fmla="*/ 5792 h 10000"/>
                      <a:gd name="connsiteX53" fmla="*/ 3641 w 10000"/>
                      <a:gd name="connsiteY53" fmla="*/ 5696 h 10000"/>
                      <a:gd name="connsiteX54" fmla="*/ 3704 w 10000"/>
                      <a:gd name="connsiteY54" fmla="*/ 5603 h 10000"/>
                      <a:gd name="connsiteX55" fmla="*/ 3780 w 10000"/>
                      <a:gd name="connsiteY55" fmla="*/ 5532 h 10000"/>
                      <a:gd name="connsiteX56" fmla="*/ 3930 w 10000"/>
                      <a:gd name="connsiteY56" fmla="*/ 5414 h 10000"/>
                      <a:gd name="connsiteX57" fmla="*/ 3968 w 10000"/>
                      <a:gd name="connsiteY57" fmla="*/ 5389 h 10000"/>
                      <a:gd name="connsiteX58" fmla="*/ 4082 w 10000"/>
                      <a:gd name="connsiteY58" fmla="*/ 5343 h 10000"/>
                      <a:gd name="connsiteX59" fmla="*/ 4169 w 10000"/>
                      <a:gd name="connsiteY59" fmla="*/ 5271 h 10000"/>
                      <a:gd name="connsiteX60" fmla="*/ 4207 w 10000"/>
                      <a:gd name="connsiteY60" fmla="*/ 5246 h 10000"/>
                      <a:gd name="connsiteX61" fmla="*/ 4245 w 10000"/>
                      <a:gd name="connsiteY61" fmla="*/ 5200 h 10000"/>
                      <a:gd name="connsiteX62" fmla="*/ 4283 w 10000"/>
                      <a:gd name="connsiteY62" fmla="*/ 5179 h 10000"/>
                      <a:gd name="connsiteX63" fmla="*/ 4384 w 10000"/>
                      <a:gd name="connsiteY63" fmla="*/ 5082 h 10000"/>
                      <a:gd name="connsiteX64" fmla="*/ 4433 w 10000"/>
                      <a:gd name="connsiteY64" fmla="*/ 5057 h 10000"/>
                      <a:gd name="connsiteX65" fmla="*/ 4559 w 10000"/>
                      <a:gd name="connsiteY65" fmla="*/ 4918 h 10000"/>
                      <a:gd name="connsiteX66" fmla="*/ 4610 w 10000"/>
                      <a:gd name="connsiteY66" fmla="*/ 4868 h 10000"/>
                      <a:gd name="connsiteX67" fmla="*/ 4660 w 10000"/>
                      <a:gd name="connsiteY67" fmla="*/ 4800 h 10000"/>
                      <a:gd name="connsiteX68" fmla="*/ 4698 w 10000"/>
                      <a:gd name="connsiteY68" fmla="*/ 4775 h 10000"/>
                      <a:gd name="connsiteX69" fmla="*/ 4760 w 10000"/>
                      <a:gd name="connsiteY69" fmla="*/ 4729 h 10000"/>
                      <a:gd name="connsiteX70" fmla="*/ 4837 w 10000"/>
                      <a:gd name="connsiteY70" fmla="*/ 4632 h 10000"/>
                      <a:gd name="connsiteX71" fmla="*/ 4899 w 10000"/>
                      <a:gd name="connsiteY71" fmla="*/ 4586 h 10000"/>
                      <a:gd name="connsiteX72" fmla="*/ 4937 w 10000"/>
                      <a:gd name="connsiteY72" fmla="*/ 4540 h 10000"/>
                      <a:gd name="connsiteX73" fmla="*/ 5038 w 10000"/>
                      <a:gd name="connsiteY73" fmla="*/ 4443 h 10000"/>
                      <a:gd name="connsiteX74" fmla="*/ 5139 w 10000"/>
                      <a:gd name="connsiteY74" fmla="*/ 4325 h 10000"/>
                      <a:gd name="connsiteX75" fmla="*/ 5240 w 10000"/>
                      <a:gd name="connsiteY75" fmla="*/ 4233 h 10000"/>
                      <a:gd name="connsiteX76" fmla="*/ 5316 w 10000"/>
                      <a:gd name="connsiteY76" fmla="*/ 4182 h 10000"/>
                      <a:gd name="connsiteX77" fmla="*/ 5428 w 10000"/>
                      <a:gd name="connsiteY77" fmla="*/ 4065 h 10000"/>
                      <a:gd name="connsiteX78" fmla="*/ 5466 w 10000"/>
                      <a:gd name="connsiteY78" fmla="*/ 4044 h 10000"/>
                      <a:gd name="connsiteX79" fmla="*/ 5542 w 10000"/>
                      <a:gd name="connsiteY79" fmla="*/ 3947 h 10000"/>
                      <a:gd name="connsiteX80" fmla="*/ 5593 w 10000"/>
                      <a:gd name="connsiteY80" fmla="*/ 3901 h 10000"/>
                      <a:gd name="connsiteX81" fmla="*/ 5629 w 10000"/>
                      <a:gd name="connsiteY81" fmla="*/ 3829 h 10000"/>
                      <a:gd name="connsiteX82" fmla="*/ 5656 w 10000"/>
                      <a:gd name="connsiteY82" fmla="*/ 3758 h 10000"/>
                      <a:gd name="connsiteX83" fmla="*/ 5806 w 10000"/>
                      <a:gd name="connsiteY83" fmla="*/ 3426 h 10000"/>
                      <a:gd name="connsiteX84" fmla="*/ 5858 w 10000"/>
                      <a:gd name="connsiteY84" fmla="*/ 3144 h 10000"/>
                      <a:gd name="connsiteX85" fmla="*/ 5907 w 10000"/>
                      <a:gd name="connsiteY85" fmla="*/ 3001 h 10000"/>
                      <a:gd name="connsiteX86" fmla="*/ 5931 w 10000"/>
                      <a:gd name="connsiteY86" fmla="*/ 2930 h 10000"/>
                      <a:gd name="connsiteX87" fmla="*/ 5958 w 10000"/>
                      <a:gd name="connsiteY87" fmla="*/ 2858 h 10000"/>
                      <a:gd name="connsiteX88" fmla="*/ 6171 w 10000"/>
                      <a:gd name="connsiteY88" fmla="*/ 2388 h 10000"/>
                      <a:gd name="connsiteX89" fmla="*/ 6274 w 10000"/>
                      <a:gd name="connsiteY89" fmla="*/ 2266 h 10000"/>
                      <a:gd name="connsiteX90" fmla="*/ 6373 w 10000"/>
                      <a:gd name="connsiteY90" fmla="*/ 2148 h 10000"/>
                      <a:gd name="connsiteX91" fmla="*/ 6511 w 10000"/>
                      <a:gd name="connsiteY91" fmla="*/ 2102 h 10000"/>
                      <a:gd name="connsiteX92" fmla="*/ 6563 w 10000"/>
                      <a:gd name="connsiteY92" fmla="*/ 2081 h 10000"/>
                      <a:gd name="connsiteX93" fmla="*/ 6939 w 10000"/>
                      <a:gd name="connsiteY93" fmla="*/ 2009 h 10000"/>
                      <a:gd name="connsiteX94" fmla="*/ 7105 w 10000"/>
                      <a:gd name="connsiteY94" fmla="*/ 1984 h 10000"/>
                      <a:gd name="connsiteX95" fmla="*/ 7326 w 10000"/>
                      <a:gd name="connsiteY95" fmla="*/ 1971 h 10000"/>
                      <a:gd name="connsiteX96" fmla="*/ 7682 w 10000"/>
                      <a:gd name="connsiteY96" fmla="*/ 1652 h 10000"/>
                      <a:gd name="connsiteX97" fmla="*/ 7936 w 10000"/>
                      <a:gd name="connsiteY97" fmla="*/ 1442 h 10000"/>
                      <a:gd name="connsiteX98" fmla="*/ 7974 w 10000"/>
                      <a:gd name="connsiteY98" fmla="*/ 1396 h 10000"/>
                      <a:gd name="connsiteX99" fmla="*/ 8200 w 10000"/>
                      <a:gd name="connsiteY99" fmla="*/ 1206 h 10000"/>
                      <a:gd name="connsiteX100" fmla="*/ 8238 w 10000"/>
                      <a:gd name="connsiteY100" fmla="*/ 1181 h 10000"/>
                      <a:gd name="connsiteX101" fmla="*/ 8276 w 10000"/>
                      <a:gd name="connsiteY101" fmla="*/ 1135 h 10000"/>
                      <a:gd name="connsiteX102" fmla="*/ 8325 w 10000"/>
                      <a:gd name="connsiteY102" fmla="*/ 1110 h 10000"/>
                      <a:gd name="connsiteX103" fmla="*/ 8363 w 10000"/>
                      <a:gd name="connsiteY103" fmla="*/ 1084 h 10000"/>
                      <a:gd name="connsiteX104" fmla="*/ 8415 w 10000"/>
                      <a:gd name="connsiteY104" fmla="*/ 1063 h 10000"/>
                      <a:gd name="connsiteX105" fmla="*/ 8464 w 10000"/>
                      <a:gd name="connsiteY105" fmla="*/ 1017 h 10000"/>
                      <a:gd name="connsiteX106" fmla="*/ 8616 w 10000"/>
                      <a:gd name="connsiteY106" fmla="*/ 895 h 10000"/>
                      <a:gd name="connsiteX107" fmla="*/ 8652 w 10000"/>
                      <a:gd name="connsiteY107" fmla="*/ 874 h 10000"/>
                      <a:gd name="connsiteX108" fmla="*/ 8753 w 10000"/>
                      <a:gd name="connsiteY108" fmla="*/ 828 h 10000"/>
                      <a:gd name="connsiteX109" fmla="*/ 8892 w 10000"/>
                      <a:gd name="connsiteY109" fmla="*/ 731 h 10000"/>
                      <a:gd name="connsiteX110" fmla="*/ 8981 w 10000"/>
                      <a:gd name="connsiteY110" fmla="*/ 685 h 10000"/>
                      <a:gd name="connsiteX111" fmla="*/ 9232 w 10000"/>
                      <a:gd name="connsiteY111" fmla="*/ 517 h 10000"/>
                      <a:gd name="connsiteX112" fmla="*/ 9322 w 10000"/>
                      <a:gd name="connsiteY112" fmla="*/ 450 h 10000"/>
                      <a:gd name="connsiteX113" fmla="*/ 9384 w 10000"/>
                      <a:gd name="connsiteY113" fmla="*/ 399 h 10000"/>
                      <a:gd name="connsiteX114" fmla="*/ 9433 w 10000"/>
                      <a:gd name="connsiteY114" fmla="*/ 378 h 10000"/>
                      <a:gd name="connsiteX115" fmla="*/ 9523 w 10000"/>
                      <a:gd name="connsiteY115" fmla="*/ 307 h 10000"/>
                      <a:gd name="connsiteX116" fmla="*/ 9572 w 10000"/>
                      <a:gd name="connsiteY116" fmla="*/ 282 h 10000"/>
                      <a:gd name="connsiteX117" fmla="*/ 9711 w 10000"/>
                      <a:gd name="connsiteY117" fmla="*/ 189 h 10000"/>
                      <a:gd name="connsiteX118" fmla="*/ 9812 w 10000"/>
                      <a:gd name="connsiteY118" fmla="*/ 118 h 10000"/>
                      <a:gd name="connsiteX119" fmla="*/ 9899 w 10000"/>
                      <a:gd name="connsiteY119" fmla="*/ 71 h 10000"/>
                      <a:gd name="connsiteX120" fmla="*/ 9962 w 10000"/>
                      <a:gd name="connsiteY120" fmla="*/ 21 h 10000"/>
                      <a:gd name="connsiteX121" fmla="*/ 10000 w 10000"/>
                      <a:gd name="connsiteY12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296 w 10000"/>
                      <a:gd name="connsiteY15" fmla="*/ 7684 h 10000"/>
                      <a:gd name="connsiteX16" fmla="*/ 1386 w 10000"/>
                      <a:gd name="connsiteY16" fmla="*/ 7612 h 10000"/>
                      <a:gd name="connsiteX17" fmla="*/ 1424 w 10000"/>
                      <a:gd name="connsiteY17" fmla="*/ 7566 h 10000"/>
                      <a:gd name="connsiteX18" fmla="*/ 1473 w 10000"/>
                      <a:gd name="connsiteY18" fmla="*/ 7541 h 10000"/>
                      <a:gd name="connsiteX19" fmla="*/ 1574 w 10000"/>
                      <a:gd name="connsiteY19" fmla="*/ 7423 h 10000"/>
                      <a:gd name="connsiteX20" fmla="*/ 1612 w 10000"/>
                      <a:gd name="connsiteY20" fmla="*/ 7398 h 10000"/>
                      <a:gd name="connsiteX21" fmla="*/ 1637 w 10000"/>
                      <a:gd name="connsiteY21" fmla="*/ 7327 h 10000"/>
                      <a:gd name="connsiteX22" fmla="*/ 1688 w 10000"/>
                      <a:gd name="connsiteY22" fmla="*/ 7306 h 10000"/>
                      <a:gd name="connsiteX23" fmla="*/ 1726 w 10000"/>
                      <a:gd name="connsiteY23" fmla="*/ 7280 h 10000"/>
                      <a:gd name="connsiteX24" fmla="*/ 1800 w 10000"/>
                      <a:gd name="connsiteY24" fmla="*/ 7188 h 10000"/>
                      <a:gd name="connsiteX25" fmla="*/ 1838 w 10000"/>
                      <a:gd name="connsiteY25" fmla="*/ 7137 h 10000"/>
                      <a:gd name="connsiteX26" fmla="*/ 1928 w 10000"/>
                      <a:gd name="connsiteY26" fmla="*/ 7091 h 10000"/>
                      <a:gd name="connsiteX27" fmla="*/ 1966 w 10000"/>
                      <a:gd name="connsiteY27" fmla="*/ 7045 h 10000"/>
                      <a:gd name="connsiteX28" fmla="*/ 2091 w 10000"/>
                      <a:gd name="connsiteY28" fmla="*/ 6999 h 10000"/>
                      <a:gd name="connsiteX29" fmla="*/ 2129 w 10000"/>
                      <a:gd name="connsiteY29" fmla="*/ 6948 h 10000"/>
                      <a:gd name="connsiteX30" fmla="*/ 2167 w 10000"/>
                      <a:gd name="connsiteY30" fmla="*/ 6927 h 10000"/>
                      <a:gd name="connsiteX31" fmla="*/ 2230 w 10000"/>
                      <a:gd name="connsiteY31" fmla="*/ 6881 h 10000"/>
                      <a:gd name="connsiteX32" fmla="*/ 2304 w 10000"/>
                      <a:gd name="connsiteY32" fmla="*/ 6831 h 10000"/>
                      <a:gd name="connsiteX33" fmla="*/ 2418 w 10000"/>
                      <a:gd name="connsiteY33" fmla="*/ 6738 h 10000"/>
                      <a:gd name="connsiteX34" fmla="*/ 2456 w 10000"/>
                      <a:gd name="connsiteY34" fmla="*/ 6713 h 10000"/>
                      <a:gd name="connsiteX35" fmla="*/ 2494 w 10000"/>
                      <a:gd name="connsiteY35" fmla="*/ 6692 h 10000"/>
                      <a:gd name="connsiteX36" fmla="*/ 2532 w 10000"/>
                      <a:gd name="connsiteY36" fmla="*/ 6620 h 10000"/>
                      <a:gd name="connsiteX37" fmla="*/ 2582 w 10000"/>
                      <a:gd name="connsiteY37" fmla="*/ 6570 h 10000"/>
                      <a:gd name="connsiteX38" fmla="*/ 2620 w 10000"/>
                      <a:gd name="connsiteY38" fmla="*/ 6524 h 10000"/>
                      <a:gd name="connsiteX39" fmla="*/ 2721 w 10000"/>
                      <a:gd name="connsiteY39" fmla="*/ 6452 h 10000"/>
                      <a:gd name="connsiteX40" fmla="*/ 2759 w 10000"/>
                      <a:gd name="connsiteY40" fmla="*/ 6406 h 10000"/>
                      <a:gd name="connsiteX41" fmla="*/ 2808 w 10000"/>
                      <a:gd name="connsiteY41" fmla="*/ 6381 h 10000"/>
                      <a:gd name="connsiteX42" fmla="*/ 2884 w 10000"/>
                      <a:gd name="connsiteY42" fmla="*/ 6335 h 10000"/>
                      <a:gd name="connsiteX43" fmla="*/ 2922 w 10000"/>
                      <a:gd name="connsiteY43" fmla="*/ 6314 h 10000"/>
                      <a:gd name="connsiteX44" fmla="*/ 3023 w 10000"/>
                      <a:gd name="connsiteY44" fmla="*/ 6217 h 10000"/>
                      <a:gd name="connsiteX45" fmla="*/ 3148 w 10000"/>
                      <a:gd name="connsiteY45" fmla="*/ 6053 h 10000"/>
                      <a:gd name="connsiteX46" fmla="*/ 3200 w 10000"/>
                      <a:gd name="connsiteY46" fmla="*/ 6028 h 10000"/>
                      <a:gd name="connsiteX47" fmla="*/ 3238 w 10000"/>
                      <a:gd name="connsiteY47" fmla="*/ 5982 h 10000"/>
                      <a:gd name="connsiteX48" fmla="*/ 3350 w 10000"/>
                      <a:gd name="connsiteY48" fmla="*/ 5935 h 10000"/>
                      <a:gd name="connsiteX49" fmla="*/ 3388 w 10000"/>
                      <a:gd name="connsiteY49" fmla="*/ 5910 h 10000"/>
                      <a:gd name="connsiteX50" fmla="*/ 3439 w 10000"/>
                      <a:gd name="connsiteY50" fmla="*/ 5885 h 10000"/>
                      <a:gd name="connsiteX51" fmla="*/ 3527 w 10000"/>
                      <a:gd name="connsiteY51" fmla="*/ 5792 h 10000"/>
                      <a:gd name="connsiteX52" fmla="*/ 3641 w 10000"/>
                      <a:gd name="connsiteY52" fmla="*/ 5696 h 10000"/>
                      <a:gd name="connsiteX53" fmla="*/ 3704 w 10000"/>
                      <a:gd name="connsiteY53" fmla="*/ 5603 h 10000"/>
                      <a:gd name="connsiteX54" fmla="*/ 3780 w 10000"/>
                      <a:gd name="connsiteY54" fmla="*/ 5532 h 10000"/>
                      <a:gd name="connsiteX55" fmla="*/ 3930 w 10000"/>
                      <a:gd name="connsiteY55" fmla="*/ 5414 h 10000"/>
                      <a:gd name="connsiteX56" fmla="*/ 3968 w 10000"/>
                      <a:gd name="connsiteY56" fmla="*/ 5389 h 10000"/>
                      <a:gd name="connsiteX57" fmla="*/ 4082 w 10000"/>
                      <a:gd name="connsiteY57" fmla="*/ 5343 h 10000"/>
                      <a:gd name="connsiteX58" fmla="*/ 4169 w 10000"/>
                      <a:gd name="connsiteY58" fmla="*/ 5271 h 10000"/>
                      <a:gd name="connsiteX59" fmla="*/ 4207 w 10000"/>
                      <a:gd name="connsiteY59" fmla="*/ 5246 h 10000"/>
                      <a:gd name="connsiteX60" fmla="*/ 4245 w 10000"/>
                      <a:gd name="connsiteY60" fmla="*/ 5200 h 10000"/>
                      <a:gd name="connsiteX61" fmla="*/ 4283 w 10000"/>
                      <a:gd name="connsiteY61" fmla="*/ 5179 h 10000"/>
                      <a:gd name="connsiteX62" fmla="*/ 4384 w 10000"/>
                      <a:gd name="connsiteY62" fmla="*/ 5082 h 10000"/>
                      <a:gd name="connsiteX63" fmla="*/ 4433 w 10000"/>
                      <a:gd name="connsiteY63" fmla="*/ 5057 h 10000"/>
                      <a:gd name="connsiteX64" fmla="*/ 4559 w 10000"/>
                      <a:gd name="connsiteY64" fmla="*/ 4918 h 10000"/>
                      <a:gd name="connsiteX65" fmla="*/ 4610 w 10000"/>
                      <a:gd name="connsiteY65" fmla="*/ 4868 h 10000"/>
                      <a:gd name="connsiteX66" fmla="*/ 4660 w 10000"/>
                      <a:gd name="connsiteY66" fmla="*/ 4800 h 10000"/>
                      <a:gd name="connsiteX67" fmla="*/ 4698 w 10000"/>
                      <a:gd name="connsiteY67" fmla="*/ 4775 h 10000"/>
                      <a:gd name="connsiteX68" fmla="*/ 4760 w 10000"/>
                      <a:gd name="connsiteY68" fmla="*/ 4729 h 10000"/>
                      <a:gd name="connsiteX69" fmla="*/ 4837 w 10000"/>
                      <a:gd name="connsiteY69" fmla="*/ 4632 h 10000"/>
                      <a:gd name="connsiteX70" fmla="*/ 4899 w 10000"/>
                      <a:gd name="connsiteY70" fmla="*/ 4586 h 10000"/>
                      <a:gd name="connsiteX71" fmla="*/ 4937 w 10000"/>
                      <a:gd name="connsiteY71" fmla="*/ 4540 h 10000"/>
                      <a:gd name="connsiteX72" fmla="*/ 5038 w 10000"/>
                      <a:gd name="connsiteY72" fmla="*/ 4443 h 10000"/>
                      <a:gd name="connsiteX73" fmla="*/ 5139 w 10000"/>
                      <a:gd name="connsiteY73" fmla="*/ 4325 h 10000"/>
                      <a:gd name="connsiteX74" fmla="*/ 5240 w 10000"/>
                      <a:gd name="connsiteY74" fmla="*/ 4233 h 10000"/>
                      <a:gd name="connsiteX75" fmla="*/ 5316 w 10000"/>
                      <a:gd name="connsiteY75" fmla="*/ 4182 h 10000"/>
                      <a:gd name="connsiteX76" fmla="*/ 5428 w 10000"/>
                      <a:gd name="connsiteY76" fmla="*/ 4065 h 10000"/>
                      <a:gd name="connsiteX77" fmla="*/ 5466 w 10000"/>
                      <a:gd name="connsiteY77" fmla="*/ 4044 h 10000"/>
                      <a:gd name="connsiteX78" fmla="*/ 5542 w 10000"/>
                      <a:gd name="connsiteY78" fmla="*/ 3947 h 10000"/>
                      <a:gd name="connsiteX79" fmla="*/ 5593 w 10000"/>
                      <a:gd name="connsiteY79" fmla="*/ 3901 h 10000"/>
                      <a:gd name="connsiteX80" fmla="*/ 5629 w 10000"/>
                      <a:gd name="connsiteY80" fmla="*/ 3829 h 10000"/>
                      <a:gd name="connsiteX81" fmla="*/ 5656 w 10000"/>
                      <a:gd name="connsiteY81" fmla="*/ 3758 h 10000"/>
                      <a:gd name="connsiteX82" fmla="*/ 5806 w 10000"/>
                      <a:gd name="connsiteY82" fmla="*/ 3426 h 10000"/>
                      <a:gd name="connsiteX83" fmla="*/ 5858 w 10000"/>
                      <a:gd name="connsiteY83" fmla="*/ 3144 h 10000"/>
                      <a:gd name="connsiteX84" fmla="*/ 5907 w 10000"/>
                      <a:gd name="connsiteY84" fmla="*/ 3001 h 10000"/>
                      <a:gd name="connsiteX85" fmla="*/ 5931 w 10000"/>
                      <a:gd name="connsiteY85" fmla="*/ 2930 h 10000"/>
                      <a:gd name="connsiteX86" fmla="*/ 5958 w 10000"/>
                      <a:gd name="connsiteY86" fmla="*/ 2858 h 10000"/>
                      <a:gd name="connsiteX87" fmla="*/ 6171 w 10000"/>
                      <a:gd name="connsiteY87" fmla="*/ 2388 h 10000"/>
                      <a:gd name="connsiteX88" fmla="*/ 6274 w 10000"/>
                      <a:gd name="connsiteY88" fmla="*/ 2266 h 10000"/>
                      <a:gd name="connsiteX89" fmla="*/ 6373 w 10000"/>
                      <a:gd name="connsiteY89" fmla="*/ 2148 h 10000"/>
                      <a:gd name="connsiteX90" fmla="*/ 6511 w 10000"/>
                      <a:gd name="connsiteY90" fmla="*/ 2102 h 10000"/>
                      <a:gd name="connsiteX91" fmla="*/ 6563 w 10000"/>
                      <a:gd name="connsiteY91" fmla="*/ 2081 h 10000"/>
                      <a:gd name="connsiteX92" fmla="*/ 6939 w 10000"/>
                      <a:gd name="connsiteY92" fmla="*/ 2009 h 10000"/>
                      <a:gd name="connsiteX93" fmla="*/ 7105 w 10000"/>
                      <a:gd name="connsiteY93" fmla="*/ 1984 h 10000"/>
                      <a:gd name="connsiteX94" fmla="*/ 7326 w 10000"/>
                      <a:gd name="connsiteY94" fmla="*/ 1971 h 10000"/>
                      <a:gd name="connsiteX95" fmla="*/ 7682 w 10000"/>
                      <a:gd name="connsiteY95" fmla="*/ 1652 h 10000"/>
                      <a:gd name="connsiteX96" fmla="*/ 7936 w 10000"/>
                      <a:gd name="connsiteY96" fmla="*/ 1442 h 10000"/>
                      <a:gd name="connsiteX97" fmla="*/ 7974 w 10000"/>
                      <a:gd name="connsiteY97" fmla="*/ 1396 h 10000"/>
                      <a:gd name="connsiteX98" fmla="*/ 8200 w 10000"/>
                      <a:gd name="connsiteY98" fmla="*/ 1206 h 10000"/>
                      <a:gd name="connsiteX99" fmla="*/ 8238 w 10000"/>
                      <a:gd name="connsiteY99" fmla="*/ 1181 h 10000"/>
                      <a:gd name="connsiteX100" fmla="*/ 8276 w 10000"/>
                      <a:gd name="connsiteY100" fmla="*/ 1135 h 10000"/>
                      <a:gd name="connsiteX101" fmla="*/ 8325 w 10000"/>
                      <a:gd name="connsiteY101" fmla="*/ 1110 h 10000"/>
                      <a:gd name="connsiteX102" fmla="*/ 8363 w 10000"/>
                      <a:gd name="connsiteY102" fmla="*/ 1084 h 10000"/>
                      <a:gd name="connsiteX103" fmla="*/ 8415 w 10000"/>
                      <a:gd name="connsiteY103" fmla="*/ 1063 h 10000"/>
                      <a:gd name="connsiteX104" fmla="*/ 8464 w 10000"/>
                      <a:gd name="connsiteY104" fmla="*/ 1017 h 10000"/>
                      <a:gd name="connsiteX105" fmla="*/ 8616 w 10000"/>
                      <a:gd name="connsiteY105" fmla="*/ 895 h 10000"/>
                      <a:gd name="connsiteX106" fmla="*/ 8652 w 10000"/>
                      <a:gd name="connsiteY106" fmla="*/ 874 h 10000"/>
                      <a:gd name="connsiteX107" fmla="*/ 8753 w 10000"/>
                      <a:gd name="connsiteY107" fmla="*/ 828 h 10000"/>
                      <a:gd name="connsiteX108" fmla="*/ 8892 w 10000"/>
                      <a:gd name="connsiteY108" fmla="*/ 731 h 10000"/>
                      <a:gd name="connsiteX109" fmla="*/ 8981 w 10000"/>
                      <a:gd name="connsiteY109" fmla="*/ 685 h 10000"/>
                      <a:gd name="connsiteX110" fmla="*/ 9232 w 10000"/>
                      <a:gd name="connsiteY110" fmla="*/ 517 h 10000"/>
                      <a:gd name="connsiteX111" fmla="*/ 9322 w 10000"/>
                      <a:gd name="connsiteY111" fmla="*/ 450 h 10000"/>
                      <a:gd name="connsiteX112" fmla="*/ 9384 w 10000"/>
                      <a:gd name="connsiteY112" fmla="*/ 399 h 10000"/>
                      <a:gd name="connsiteX113" fmla="*/ 9433 w 10000"/>
                      <a:gd name="connsiteY113" fmla="*/ 378 h 10000"/>
                      <a:gd name="connsiteX114" fmla="*/ 9523 w 10000"/>
                      <a:gd name="connsiteY114" fmla="*/ 307 h 10000"/>
                      <a:gd name="connsiteX115" fmla="*/ 9572 w 10000"/>
                      <a:gd name="connsiteY115" fmla="*/ 282 h 10000"/>
                      <a:gd name="connsiteX116" fmla="*/ 9711 w 10000"/>
                      <a:gd name="connsiteY116" fmla="*/ 189 h 10000"/>
                      <a:gd name="connsiteX117" fmla="*/ 9812 w 10000"/>
                      <a:gd name="connsiteY117" fmla="*/ 118 h 10000"/>
                      <a:gd name="connsiteX118" fmla="*/ 9899 w 10000"/>
                      <a:gd name="connsiteY118" fmla="*/ 71 h 10000"/>
                      <a:gd name="connsiteX119" fmla="*/ 9962 w 10000"/>
                      <a:gd name="connsiteY119" fmla="*/ 21 h 10000"/>
                      <a:gd name="connsiteX120" fmla="*/ 10000 w 10000"/>
                      <a:gd name="connsiteY12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296 w 10000"/>
                      <a:gd name="connsiteY15" fmla="*/ 7684 h 10000"/>
                      <a:gd name="connsiteX16" fmla="*/ 1386 w 10000"/>
                      <a:gd name="connsiteY16" fmla="*/ 7612 h 10000"/>
                      <a:gd name="connsiteX17" fmla="*/ 1424 w 10000"/>
                      <a:gd name="connsiteY17" fmla="*/ 7566 h 10000"/>
                      <a:gd name="connsiteX18" fmla="*/ 1473 w 10000"/>
                      <a:gd name="connsiteY18" fmla="*/ 7541 h 10000"/>
                      <a:gd name="connsiteX19" fmla="*/ 1574 w 10000"/>
                      <a:gd name="connsiteY19" fmla="*/ 7423 h 10000"/>
                      <a:gd name="connsiteX20" fmla="*/ 1612 w 10000"/>
                      <a:gd name="connsiteY20" fmla="*/ 7398 h 10000"/>
                      <a:gd name="connsiteX21" fmla="*/ 1688 w 10000"/>
                      <a:gd name="connsiteY21" fmla="*/ 7306 h 10000"/>
                      <a:gd name="connsiteX22" fmla="*/ 1726 w 10000"/>
                      <a:gd name="connsiteY22" fmla="*/ 7280 h 10000"/>
                      <a:gd name="connsiteX23" fmla="*/ 1800 w 10000"/>
                      <a:gd name="connsiteY23" fmla="*/ 7188 h 10000"/>
                      <a:gd name="connsiteX24" fmla="*/ 1838 w 10000"/>
                      <a:gd name="connsiteY24" fmla="*/ 7137 h 10000"/>
                      <a:gd name="connsiteX25" fmla="*/ 1928 w 10000"/>
                      <a:gd name="connsiteY25" fmla="*/ 7091 h 10000"/>
                      <a:gd name="connsiteX26" fmla="*/ 1966 w 10000"/>
                      <a:gd name="connsiteY26" fmla="*/ 7045 h 10000"/>
                      <a:gd name="connsiteX27" fmla="*/ 2091 w 10000"/>
                      <a:gd name="connsiteY27" fmla="*/ 6999 h 10000"/>
                      <a:gd name="connsiteX28" fmla="*/ 2129 w 10000"/>
                      <a:gd name="connsiteY28" fmla="*/ 6948 h 10000"/>
                      <a:gd name="connsiteX29" fmla="*/ 2167 w 10000"/>
                      <a:gd name="connsiteY29" fmla="*/ 6927 h 10000"/>
                      <a:gd name="connsiteX30" fmla="*/ 2230 w 10000"/>
                      <a:gd name="connsiteY30" fmla="*/ 6881 h 10000"/>
                      <a:gd name="connsiteX31" fmla="*/ 2304 w 10000"/>
                      <a:gd name="connsiteY31" fmla="*/ 6831 h 10000"/>
                      <a:gd name="connsiteX32" fmla="*/ 2418 w 10000"/>
                      <a:gd name="connsiteY32" fmla="*/ 6738 h 10000"/>
                      <a:gd name="connsiteX33" fmla="*/ 2456 w 10000"/>
                      <a:gd name="connsiteY33" fmla="*/ 6713 h 10000"/>
                      <a:gd name="connsiteX34" fmla="*/ 2494 w 10000"/>
                      <a:gd name="connsiteY34" fmla="*/ 6692 h 10000"/>
                      <a:gd name="connsiteX35" fmla="*/ 2532 w 10000"/>
                      <a:gd name="connsiteY35" fmla="*/ 6620 h 10000"/>
                      <a:gd name="connsiteX36" fmla="*/ 2582 w 10000"/>
                      <a:gd name="connsiteY36" fmla="*/ 6570 h 10000"/>
                      <a:gd name="connsiteX37" fmla="*/ 2620 w 10000"/>
                      <a:gd name="connsiteY37" fmla="*/ 6524 h 10000"/>
                      <a:gd name="connsiteX38" fmla="*/ 2721 w 10000"/>
                      <a:gd name="connsiteY38" fmla="*/ 6452 h 10000"/>
                      <a:gd name="connsiteX39" fmla="*/ 2759 w 10000"/>
                      <a:gd name="connsiteY39" fmla="*/ 6406 h 10000"/>
                      <a:gd name="connsiteX40" fmla="*/ 2808 w 10000"/>
                      <a:gd name="connsiteY40" fmla="*/ 6381 h 10000"/>
                      <a:gd name="connsiteX41" fmla="*/ 2884 w 10000"/>
                      <a:gd name="connsiteY41" fmla="*/ 6335 h 10000"/>
                      <a:gd name="connsiteX42" fmla="*/ 2922 w 10000"/>
                      <a:gd name="connsiteY42" fmla="*/ 6314 h 10000"/>
                      <a:gd name="connsiteX43" fmla="*/ 3023 w 10000"/>
                      <a:gd name="connsiteY43" fmla="*/ 6217 h 10000"/>
                      <a:gd name="connsiteX44" fmla="*/ 3148 w 10000"/>
                      <a:gd name="connsiteY44" fmla="*/ 6053 h 10000"/>
                      <a:gd name="connsiteX45" fmla="*/ 3200 w 10000"/>
                      <a:gd name="connsiteY45" fmla="*/ 6028 h 10000"/>
                      <a:gd name="connsiteX46" fmla="*/ 3238 w 10000"/>
                      <a:gd name="connsiteY46" fmla="*/ 5982 h 10000"/>
                      <a:gd name="connsiteX47" fmla="*/ 3350 w 10000"/>
                      <a:gd name="connsiteY47" fmla="*/ 5935 h 10000"/>
                      <a:gd name="connsiteX48" fmla="*/ 3388 w 10000"/>
                      <a:gd name="connsiteY48" fmla="*/ 5910 h 10000"/>
                      <a:gd name="connsiteX49" fmla="*/ 3439 w 10000"/>
                      <a:gd name="connsiteY49" fmla="*/ 5885 h 10000"/>
                      <a:gd name="connsiteX50" fmla="*/ 3527 w 10000"/>
                      <a:gd name="connsiteY50" fmla="*/ 5792 h 10000"/>
                      <a:gd name="connsiteX51" fmla="*/ 3641 w 10000"/>
                      <a:gd name="connsiteY51" fmla="*/ 5696 h 10000"/>
                      <a:gd name="connsiteX52" fmla="*/ 3704 w 10000"/>
                      <a:gd name="connsiteY52" fmla="*/ 5603 h 10000"/>
                      <a:gd name="connsiteX53" fmla="*/ 3780 w 10000"/>
                      <a:gd name="connsiteY53" fmla="*/ 5532 h 10000"/>
                      <a:gd name="connsiteX54" fmla="*/ 3930 w 10000"/>
                      <a:gd name="connsiteY54" fmla="*/ 5414 h 10000"/>
                      <a:gd name="connsiteX55" fmla="*/ 3968 w 10000"/>
                      <a:gd name="connsiteY55" fmla="*/ 5389 h 10000"/>
                      <a:gd name="connsiteX56" fmla="*/ 4082 w 10000"/>
                      <a:gd name="connsiteY56" fmla="*/ 5343 h 10000"/>
                      <a:gd name="connsiteX57" fmla="*/ 4169 w 10000"/>
                      <a:gd name="connsiteY57" fmla="*/ 5271 h 10000"/>
                      <a:gd name="connsiteX58" fmla="*/ 4207 w 10000"/>
                      <a:gd name="connsiteY58" fmla="*/ 5246 h 10000"/>
                      <a:gd name="connsiteX59" fmla="*/ 4245 w 10000"/>
                      <a:gd name="connsiteY59" fmla="*/ 5200 h 10000"/>
                      <a:gd name="connsiteX60" fmla="*/ 4283 w 10000"/>
                      <a:gd name="connsiteY60" fmla="*/ 5179 h 10000"/>
                      <a:gd name="connsiteX61" fmla="*/ 4384 w 10000"/>
                      <a:gd name="connsiteY61" fmla="*/ 5082 h 10000"/>
                      <a:gd name="connsiteX62" fmla="*/ 4433 w 10000"/>
                      <a:gd name="connsiteY62" fmla="*/ 5057 h 10000"/>
                      <a:gd name="connsiteX63" fmla="*/ 4559 w 10000"/>
                      <a:gd name="connsiteY63" fmla="*/ 4918 h 10000"/>
                      <a:gd name="connsiteX64" fmla="*/ 4610 w 10000"/>
                      <a:gd name="connsiteY64" fmla="*/ 4868 h 10000"/>
                      <a:gd name="connsiteX65" fmla="*/ 4660 w 10000"/>
                      <a:gd name="connsiteY65" fmla="*/ 4800 h 10000"/>
                      <a:gd name="connsiteX66" fmla="*/ 4698 w 10000"/>
                      <a:gd name="connsiteY66" fmla="*/ 4775 h 10000"/>
                      <a:gd name="connsiteX67" fmla="*/ 4760 w 10000"/>
                      <a:gd name="connsiteY67" fmla="*/ 4729 h 10000"/>
                      <a:gd name="connsiteX68" fmla="*/ 4837 w 10000"/>
                      <a:gd name="connsiteY68" fmla="*/ 4632 h 10000"/>
                      <a:gd name="connsiteX69" fmla="*/ 4899 w 10000"/>
                      <a:gd name="connsiteY69" fmla="*/ 4586 h 10000"/>
                      <a:gd name="connsiteX70" fmla="*/ 4937 w 10000"/>
                      <a:gd name="connsiteY70" fmla="*/ 4540 h 10000"/>
                      <a:gd name="connsiteX71" fmla="*/ 5038 w 10000"/>
                      <a:gd name="connsiteY71" fmla="*/ 4443 h 10000"/>
                      <a:gd name="connsiteX72" fmla="*/ 5139 w 10000"/>
                      <a:gd name="connsiteY72" fmla="*/ 4325 h 10000"/>
                      <a:gd name="connsiteX73" fmla="*/ 5240 w 10000"/>
                      <a:gd name="connsiteY73" fmla="*/ 4233 h 10000"/>
                      <a:gd name="connsiteX74" fmla="*/ 5316 w 10000"/>
                      <a:gd name="connsiteY74" fmla="*/ 4182 h 10000"/>
                      <a:gd name="connsiteX75" fmla="*/ 5428 w 10000"/>
                      <a:gd name="connsiteY75" fmla="*/ 4065 h 10000"/>
                      <a:gd name="connsiteX76" fmla="*/ 5466 w 10000"/>
                      <a:gd name="connsiteY76" fmla="*/ 4044 h 10000"/>
                      <a:gd name="connsiteX77" fmla="*/ 5542 w 10000"/>
                      <a:gd name="connsiteY77" fmla="*/ 3947 h 10000"/>
                      <a:gd name="connsiteX78" fmla="*/ 5593 w 10000"/>
                      <a:gd name="connsiteY78" fmla="*/ 3901 h 10000"/>
                      <a:gd name="connsiteX79" fmla="*/ 5629 w 10000"/>
                      <a:gd name="connsiteY79" fmla="*/ 3829 h 10000"/>
                      <a:gd name="connsiteX80" fmla="*/ 5656 w 10000"/>
                      <a:gd name="connsiteY80" fmla="*/ 3758 h 10000"/>
                      <a:gd name="connsiteX81" fmla="*/ 5806 w 10000"/>
                      <a:gd name="connsiteY81" fmla="*/ 3426 h 10000"/>
                      <a:gd name="connsiteX82" fmla="*/ 5858 w 10000"/>
                      <a:gd name="connsiteY82" fmla="*/ 3144 h 10000"/>
                      <a:gd name="connsiteX83" fmla="*/ 5907 w 10000"/>
                      <a:gd name="connsiteY83" fmla="*/ 3001 h 10000"/>
                      <a:gd name="connsiteX84" fmla="*/ 5931 w 10000"/>
                      <a:gd name="connsiteY84" fmla="*/ 2930 h 10000"/>
                      <a:gd name="connsiteX85" fmla="*/ 5958 w 10000"/>
                      <a:gd name="connsiteY85" fmla="*/ 2858 h 10000"/>
                      <a:gd name="connsiteX86" fmla="*/ 6171 w 10000"/>
                      <a:gd name="connsiteY86" fmla="*/ 2388 h 10000"/>
                      <a:gd name="connsiteX87" fmla="*/ 6274 w 10000"/>
                      <a:gd name="connsiteY87" fmla="*/ 2266 h 10000"/>
                      <a:gd name="connsiteX88" fmla="*/ 6373 w 10000"/>
                      <a:gd name="connsiteY88" fmla="*/ 2148 h 10000"/>
                      <a:gd name="connsiteX89" fmla="*/ 6511 w 10000"/>
                      <a:gd name="connsiteY89" fmla="*/ 2102 h 10000"/>
                      <a:gd name="connsiteX90" fmla="*/ 6563 w 10000"/>
                      <a:gd name="connsiteY90" fmla="*/ 2081 h 10000"/>
                      <a:gd name="connsiteX91" fmla="*/ 6939 w 10000"/>
                      <a:gd name="connsiteY91" fmla="*/ 2009 h 10000"/>
                      <a:gd name="connsiteX92" fmla="*/ 7105 w 10000"/>
                      <a:gd name="connsiteY92" fmla="*/ 1984 h 10000"/>
                      <a:gd name="connsiteX93" fmla="*/ 7326 w 10000"/>
                      <a:gd name="connsiteY93" fmla="*/ 1971 h 10000"/>
                      <a:gd name="connsiteX94" fmla="*/ 7682 w 10000"/>
                      <a:gd name="connsiteY94" fmla="*/ 1652 h 10000"/>
                      <a:gd name="connsiteX95" fmla="*/ 7936 w 10000"/>
                      <a:gd name="connsiteY95" fmla="*/ 1442 h 10000"/>
                      <a:gd name="connsiteX96" fmla="*/ 7974 w 10000"/>
                      <a:gd name="connsiteY96" fmla="*/ 1396 h 10000"/>
                      <a:gd name="connsiteX97" fmla="*/ 8200 w 10000"/>
                      <a:gd name="connsiteY97" fmla="*/ 1206 h 10000"/>
                      <a:gd name="connsiteX98" fmla="*/ 8238 w 10000"/>
                      <a:gd name="connsiteY98" fmla="*/ 1181 h 10000"/>
                      <a:gd name="connsiteX99" fmla="*/ 8276 w 10000"/>
                      <a:gd name="connsiteY99" fmla="*/ 1135 h 10000"/>
                      <a:gd name="connsiteX100" fmla="*/ 8325 w 10000"/>
                      <a:gd name="connsiteY100" fmla="*/ 1110 h 10000"/>
                      <a:gd name="connsiteX101" fmla="*/ 8363 w 10000"/>
                      <a:gd name="connsiteY101" fmla="*/ 1084 h 10000"/>
                      <a:gd name="connsiteX102" fmla="*/ 8415 w 10000"/>
                      <a:gd name="connsiteY102" fmla="*/ 1063 h 10000"/>
                      <a:gd name="connsiteX103" fmla="*/ 8464 w 10000"/>
                      <a:gd name="connsiteY103" fmla="*/ 1017 h 10000"/>
                      <a:gd name="connsiteX104" fmla="*/ 8616 w 10000"/>
                      <a:gd name="connsiteY104" fmla="*/ 895 h 10000"/>
                      <a:gd name="connsiteX105" fmla="*/ 8652 w 10000"/>
                      <a:gd name="connsiteY105" fmla="*/ 874 h 10000"/>
                      <a:gd name="connsiteX106" fmla="*/ 8753 w 10000"/>
                      <a:gd name="connsiteY106" fmla="*/ 828 h 10000"/>
                      <a:gd name="connsiteX107" fmla="*/ 8892 w 10000"/>
                      <a:gd name="connsiteY107" fmla="*/ 731 h 10000"/>
                      <a:gd name="connsiteX108" fmla="*/ 8981 w 10000"/>
                      <a:gd name="connsiteY108" fmla="*/ 685 h 10000"/>
                      <a:gd name="connsiteX109" fmla="*/ 9232 w 10000"/>
                      <a:gd name="connsiteY109" fmla="*/ 517 h 10000"/>
                      <a:gd name="connsiteX110" fmla="*/ 9322 w 10000"/>
                      <a:gd name="connsiteY110" fmla="*/ 450 h 10000"/>
                      <a:gd name="connsiteX111" fmla="*/ 9384 w 10000"/>
                      <a:gd name="connsiteY111" fmla="*/ 399 h 10000"/>
                      <a:gd name="connsiteX112" fmla="*/ 9433 w 10000"/>
                      <a:gd name="connsiteY112" fmla="*/ 378 h 10000"/>
                      <a:gd name="connsiteX113" fmla="*/ 9523 w 10000"/>
                      <a:gd name="connsiteY113" fmla="*/ 307 h 10000"/>
                      <a:gd name="connsiteX114" fmla="*/ 9572 w 10000"/>
                      <a:gd name="connsiteY114" fmla="*/ 282 h 10000"/>
                      <a:gd name="connsiteX115" fmla="*/ 9711 w 10000"/>
                      <a:gd name="connsiteY115" fmla="*/ 189 h 10000"/>
                      <a:gd name="connsiteX116" fmla="*/ 9812 w 10000"/>
                      <a:gd name="connsiteY116" fmla="*/ 118 h 10000"/>
                      <a:gd name="connsiteX117" fmla="*/ 9899 w 10000"/>
                      <a:gd name="connsiteY117" fmla="*/ 71 h 10000"/>
                      <a:gd name="connsiteX118" fmla="*/ 9962 w 10000"/>
                      <a:gd name="connsiteY118" fmla="*/ 21 h 10000"/>
                      <a:gd name="connsiteX119" fmla="*/ 10000 w 10000"/>
                      <a:gd name="connsiteY11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296 w 10000"/>
                      <a:gd name="connsiteY15" fmla="*/ 7684 h 10000"/>
                      <a:gd name="connsiteX16" fmla="*/ 1386 w 10000"/>
                      <a:gd name="connsiteY16" fmla="*/ 7612 h 10000"/>
                      <a:gd name="connsiteX17" fmla="*/ 1473 w 10000"/>
                      <a:gd name="connsiteY17" fmla="*/ 7541 h 10000"/>
                      <a:gd name="connsiteX18" fmla="*/ 1574 w 10000"/>
                      <a:gd name="connsiteY18" fmla="*/ 7423 h 10000"/>
                      <a:gd name="connsiteX19" fmla="*/ 1612 w 10000"/>
                      <a:gd name="connsiteY19" fmla="*/ 7398 h 10000"/>
                      <a:gd name="connsiteX20" fmla="*/ 1688 w 10000"/>
                      <a:gd name="connsiteY20" fmla="*/ 7306 h 10000"/>
                      <a:gd name="connsiteX21" fmla="*/ 1726 w 10000"/>
                      <a:gd name="connsiteY21" fmla="*/ 7280 h 10000"/>
                      <a:gd name="connsiteX22" fmla="*/ 1800 w 10000"/>
                      <a:gd name="connsiteY22" fmla="*/ 7188 h 10000"/>
                      <a:gd name="connsiteX23" fmla="*/ 1838 w 10000"/>
                      <a:gd name="connsiteY23" fmla="*/ 7137 h 10000"/>
                      <a:gd name="connsiteX24" fmla="*/ 1928 w 10000"/>
                      <a:gd name="connsiteY24" fmla="*/ 7091 h 10000"/>
                      <a:gd name="connsiteX25" fmla="*/ 1966 w 10000"/>
                      <a:gd name="connsiteY25" fmla="*/ 7045 h 10000"/>
                      <a:gd name="connsiteX26" fmla="*/ 2091 w 10000"/>
                      <a:gd name="connsiteY26" fmla="*/ 6999 h 10000"/>
                      <a:gd name="connsiteX27" fmla="*/ 2129 w 10000"/>
                      <a:gd name="connsiteY27" fmla="*/ 6948 h 10000"/>
                      <a:gd name="connsiteX28" fmla="*/ 2167 w 10000"/>
                      <a:gd name="connsiteY28" fmla="*/ 6927 h 10000"/>
                      <a:gd name="connsiteX29" fmla="*/ 2230 w 10000"/>
                      <a:gd name="connsiteY29" fmla="*/ 6881 h 10000"/>
                      <a:gd name="connsiteX30" fmla="*/ 2304 w 10000"/>
                      <a:gd name="connsiteY30" fmla="*/ 6831 h 10000"/>
                      <a:gd name="connsiteX31" fmla="*/ 2418 w 10000"/>
                      <a:gd name="connsiteY31" fmla="*/ 6738 h 10000"/>
                      <a:gd name="connsiteX32" fmla="*/ 2456 w 10000"/>
                      <a:gd name="connsiteY32" fmla="*/ 6713 h 10000"/>
                      <a:gd name="connsiteX33" fmla="*/ 2494 w 10000"/>
                      <a:gd name="connsiteY33" fmla="*/ 6692 h 10000"/>
                      <a:gd name="connsiteX34" fmla="*/ 2532 w 10000"/>
                      <a:gd name="connsiteY34" fmla="*/ 6620 h 10000"/>
                      <a:gd name="connsiteX35" fmla="*/ 2582 w 10000"/>
                      <a:gd name="connsiteY35" fmla="*/ 6570 h 10000"/>
                      <a:gd name="connsiteX36" fmla="*/ 2620 w 10000"/>
                      <a:gd name="connsiteY36" fmla="*/ 6524 h 10000"/>
                      <a:gd name="connsiteX37" fmla="*/ 2721 w 10000"/>
                      <a:gd name="connsiteY37" fmla="*/ 6452 h 10000"/>
                      <a:gd name="connsiteX38" fmla="*/ 2759 w 10000"/>
                      <a:gd name="connsiteY38" fmla="*/ 6406 h 10000"/>
                      <a:gd name="connsiteX39" fmla="*/ 2808 w 10000"/>
                      <a:gd name="connsiteY39" fmla="*/ 6381 h 10000"/>
                      <a:gd name="connsiteX40" fmla="*/ 2884 w 10000"/>
                      <a:gd name="connsiteY40" fmla="*/ 6335 h 10000"/>
                      <a:gd name="connsiteX41" fmla="*/ 2922 w 10000"/>
                      <a:gd name="connsiteY41" fmla="*/ 6314 h 10000"/>
                      <a:gd name="connsiteX42" fmla="*/ 3023 w 10000"/>
                      <a:gd name="connsiteY42" fmla="*/ 6217 h 10000"/>
                      <a:gd name="connsiteX43" fmla="*/ 3148 w 10000"/>
                      <a:gd name="connsiteY43" fmla="*/ 6053 h 10000"/>
                      <a:gd name="connsiteX44" fmla="*/ 3200 w 10000"/>
                      <a:gd name="connsiteY44" fmla="*/ 6028 h 10000"/>
                      <a:gd name="connsiteX45" fmla="*/ 3238 w 10000"/>
                      <a:gd name="connsiteY45" fmla="*/ 5982 h 10000"/>
                      <a:gd name="connsiteX46" fmla="*/ 3350 w 10000"/>
                      <a:gd name="connsiteY46" fmla="*/ 5935 h 10000"/>
                      <a:gd name="connsiteX47" fmla="*/ 3388 w 10000"/>
                      <a:gd name="connsiteY47" fmla="*/ 5910 h 10000"/>
                      <a:gd name="connsiteX48" fmla="*/ 3439 w 10000"/>
                      <a:gd name="connsiteY48" fmla="*/ 5885 h 10000"/>
                      <a:gd name="connsiteX49" fmla="*/ 3527 w 10000"/>
                      <a:gd name="connsiteY49" fmla="*/ 5792 h 10000"/>
                      <a:gd name="connsiteX50" fmla="*/ 3641 w 10000"/>
                      <a:gd name="connsiteY50" fmla="*/ 5696 h 10000"/>
                      <a:gd name="connsiteX51" fmla="*/ 3704 w 10000"/>
                      <a:gd name="connsiteY51" fmla="*/ 5603 h 10000"/>
                      <a:gd name="connsiteX52" fmla="*/ 3780 w 10000"/>
                      <a:gd name="connsiteY52" fmla="*/ 5532 h 10000"/>
                      <a:gd name="connsiteX53" fmla="*/ 3930 w 10000"/>
                      <a:gd name="connsiteY53" fmla="*/ 5414 h 10000"/>
                      <a:gd name="connsiteX54" fmla="*/ 3968 w 10000"/>
                      <a:gd name="connsiteY54" fmla="*/ 5389 h 10000"/>
                      <a:gd name="connsiteX55" fmla="*/ 4082 w 10000"/>
                      <a:gd name="connsiteY55" fmla="*/ 5343 h 10000"/>
                      <a:gd name="connsiteX56" fmla="*/ 4169 w 10000"/>
                      <a:gd name="connsiteY56" fmla="*/ 5271 h 10000"/>
                      <a:gd name="connsiteX57" fmla="*/ 4207 w 10000"/>
                      <a:gd name="connsiteY57" fmla="*/ 5246 h 10000"/>
                      <a:gd name="connsiteX58" fmla="*/ 4245 w 10000"/>
                      <a:gd name="connsiteY58" fmla="*/ 5200 h 10000"/>
                      <a:gd name="connsiteX59" fmla="*/ 4283 w 10000"/>
                      <a:gd name="connsiteY59" fmla="*/ 5179 h 10000"/>
                      <a:gd name="connsiteX60" fmla="*/ 4384 w 10000"/>
                      <a:gd name="connsiteY60" fmla="*/ 5082 h 10000"/>
                      <a:gd name="connsiteX61" fmla="*/ 4433 w 10000"/>
                      <a:gd name="connsiteY61" fmla="*/ 5057 h 10000"/>
                      <a:gd name="connsiteX62" fmla="*/ 4559 w 10000"/>
                      <a:gd name="connsiteY62" fmla="*/ 4918 h 10000"/>
                      <a:gd name="connsiteX63" fmla="*/ 4610 w 10000"/>
                      <a:gd name="connsiteY63" fmla="*/ 4868 h 10000"/>
                      <a:gd name="connsiteX64" fmla="*/ 4660 w 10000"/>
                      <a:gd name="connsiteY64" fmla="*/ 4800 h 10000"/>
                      <a:gd name="connsiteX65" fmla="*/ 4698 w 10000"/>
                      <a:gd name="connsiteY65" fmla="*/ 4775 h 10000"/>
                      <a:gd name="connsiteX66" fmla="*/ 4760 w 10000"/>
                      <a:gd name="connsiteY66" fmla="*/ 4729 h 10000"/>
                      <a:gd name="connsiteX67" fmla="*/ 4837 w 10000"/>
                      <a:gd name="connsiteY67" fmla="*/ 4632 h 10000"/>
                      <a:gd name="connsiteX68" fmla="*/ 4899 w 10000"/>
                      <a:gd name="connsiteY68" fmla="*/ 4586 h 10000"/>
                      <a:gd name="connsiteX69" fmla="*/ 4937 w 10000"/>
                      <a:gd name="connsiteY69" fmla="*/ 4540 h 10000"/>
                      <a:gd name="connsiteX70" fmla="*/ 5038 w 10000"/>
                      <a:gd name="connsiteY70" fmla="*/ 4443 h 10000"/>
                      <a:gd name="connsiteX71" fmla="*/ 5139 w 10000"/>
                      <a:gd name="connsiteY71" fmla="*/ 4325 h 10000"/>
                      <a:gd name="connsiteX72" fmla="*/ 5240 w 10000"/>
                      <a:gd name="connsiteY72" fmla="*/ 4233 h 10000"/>
                      <a:gd name="connsiteX73" fmla="*/ 5316 w 10000"/>
                      <a:gd name="connsiteY73" fmla="*/ 4182 h 10000"/>
                      <a:gd name="connsiteX74" fmla="*/ 5428 w 10000"/>
                      <a:gd name="connsiteY74" fmla="*/ 4065 h 10000"/>
                      <a:gd name="connsiteX75" fmla="*/ 5466 w 10000"/>
                      <a:gd name="connsiteY75" fmla="*/ 4044 h 10000"/>
                      <a:gd name="connsiteX76" fmla="*/ 5542 w 10000"/>
                      <a:gd name="connsiteY76" fmla="*/ 3947 h 10000"/>
                      <a:gd name="connsiteX77" fmla="*/ 5593 w 10000"/>
                      <a:gd name="connsiteY77" fmla="*/ 3901 h 10000"/>
                      <a:gd name="connsiteX78" fmla="*/ 5629 w 10000"/>
                      <a:gd name="connsiteY78" fmla="*/ 3829 h 10000"/>
                      <a:gd name="connsiteX79" fmla="*/ 5656 w 10000"/>
                      <a:gd name="connsiteY79" fmla="*/ 3758 h 10000"/>
                      <a:gd name="connsiteX80" fmla="*/ 5806 w 10000"/>
                      <a:gd name="connsiteY80" fmla="*/ 3426 h 10000"/>
                      <a:gd name="connsiteX81" fmla="*/ 5858 w 10000"/>
                      <a:gd name="connsiteY81" fmla="*/ 3144 h 10000"/>
                      <a:gd name="connsiteX82" fmla="*/ 5907 w 10000"/>
                      <a:gd name="connsiteY82" fmla="*/ 3001 h 10000"/>
                      <a:gd name="connsiteX83" fmla="*/ 5931 w 10000"/>
                      <a:gd name="connsiteY83" fmla="*/ 2930 h 10000"/>
                      <a:gd name="connsiteX84" fmla="*/ 5958 w 10000"/>
                      <a:gd name="connsiteY84" fmla="*/ 2858 h 10000"/>
                      <a:gd name="connsiteX85" fmla="*/ 6171 w 10000"/>
                      <a:gd name="connsiteY85" fmla="*/ 2388 h 10000"/>
                      <a:gd name="connsiteX86" fmla="*/ 6274 w 10000"/>
                      <a:gd name="connsiteY86" fmla="*/ 2266 h 10000"/>
                      <a:gd name="connsiteX87" fmla="*/ 6373 w 10000"/>
                      <a:gd name="connsiteY87" fmla="*/ 2148 h 10000"/>
                      <a:gd name="connsiteX88" fmla="*/ 6511 w 10000"/>
                      <a:gd name="connsiteY88" fmla="*/ 2102 h 10000"/>
                      <a:gd name="connsiteX89" fmla="*/ 6563 w 10000"/>
                      <a:gd name="connsiteY89" fmla="*/ 2081 h 10000"/>
                      <a:gd name="connsiteX90" fmla="*/ 6939 w 10000"/>
                      <a:gd name="connsiteY90" fmla="*/ 2009 h 10000"/>
                      <a:gd name="connsiteX91" fmla="*/ 7105 w 10000"/>
                      <a:gd name="connsiteY91" fmla="*/ 1984 h 10000"/>
                      <a:gd name="connsiteX92" fmla="*/ 7326 w 10000"/>
                      <a:gd name="connsiteY92" fmla="*/ 1971 h 10000"/>
                      <a:gd name="connsiteX93" fmla="*/ 7682 w 10000"/>
                      <a:gd name="connsiteY93" fmla="*/ 1652 h 10000"/>
                      <a:gd name="connsiteX94" fmla="*/ 7936 w 10000"/>
                      <a:gd name="connsiteY94" fmla="*/ 1442 h 10000"/>
                      <a:gd name="connsiteX95" fmla="*/ 7974 w 10000"/>
                      <a:gd name="connsiteY95" fmla="*/ 1396 h 10000"/>
                      <a:gd name="connsiteX96" fmla="*/ 8200 w 10000"/>
                      <a:gd name="connsiteY96" fmla="*/ 1206 h 10000"/>
                      <a:gd name="connsiteX97" fmla="*/ 8238 w 10000"/>
                      <a:gd name="connsiteY97" fmla="*/ 1181 h 10000"/>
                      <a:gd name="connsiteX98" fmla="*/ 8276 w 10000"/>
                      <a:gd name="connsiteY98" fmla="*/ 1135 h 10000"/>
                      <a:gd name="connsiteX99" fmla="*/ 8325 w 10000"/>
                      <a:gd name="connsiteY99" fmla="*/ 1110 h 10000"/>
                      <a:gd name="connsiteX100" fmla="*/ 8363 w 10000"/>
                      <a:gd name="connsiteY100" fmla="*/ 1084 h 10000"/>
                      <a:gd name="connsiteX101" fmla="*/ 8415 w 10000"/>
                      <a:gd name="connsiteY101" fmla="*/ 1063 h 10000"/>
                      <a:gd name="connsiteX102" fmla="*/ 8464 w 10000"/>
                      <a:gd name="connsiteY102" fmla="*/ 1017 h 10000"/>
                      <a:gd name="connsiteX103" fmla="*/ 8616 w 10000"/>
                      <a:gd name="connsiteY103" fmla="*/ 895 h 10000"/>
                      <a:gd name="connsiteX104" fmla="*/ 8652 w 10000"/>
                      <a:gd name="connsiteY104" fmla="*/ 874 h 10000"/>
                      <a:gd name="connsiteX105" fmla="*/ 8753 w 10000"/>
                      <a:gd name="connsiteY105" fmla="*/ 828 h 10000"/>
                      <a:gd name="connsiteX106" fmla="*/ 8892 w 10000"/>
                      <a:gd name="connsiteY106" fmla="*/ 731 h 10000"/>
                      <a:gd name="connsiteX107" fmla="*/ 8981 w 10000"/>
                      <a:gd name="connsiteY107" fmla="*/ 685 h 10000"/>
                      <a:gd name="connsiteX108" fmla="*/ 9232 w 10000"/>
                      <a:gd name="connsiteY108" fmla="*/ 517 h 10000"/>
                      <a:gd name="connsiteX109" fmla="*/ 9322 w 10000"/>
                      <a:gd name="connsiteY109" fmla="*/ 450 h 10000"/>
                      <a:gd name="connsiteX110" fmla="*/ 9384 w 10000"/>
                      <a:gd name="connsiteY110" fmla="*/ 399 h 10000"/>
                      <a:gd name="connsiteX111" fmla="*/ 9433 w 10000"/>
                      <a:gd name="connsiteY111" fmla="*/ 378 h 10000"/>
                      <a:gd name="connsiteX112" fmla="*/ 9523 w 10000"/>
                      <a:gd name="connsiteY112" fmla="*/ 307 h 10000"/>
                      <a:gd name="connsiteX113" fmla="*/ 9572 w 10000"/>
                      <a:gd name="connsiteY113" fmla="*/ 282 h 10000"/>
                      <a:gd name="connsiteX114" fmla="*/ 9711 w 10000"/>
                      <a:gd name="connsiteY114" fmla="*/ 189 h 10000"/>
                      <a:gd name="connsiteX115" fmla="*/ 9812 w 10000"/>
                      <a:gd name="connsiteY115" fmla="*/ 118 h 10000"/>
                      <a:gd name="connsiteX116" fmla="*/ 9899 w 10000"/>
                      <a:gd name="connsiteY116" fmla="*/ 71 h 10000"/>
                      <a:gd name="connsiteX117" fmla="*/ 9962 w 10000"/>
                      <a:gd name="connsiteY117" fmla="*/ 21 h 10000"/>
                      <a:gd name="connsiteX118" fmla="*/ 10000 w 10000"/>
                      <a:gd name="connsiteY11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838 w 10000"/>
                      <a:gd name="connsiteY22" fmla="*/ 7137 h 10000"/>
                      <a:gd name="connsiteX23" fmla="*/ 1928 w 10000"/>
                      <a:gd name="connsiteY23" fmla="*/ 7091 h 10000"/>
                      <a:gd name="connsiteX24" fmla="*/ 1966 w 10000"/>
                      <a:gd name="connsiteY24" fmla="*/ 7045 h 10000"/>
                      <a:gd name="connsiteX25" fmla="*/ 2091 w 10000"/>
                      <a:gd name="connsiteY25" fmla="*/ 6999 h 10000"/>
                      <a:gd name="connsiteX26" fmla="*/ 2129 w 10000"/>
                      <a:gd name="connsiteY26" fmla="*/ 6948 h 10000"/>
                      <a:gd name="connsiteX27" fmla="*/ 2167 w 10000"/>
                      <a:gd name="connsiteY27" fmla="*/ 6927 h 10000"/>
                      <a:gd name="connsiteX28" fmla="*/ 2230 w 10000"/>
                      <a:gd name="connsiteY28" fmla="*/ 6881 h 10000"/>
                      <a:gd name="connsiteX29" fmla="*/ 2304 w 10000"/>
                      <a:gd name="connsiteY29" fmla="*/ 6831 h 10000"/>
                      <a:gd name="connsiteX30" fmla="*/ 2418 w 10000"/>
                      <a:gd name="connsiteY30" fmla="*/ 6738 h 10000"/>
                      <a:gd name="connsiteX31" fmla="*/ 2456 w 10000"/>
                      <a:gd name="connsiteY31" fmla="*/ 6713 h 10000"/>
                      <a:gd name="connsiteX32" fmla="*/ 2494 w 10000"/>
                      <a:gd name="connsiteY32" fmla="*/ 6692 h 10000"/>
                      <a:gd name="connsiteX33" fmla="*/ 2532 w 10000"/>
                      <a:gd name="connsiteY33" fmla="*/ 6620 h 10000"/>
                      <a:gd name="connsiteX34" fmla="*/ 2582 w 10000"/>
                      <a:gd name="connsiteY34" fmla="*/ 6570 h 10000"/>
                      <a:gd name="connsiteX35" fmla="*/ 2620 w 10000"/>
                      <a:gd name="connsiteY35" fmla="*/ 6524 h 10000"/>
                      <a:gd name="connsiteX36" fmla="*/ 2721 w 10000"/>
                      <a:gd name="connsiteY36" fmla="*/ 6452 h 10000"/>
                      <a:gd name="connsiteX37" fmla="*/ 2759 w 10000"/>
                      <a:gd name="connsiteY37" fmla="*/ 6406 h 10000"/>
                      <a:gd name="connsiteX38" fmla="*/ 2808 w 10000"/>
                      <a:gd name="connsiteY38" fmla="*/ 6381 h 10000"/>
                      <a:gd name="connsiteX39" fmla="*/ 2884 w 10000"/>
                      <a:gd name="connsiteY39" fmla="*/ 6335 h 10000"/>
                      <a:gd name="connsiteX40" fmla="*/ 2922 w 10000"/>
                      <a:gd name="connsiteY40" fmla="*/ 6314 h 10000"/>
                      <a:gd name="connsiteX41" fmla="*/ 3023 w 10000"/>
                      <a:gd name="connsiteY41" fmla="*/ 6217 h 10000"/>
                      <a:gd name="connsiteX42" fmla="*/ 3148 w 10000"/>
                      <a:gd name="connsiteY42" fmla="*/ 6053 h 10000"/>
                      <a:gd name="connsiteX43" fmla="*/ 3200 w 10000"/>
                      <a:gd name="connsiteY43" fmla="*/ 6028 h 10000"/>
                      <a:gd name="connsiteX44" fmla="*/ 3238 w 10000"/>
                      <a:gd name="connsiteY44" fmla="*/ 5982 h 10000"/>
                      <a:gd name="connsiteX45" fmla="*/ 3350 w 10000"/>
                      <a:gd name="connsiteY45" fmla="*/ 5935 h 10000"/>
                      <a:gd name="connsiteX46" fmla="*/ 3388 w 10000"/>
                      <a:gd name="connsiteY46" fmla="*/ 5910 h 10000"/>
                      <a:gd name="connsiteX47" fmla="*/ 3439 w 10000"/>
                      <a:gd name="connsiteY47" fmla="*/ 5885 h 10000"/>
                      <a:gd name="connsiteX48" fmla="*/ 3527 w 10000"/>
                      <a:gd name="connsiteY48" fmla="*/ 5792 h 10000"/>
                      <a:gd name="connsiteX49" fmla="*/ 3641 w 10000"/>
                      <a:gd name="connsiteY49" fmla="*/ 5696 h 10000"/>
                      <a:gd name="connsiteX50" fmla="*/ 3704 w 10000"/>
                      <a:gd name="connsiteY50" fmla="*/ 5603 h 10000"/>
                      <a:gd name="connsiteX51" fmla="*/ 3780 w 10000"/>
                      <a:gd name="connsiteY51" fmla="*/ 5532 h 10000"/>
                      <a:gd name="connsiteX52" fmla="*/ 3930 w 10000"/>
                      <a:gd name="connsiteY52" fmla="*/ 5414 h 10000"/>
                      <a:gd name="connsiteX53" fmla="*/ 3968 w 10000"/>
                      <a:gd name="connsiteY53" fmla="*/ 5389 h 10000"/>
                      <a:gd name="connsiteX54" fmla="*/ 4082 w 10000"/>
                      <a:gd name="connsiteY54" fmla="*/ 5343 h 10000"/>
                      <a:gd name="connsiteX55" fmla="*/ 4169 w 10000"/>
                      <a:gd name="connsiteY55" fmla="*/ 5271 h 10000"/>
                      <a:gd name="connsiteX56" fmla="*/ 4207 w 10000"/>
                      <a:gd name="connsiteY56" fmla="*/ 5246 h 10000"/>
                      <a:gd name="connsiteX57" fmla="*/ 4245 w 10000"/>
                      <a:gd name="connsiteY57" fmla="*/ 5200 h 10000"/>
                      <a:gd name="connsiteX58" fmla="*/ 4283 w 10000"/>
                      <a:gd name="connsiteY58" fmla="*/ 5179 h 10000"/>
                      <a:gd name="connsiteX59" fmla="*/ 4384 w 10000"/>
                      <a:gd name="connsiteY59" fmla="*/ 5082 h 10000"/>
                      <a:gd name="connsiteX60" fmla="*/ 4433 w 10000"/>
                      <a:gd name="connsiteY60" fmla="*/ 5057 h 10000"/>
                      <a:gd name="connsiteX61" fmla="*/ 4559 w 10000"/>
                      <a:gd name="connsiteY61" fmla="*/ 4918 h 10000"/>
                      <a:gd name="connsiteX62" fmla="*/ 4610 w 10000"/>
                      <a:gd name="connsiteY62" fmla="*/ 4868 h 10000"/>
                      <a:gd name="connsiteX63" fmla="*/ 4660 w 10000"/>
                      <a:gd name="connsiteY63" fmla="*/ 4800 h 10000"/>
                      <a:gd name="connsiteX64" fmla="*/ 4698 w 10000"/>
                      <a:gd name="connsiteY64" fmla="*/ 4775 h 10000"/>
                      <a:gd name="connsiteX65" fmla="*/ 4760 w 10000"/>
                      <a:gd name="connsiteY65" fmla="*/ 4729 h 10000"/>
                      <a:gd name="connsiteX66" fmla="*/ 4837 w 10000"/>
                      <a:gd name="connsiteY66" fmla="*/ 4632 h 10000"/>
                      <a:gd name="connsiteX67" fmla="*/ 4899 w 10000"/>
                      <a:gd name="connsiteY67" fmla="*/ 4586 h 10000"/>
                      <a:gd name="connsiteX68" fmla="*/ 4937 w 10000"/>
                      <a:gd name="connsiteY68" fmla="*/ 4540 h 10000"/>
                      <a:gd name="connsiteX69" fmla="*/ 5038 w 10000"/>
                      <a:gd name="connsiteY69" fmla="*/ 4443 h 10000"/>
                      <a:gd name="connsiteX70" fmla="*/ 5139 w 10000"/>
                      <a:gd name="connsiteY70" fmla="*/ 4325 h 10000"/>
                      <a:gd name="connsiteX71" fmla="*/ 5240 w 10000"/>
                      <a:gd name="connsiteY71" fmla="*/ 4233 h 10000"/>
                      <a:gd name="connsiteX72" fmla="*/ 5316 w 10000"/>
                      <a:gd name="connsiteY72" fmla="*/ 4182 h 10000"/>
                      <a:gd name="connsiteX73" fmla="*/ 5428 w 10000"/>
                      <a:gd name="connsiteY73" fmla="*/ 4065 h 10000"/>
                      <a:gd name="connsiteX74" fmla="*/ 5466 w 10000"/>
                      <a:gd name="connsiteY74" fmla="*/ 4044 h 10000"/>
                      <a:gd name="connsiteX75" fmla="*/ 5542 w 10000"/>
                      <a:gd name="connsiteY75" fmla="*/ 3947 h 10000"/>
                      <a:gd name="connsiteX76" fmla="*/ 5593 w 10000"/>
                      <a:gd name="connsiteY76" fmla="*/ 3901 h 10000"/>
                      <a:gd name="connsiteX77" fmla="*/ 5629 w 10000"/>
                      <a:gd name="connsiteY77" fmla="*/ 3829 h 10000"/>
                      <a:gd name="connsiteX78" fmla="*/ 5656 w 10000"/>
                      <a:gd name="connsiteY78" fmla="*/ 3758 h 10000"/>
                      <a:gd name="connsiteX79" fmla="*/ 5806 w 10000"/>
                      <a:gd name="connsiteY79" fmla="*/ 3426 h 10000"/>
                      <a:gd name="connsiteX80" fmla="*/ 5858 w 10000"/>
                      <a:gd name="connsiteY80" fmla="*/ 3144 h 10000"/>
                      <a:gd name="connsiteX81" fmla="*/ 5907 w 10000"/>
                      <a:gd name="connsiteY81" fmla="*/ 3001 h 10000"/>
                      <a:gd name="connsiteX82" fmla="*/ 5931 w 10000"/>
                      <a:gd name="connsiteY82" fmla="*/ 2930 h 10000"/>
                      <a:gd name="connsiteX83" fmla="*/ 5958 w 10000"/>
                      <a:gd name="connsiteY83" fmla="*/ 2858 h 10000"/>
                      <a:gd name="connsiteX84" fmla="*/ 6171 w 10000"/>
                      <a:gd name="connsiteY84" fmla="*/ 2388 h 10000"/>
                      <a:gd name="connsiteX85" fmla="*/ 6274 w 10000"/>
                      <a:gd name="connsiteY85" fmla="*/ 2266 h 10000"/>
                      <a:gd name="connsiteX86" fmla="*/ 6373 w 10000"/>
                      <a:gd name="connsiteY86" fmla="*/ 2148 h 10000"/>
                      <a:gd name="connsiteX87" fmla="*/ 6511 w 10000"/>
                      <a:gd name="connsiteY87" fmla="*/ 2102 h 10000"/>
                      <a:gd name="connsiteX88" fmla="*/ 6563 w 10000"/>
                      <a:gd name="connsiteY88" fmla="*/ 2081 h 10000"/>
                      <a:gd name="connsiteX89" fmla="*/ 6939 w 10000"/>
                      <a:gd name="connsiteY89" fmla="*/ 2009 h 10000"/>
                      <a:gd name="connsiteX90" fmla="*/ 7105 w 10000"/>
                      <a:gd name="connsiteY90" fmla="*/ 1984 h 10000"/>
                      <a:gd name="connsiteX91" fmla="*/ 7326 w 10000"/>
                      <a:gd name="connsiteY91" fmla="*/ 1971 h 10000"/>
                      <a:gd name="connsiteX92" fmla="*/ 7682 w 10000"/>
                      <a:gd name="connsiteY92" fmla="*/ 1652 h 10000"/>
                      <a:gd name="connsiteX93" fmla="*/ 7936 w 10000"/>
                      <a:gd name="connsiteY93" fmla="*/ 1442 h 10000"/>
                      <a:gd name="connsiteX94" fmla="*/ 7974 w 10000"/>
                      <a:gd name="connsiteY94" fmla="*/ 1396 h 10000"/>
                      <a:gd name="connsiteX95" fmla="*/ 8200 w 10000"/>
                      <a:gd name="connsiteY95" fmla="*/ 1206 h 10000"/>
                      <a:gd name="connsiteX96" fmla="*/ 8238 w 10000"/>
                      <a:gd name="connsiteY96" fmla="*/ 1181 h 10000"/>
                      <a:gd name="connsiteX97" fmla="*/ 8276 w 10000"/>
                      <a:gd name="connsiteY97" fmla="*/ 1135 h 10000"/>
                      <a:gd name="connsiteX98" fmla="*/ 8325 w 10000"/>
                      <a:gd name="connsiteY98" fmla="*/ 1110 h 10000"/>
                      <a:gd name="connsiteX99" fmla="*/ 8363 w 10000"/>
                      <a:gd name="connsiteY99" fmla="*/ 1084 h 10000"/>
                      <a:gd name="connsiteX100" fmla="*/ 8415 w 10000"/>
                      <a:gd name="connsiteY100" fmla="*/ 1063 h 10000"/>
                      <a:gd name="connsiteX101" fmla="*/ 8464 w 10000"/>
                      <a:gd name="connsiteY101" fmla="*/ 1017 h 10000"/>
                      <a:gd name="connsiteX102" fmla="*/ 8616 w 10000"/>
                      <a:gd name="connsiteY102" fmla="*/ 895 h 10000"/>
                      <a:gd name="connsiteX103" fmla="*/ 8652 w 10000"/>
                      <a:gd name="connsiteY103" fmla="*/ 874 h 10000"/>
                      <a:gd name="connsiteX104" fmla="*/ 8753 w 10000"/>
                      <a:gd name="connsiteY104" fmla="*/ 828 h 10000"/>
                      <a:gd name="connsiteX105" fmla="*/ 8892 w 10000"/>
                      <a:gd name="connsiteY105" fmla="*/ 731 h 10000"/>
                      <a:gd name="connsiteX106" fmla="*/ 8981 w 10000"/>
                      <a:gd name="connsiteY106" fmla="*/ 685 h 10000"/>
                      <a:gd name="connsiteX107" fmla="*/ 9232 w 10000"/>
                      <a:gd name="connsiteY107" fmla="*/ 517 h 10000"/>
                      <a:gd name="connsiteX108" fmla="*/ 9322 w 10000"/>
                      <a:gd name="connsiteY108" fmla="*/ 450 h 10000"/>
                      <a:gd name="connsiteX109" fmla="*/ 9384 w 10000"/>
                      <a:gd name="connsiteY109" fmla="*/ 399 h 10000"/>
                      <a:gd name="connsiteX110" fmla="*/ 9433 w 10000"/>
                      <a:gd name="connsiteY110" fmla="*/ 378 h 10000"/>
                      <a:gd name="connsiteX111" fmla="*/ 9523 w 10000"/>
                      <a:gd name="connsiteY111" fmla="*/ 307 h 10000"/>
                      <a:gd name="connsiteX112" fmla="*/ 9572 w 10000"/>
                      <a:gd name="connsiteY112" fmla="*/ 282 h 10000"/>
                      <a:gd name="connsiteX113" fmla="*/ 9711 w 10000"/>
                      <a:gd name="connsiteY113" fmla="*/ 189 h 10000"/>
                      <a:gd name="connsiteX114" fmla="*/ 9812 w 10000"/>
                      <a:gd name="connsiteY114" fmla="*/ 118 h 10000"/>
                      <a:gd name="connsiteX115" fmla="*/ 9899 w 10000"/>
                      <a:gd name="connsiteY115" fmla="*/ 71 h 10000"/>
                      <a:gd name="connsiteX116" fmla="*/ 9962 w 10000"/>
                      <a:gd name="connsiteY116" fmla="*/ 21 h 10000"/>
                      <a:gd name="connsiteX117" fmla="*/ 10000 w 10000"/>
                      <a:gd name="connsiteY11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418 w 10000"/>
                      <a:gd name="connsiteY29" fmla="*/ 6738 h 10000"/>
                      <a:gd name="connsiteX30" fmla="*/ 2456 w 10000"/>
                      <a:gd name="connsiteY30" fmla="*/ 6713 h 10000"/>
                      <a:gd name="connsiteX31" fmla="*/ 2494 w 10000"/>
                      <a:gd name="connsiteY31" fmla="*/ 6692 h 10000"/>
                      <a:gd name="connsiteX32" fmla="*/ 2532 w 10000"/>
                      <a:gd name="connsiteY32" fmla="*/ 6620 h 10000"/>
                      <a:gd name="connsiteX33" fmla="*/ 2582 w 10000"/>
                      <a:gd name="connsiteY33" fmla="*/ 6570 h 10000"/>
                      <a:gd name="connsiteX34" fmla="*/ 2620 w 10000"/>
                      <a:gd name="connsiteY34" fmla="*/ 6524 h 10000"/>
                      <a:gd name="connsiteX35" fmla="*/ 2721 w 10000"/>
                      <a:gd name="connsiteY35" fmla="*/ 6452 h 10000"/>
                      <a:gd name="connsiteX36" fmla="*/ 2759 w 10000"/>
                      <a:gd name="connsiteY36" fmla="*/ 6406 h 10000"/>
                      <a:gd name="connsiteX37" fmla="*/ 2808 w 10000"/>
                      <a:gd name="connsiteY37" fmla="*/ 6381 h 10000"/>
                      <a:gd name="connsiteX38" fmla="*/ 2884 w 10000"/>
                      <a:gd name="connsiteY38" fmla="*/ 6335 h 10000"/>
                      <a:gd name="connsiteX39" fmla="*/ 2922 w 10000"/>
                      <a:gd name="connsiteY39" fmla="*/ 6314 h 10000"/>
                      <a:gd name="connsiteX40" fmla="*/ 3023 w 10000"/>
                      <a:gd name="connsiteY40" fmla="*/ 6217 h 10000"/>
                      <a:gd name="connsiteX41" fmla="*/ 3148 w 10000"/>
                      <a:gd name="connsiteY41" fmla="*/ 6053 h 10000"/>
                      <a:gd name="connsiteX42" fmla="*/ 3200 w 10000"/>
                      <a:gd name="connsiteY42" fmla="*/ 6028 h 10000"/>
                      <a:gd name="connsiteX43" fmla="*/ 3238 w 10000"/>
                      <a:gd name="connsiteY43" fmla="*/ 5982 h 10000"/>
                      <a:gd name="connsiteX44" fmla="*/ 3350 w 10000"/>
                      <a:gd name="connsiteY44" fmla="*/ 5935 h 10000"/>
                      <a:gd name="connsiteX45" fmla="*/ 3388 w 10000"/>
                      <a:gd name="connsiteY45" fmla="*/ 5910 h 10000"/>
                      <a:gd name="connsiteX46" fmla="*/ 3439 w 10000"/>
                      <a:gd name="connsiteY46" fmla="*/ 5885 h 10000"/>
                      <a:gd name="connsiteX47" fmla="*/ 3527 w 10000"/>
                      <a:gd name="connsiteY47" fmla="*/ 5792 h 10000"/>
                      <a:gd name="connsiteX48" fmla="*/ 3641 w 10000"/>
                      <a:gd name="connsiteY48" fmla="*/ 5696 h 10000"/>
                      <a:gd name="connsiteX49" fmla="*/ 3704 w 10000"/>
                      <a:gd name="connsiteY49" fmla="*/ 5603 h 10000"/>
                      <a:gd name="connsiteX50" fmla="*/ 3780 w 10000"/>
                      <a:gd name="connsiteY50" fmla="*/ 5532 h 10000"/>
                      <a:gd name="connsiteX51" fmla="*/ 3930 w 10000"/>
                      <a:gd name="connsiteY51" fmla="*/ 5414 h 10000"/>
                      <a:gd name="connsiteX52" fmla="*/ 3968 w 10000"/>
                      <a:gd name="connsiteY52" fmla="*/ 5389 h 10000"/>
                      <a:gd name="connsiteX53" fmla="*/ 4082 w 10000"/>
                      <a:gd name="connsiteY53" fmla="*/ 5343 h 10000"/>
                      <a:gd name="connsiteX54" fmla="*/ 4169 w 10000"/>
                      <a:gd name="connsiteY54" fmla="*/ 5271 h 10000"/>
                      <a:gd name="connsiteX55" fmla="*/ 4207 w 10000"/>
                      <a:gd name="connsiteY55" fmla="*/ 5246 h 10000"/>
                      <a:gd name="connsiteX56" fmla="*/ 4245 w 10000"/>
                      <a:gd name="connsiteY56" fmla="*/ 5200 h 10000"/>
                      <a:gd name="connsiteX57" fmla="*/ 4283 w 10000"/>
                      <a:gd name="connsiteY57" fmla="*/ 5179 h 10000"/>
                      <a:gd name="connsiteX58" fmla="*/ 4384 w 10000"/>
                      <a:gd name="connsiteY58" fmla="*/ 5082 h 10000"/>
                      <a:gd name="connsiteX59" fmla="*/ 4433 w 10000"/>
                      <a:gd name="connsiteY59" fmla="*/ 5057 h 10000"/>
                      <a:gd name="connsiteX60" fmla="*/ 4559 w 10000"/>
                      <a:gd name="connsiteY60" fmla="*/ 4918 h 10000"/>
                      <a:gd name="connsiteX61" fmla="*/ 4610 w 10000"/>
                      <a:gd name="connsiteY61" fmla="*/ 4868 h 10000"/>
                      <a:gd name="connsiteX62" fmla="*/ 4660 w 10000"/>
                      <a:gd name="connsiteY62" fmla="*/ 4800 h 10000"/>
                      <a:gd name="connsiteX63" fmla="*/ 4698 w 10000"/>
                      <a:gd name="connsiteY63" fmla="*/ 4775 h 10000"/>
                      <a:gd name="connsiteX64" fmla="*/ 4760 w 10000"/>
                      <a:gd name="connsiteY64" fmla="*/ 4729 h 10000"/>
                      <a:gd name="connsiteX65" fmla="*/ 4837 w 10000"/>
                      <a:gd name="connsiteY65" fmla="*/ 4632 h 10000"/>
                      <a:gd name="connsiteX66" fmla="*/ 4899 w 10000"/>
                      <a:gd name="connsiteY66" fmla="*/ 4586 h 10000"/>
                      <a:gd name="connsiteX67" fmla="*/ 4937 w 10000"/>
                      <a:gd name="connsiteY67" fmla="*/ 4540 h 10000"/>
                      <a:gd name="connsiteX68" fmla="*/ 5038 w 10000"/>
                      <a:gd name="connsiteY68" fmla="*/ 4443 h 10000"/>
                      <a:gd name="connsiteX69" fmla="*/ 5139 w 10000"/>
                      <a:gd name="connsiteY69" fmla="*/ 4325 h 10000"/>
                      <a:gd name="connsiteX70" fmla="*/ 5240 w 10000"/>
                      <a:gd name="connsiteY70" fmla="*/ 4233 h 10000"/>
                      <a:gd name="connsiteX71" fmla="*/ 5316 w 10000"/>
                      <a:gd name="connsiteY71" fmla="*/ 4182 h 10000"/>
                      <a:gd name="connsiteX72" fmla="*/ 5428 w 10000"/>
                      <a:gd name="connsiteY72" fmla="*/ 4065 h 10000"/>
                      <a:gd name="connsiteX73" fmla="*/ 5466 w 10000"/>
                      <a:gd name="connsiteY73" fmla="*/ 4044 h 10000"/>
                      <a:gd name="connsiteX74" fmla="*/ 5542 w 10000"/>
                      <a:gd name="connsiteY74" fmla="*/ 3947 h 10000"/>
                      <a:gd name="connsiteX75" fmla="*/ 5593 w 10000"/>
                      <a:gd name="connsiteY75" fmla="*/ 3901 h 10000"/>
                      <a:gd name="connsiteX76" fmla="*/ 5629 w 10000"/>
                      <a:gd name="connsiteY76" fmla="*/ 3829 h 10000"/>
                      <a:gd name="connsiteX77" fmla="*/ 5656 w 10000"/>
                      <a:gd name="connsiteY77" fmla="*/ 3758 h 10000"/>
                      <a:gd name="connsiteX78" fmla="*/ 5806 w 10000"/>
                      <a:gd name="connsiteY78" fmla="*/ 3426 h 10000"/>
                      <a:gd name="connsiteX79" fmla="*/ 5858 w 10000"/>
                      <a:gd name="connsiteY79" fmla="*/ 3144 h 10000"/>
                      <a:gd name="connsiteX80" fmla="*/ 5907 w 10000"/>
                      <a:gd name="connsiteY80" fmla="*/ 3001 h 10000"/>
                      <a:gd name="connsiteX81" fmla="*/ 5931 w 10000"/>
                      <a:gd name="connsiteY81" fmla="*/ 2930 h 10000"/>
                      <a:gd name="connsiteX82" fmla="*/ 5958 w 10000"/>
                      <a:gd name="connsiteY82" fmla="*/ 2858 h 10000"/>
                      <a:gd name="connsiteX83" fmla="*/ 6171 w 10000"/>
                      <a:gd name="connsiteY83" fmla="*/ 2388 h 10000"/>
                      <a:gd name="connsiteX84" fmla="*/ 6274 w 10000"/>
                      <a:gd name="connsiteY84" fmla="*/ 2266 h 10000"/>
                      <a:gd name="connsiteX85" fmla="*/ 6373 w 10000"/>
                      <a:gd name="connsiteY85" fmla="*/ 2148 h 10000"/>
                      <a:gd name="connsiteX86" fmla="*/ 6511 w 10000"/>
                      <a:gd name="connsiteY86" fmla="*/ 2102 h 10000"/>
                      <a:gd name="connsiteX87" fmla="*/ 6563 w 10000"/>
                      <a:gd name="connsiteY87" fmla="*/ 2081 h 10000"/>
                      <a:gd name="connsiteX88" fmla="*/ 6939 w 10000"/>
                      <a:gd name="connsiteY88" fmla="*/ 2009 h 10000"/>
                      <a:gd name="connsiteX89" fmla="*/ 7105 w 10000"/>
                      <a:gd name="connsiteY89" fmla="*/ 1984 h 10000"/>
                      <a:gd name="connsiteX90" fmla="*/ 7326 w 10000"/>
                      <a:gd name="connsiteY90" fmla="*/ 1971 h 10000"/>
                      <a:gd name="connsiteX91" fmla="*/ 7682 w 10000"/>
                      <a:gd name="connsiteY91" fmla="*/ 1652 h 10000"/>
                      <a:gd name="connsiteX92" fmla="*/ 7936 w 10000"/>
                      <a:gd name="connsiteY92" fmla="*/ 1442 h 10000"/>
                      <a:gd name="connsiteX93" fmla="*/ 7974 w 10000"/>
                      <a:gd name="connsiteY93" fmla="*/ 1396 h 10000"/>
                      <a:gd name="connsiteX94" fmla="*/ 8200 w 10000"/>
                      <a:gd name="connsiteY94" fmla="*/ 1206 h 10000"/>
                      <a:gd name="connsiteX95" fmla="*/ 8238 w 10000"/>
                      <a:gd name="connsiteY95" fmla="*/ 1181 h 10000"/>
                      <a:gd name="connsiteX96" fmla="*/ 8276 w 10000"/>
                      <a:gd name="connsiteY96" fmla="*/ 1135 h 10000"/>
                      <a:gd name="connsiteX97" fmla="*/ 8325 w 10000"/>
                      <a:gd name="connsiteY97" fmla="*/ 1110 h 10000"/>
                      <a:gd name="connsiteX98" fmla="*/ 8363 w 10000"/>
                      <a:gd name="connsiteY98" fmla="*/ 1084 h 10000"/>
                      <a:gd name="connsiteX99" fmla="*/ 8415 w 10000"/>
                      <a:gd name="connsiteY99" fmla="*/ 1063 h 10000"/>
                      <a:gd name="connsiteX100" fmla="*/ 8464 w 10000"/>
                      <a:gd name="connsiteY100" fmla="*/ 1017 h 10000"/>
                      <a:gd name="connsiteX101" fmla="*/ 8616 w 10000"/>
                      <a:gd name="connsiteY101" fmla="*/ 895 h 10000"/>
                      <a:gd name="connsiteX102" fmla="*/ 8652 w 10000"/>
                      <a:gd name="connsiteY102" fmla="*/ 874 h 10000"/>
                      <a:gd name="connsiteX103" fmla="*/ 8753 w 10000"/>
                      <a:gd name="connsiteY103" fmla="*/ 828 h 10000"/>
                      <a:gd name="connsiteX104" fmla="*/ 8892 w 10000"/>
                      <a:gd name="connsiteY104" fmla="*/ 731 h 10000"/>
                      <a:gd name="connsiteX105" fmla="*/ 8981 w 10000"/>
                      <a:gd name="connsiteY105" fmla="*/ 685 h 10000"/>
                      <a:gd name="connsiteX106" fmla="*/ 9232 w 10000"/>
                      <a:gd name="connsiteY106" fmla="*/ 517 h 10000"/>
                      <a:gd name="connsiteX107" fmla="*/ 9322 w 10000"/>
                      <a:gd name="connsiteY107" fmla="*/ 450 h 10000"/>
                      <a:gd name="connsiteX108" fmla="*/ 9384 w 10000"/>
                      <a:gd name="connsiteY108" fmla="*/ 399 h 10000"/>
                      <a:gd name="connsiteX109" fmla="*/ 9433 w 10000"/>
                      <a:gd name="connsiteY109" fmla="*/ 378 h 10000"/>
                      <a:gd name="connsiteX110" fmla="*/ 9523 w 10000"/>
                      <a:gd name="connsiteY110" fmla="*/ 307 h 10000"/>
                      <a:gd name="connsiteX111" fmla="*/ 9572 w 10000"/>
                      <a:gd name="connsiteY111" fmla="*/ 282 h 10000"/>
                      <a:gd name="connsiteX112" fmla="*/ 9711 w 10000"/>
                      <a:gd name="connsiteY112" fmla="*/ 189 h 10000"/>
                      <a:gd name="connsiteX113" fmla="*/ 9812 w 10000"/>
                      <a:gd name="connsiteY113" fmla="*/ 118 h 10000"/>
                      <a:gd name="connsiteX114" fmla="*/ 9899 w 10000"/>
                      <a:gd name="connsiteY114" fmla="*/ 71 h 10000"/>
                      <a:gd name="connsiteX115" fmla="*/ 9962 w 10000"/>
                      <a:gd name="connsiteY115" fmla="*/ 21 h 10000"/>
                      <a:gd name="connsiteX116" fmla="*/ 10000 w 10000"/>
                      <a:gd name="connsiteY11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418 w 10000"/>
                      <a:gd name="connsiteY29" fmla="*/ 6738 h 10000"/>
                      <a:gd name="connsiteX30" fmla="*/ 2456 w 10000"/>
                      <a:gd name="connsiteY30" fmla="*/ 6713 h 10000"/>
                      <a:gd name="connsiteX31" fmla="*/ 2532 w 10000"/>
                      <a:gd name="connsiteY31" fmla="*/ 6620 h 10000"/>
                      <a:gd name="connsiteX32" fmla="*/ 2582 w 10000"/>
                      <a:gd name="connsiteY32" fmla="*/ 6570 h 10000"/>
                      <a:gd name="connsiteX33" fmla="*/ 2620 w 10000"/>
                      <a:gd name="connsiteY33" fmla="*/ 6524 h 10000"/>
                      <a:gd name="connsiteX34" fmla="*/ 2721 w 10000"/>
                      <a:gd name="connsiteY34" fmla="*/ 6452 h 10000"/>
                      <a:gd name="connsiteX35" fmla="*/ 2759 w 10000"/>
                      <a:gd name="connsiteY35" fmla="*/ 6406 h 10000"/>
                      <a:gd name="connsiteX36" fmla="*/ 2808 w 10000"/>
                      <a:gd name="connsiteY36" fmla="*/ 6381 h 10000"/>
                      <a:gd name="connsiteX37" fmla="*/ 2884 w 10000"/>
                      <a:gd name="connsiteY37" fmla="*/ 6335 h 10000"/>
                      <a:gd name="connsiteX38" fmla="*/ 2922 w 10000"/>
                      <a:gd name="connsiteY38" fmla="*/ 6314 h 10000"/>
                      <a:gd name="connsiteX39" fmla="*/ 3023 w 10000"/>
                      <a:gd name="connsiteY39" fmla="*/ 6217 h 10000"/>
                      <a:gd name="connsiteX40" fmla="*/ 3148 w 10000"/>
                      <a:gd name="connsiteY40" fmla="*/ 6053 h 10000"/>
                      <a:gd name="connsiteX41" fmla="*/ 3200 w 10000"/>
                      <a:gd name="connsiteY41" fmla="*/ 6028 h 10000"/>
                      <a:gd name="connsiteX42" fmla="*/ 3238 w 10000"/>
                      <a:gd name="connsiteY42" fmla="*/ 5982 h 10000"/>
                      <a:gd name="connsiteX43" fmla="*/ 3350 w 10000"/>
                      <a:gd name="connsiteY43" fmla="*/ 5935 h 10000"/>
                      <a:gd name="connsiteX44" fmla="*/ 3388 w 10000"/>
                      <a:gd name="connsiteY44" fmla="*/ 5910 h 10000"/>
                      <a:gd name="connsiteX45" fmla="*/ 3439 w 10000"/>
                      <a:gd name="connsiteY45" fmla="*/ 5885 h 10000"/>
                      <a:gd name="connsiteX46" fmla="*/ 3527 w 10000"/>
                      <a:gd name="connsiteY46" fmla="*/ 5792 h 10000"/>
                      <a:gd name="connsiteX47" fmla="*/ 3641 w 10000"/>
                      <a:gd name="connsiteY47" fmla="*/ 5696 h 10000"/>
                      <a:gd name="connsiteX48" fmla="*/ 3704 w 10000"/>
                      <a:gd name="connsiteY48" fmla="*/ 5603 h 10000"/>
                      <a:gd name="connsiteX49" fmla="*/ 3780 w 10000"/>
                      <a:gd name="connsiteY49" fmla="*/ 5532 h 10000"/>
                      <a:gd name="connsiteX50" fmla="*/ 3930 w 10000"/>
                      <a:gd name="connsiteY50" fmla="*/ 5414 h 10000"/>
                      <a:gd name="connsiteX51" fmla="*/ 3968 w 10000"/>
                      <a:gd name="connsiteY51" fmla="*/ 5389 h 10000"/>
                      <a:gd name="connsiteX52" fmla="*/ 4082 w 10000"/>
                      <a:gd name="connsiteY52" fmla="*/ 5343 h 10000"/>
                      <a:gd name="connsiteX53" fmla="*/ 4169 w 10000"/>
                      <a:gd name="connsiteY53" fmla="*/ 5271 h 10000"/>
                      <a:gd name="connsiteX54" fmla="*/ 4207 w 10000"/>
                      <a:gd name="connsiteY54" fmla="*/ 5246 h 10000"/>
                      <a:gd name="connsiteX55" fmla="*/ 4245 w 10000"/>
                      <a:gd name="connsiteY55" fmla="*/ 5200 h 10000"/>
                      <a:gd name="connsiteX56" fmla="*/ 4283 w 10000"/>
                      <a:gd name="connsiteY56" fmla="*/ 5179 h 10000"/>
                      <a:gd name="connsiteX57" fmla="*/ 4384 w 10000"/>
                      <a:gd name="connsiteY57" fmla="*/ 5082 h 10000"/>
                      <a:gd name="connsiteX58" fmla="*/ 4433 w 10000"/>
                      <a:gd name="connsiteY58" fmla="*/ 5057 h 10000"/>
                      <a:gd name="connsiteX59" fmla="*/ 4559 w 10000"/>
                      <a:gd name="connsiteY59" fmla="*/ 4918 h 10000"/>
                      <a:gd name="connsiteX60" fmla="*/ 4610 w 10000"/>
                      <a:gd name="connsiteY60" fmla="*/ 4868 h 10000"/>
                      <a:gd name="connsiteX61" fmla="*/ 4660 w 10000"/>
                      <a:gd name="connsiteY61" fmla="*/ 4800 h 10000"/>
                      <a:gd name="connsiteX62" fmla="*/ 4698 w 10000"/>
                      <a:gd name="connsiteY62" fmla="*/ 4775 h 10000"/>
                      <a:gd name="connsiteX63" fmla="*/ 4760 w 10000"/>
                      <a:gd name="connsiteY63" fmla="*/ 4729 h 10000"/>
                      <a:gd name="connsiteX64" fmla="*/ 4837 w 10000"/>
                      <a:gd name="connsiteY64" fmla="*/ 4632 h 10000"/>
                      <a:gd name="connsiteX65" fmla="*/ 4899 w 10000"/>
                      <a:gd name="connsiteY65" fmla="*/ 4586 h 10000"/>
                      <a:gd name="connsiteX66" fmla="*/ 4937 w 10000"/>
                      <a:gd name="connsiteY66" fmla="*/ 4540 h 10000"/>
                      <a:gd name="connsiteX67" fmla="*/ 5038 w 10000"/>
                      <a:gd name="connsiteY67" fmla="*/ 4443 h 10000"/>
                      <a:gd name="connsiteX68" fmla="*/ 5139 w 10000"/>
                      <a:gd name="connsiteY68" fmla="*/ 4325 h 10000"/>
                      <a:gd name="connsiteX69" fmla="*/ 5240 w 10000"/>
                      <a:gd name="connsiteY69" fmla="*/ 4233 h 10000"/>
                      <a:gd name="connsiteX70" fmla="*/ 5316 w 10000"/>
                      <a:gd name="connsiteY70" fmla="*/ 4182 h 10000"/>
                      <a:gd name="connsiteX71" fmla="*/ 5428 w 10000"/>
                      <a:gd name="connsiteY71" fmla="*/ 4065 h 10000"/>
                      <a:gd name="connsiteX72" fmla="*/ 5466 w 10000"/>
                      <a:gd name="connsiteY72" fmla="*/ 4044 h 10000"/>
                      <a:gd name="connsiteX73" fmla="*/ 5542 w 10000"/>
                      <a:gd name="connsiteY73" fmla="*/ 3947 h 10000"/>
                      <a:gd name="connsiteX74" fmla="*/ 5593 w 10000"/>
                      <a:gd name="connsiteY74" fmla="*/ 3901 h 10000"/>
                      <a:gd name="connsiteX75" fmla="*/ 5629 w 10000"/>
                      <a:gd name="connsiteY75" fmla="*/ 3829 h 10000"/>
                      <a:gd name="connsiteX76" fmla="*/ 5656 w 10000"/>
                      <a:gd name="connsiteY76" fmla="*/ 3758 h 10000"/>
                      <a:gd name="connsiteX77" fmla="*/ 5806 w 10000"/>
                      <a:gd name="connsiteY77" fmla="*/ 3426 h 10000"/>
                      <a:gd name="connsiteX78" fmla="*/ 5858 w 10000"/>
                      <a:gd name="connsiteY78" fmla="*/ 3144 h 10000"/>
                      <a:gd name="connsiteX79" fmla="*/ 5907 w 10000"/>
                      <a:gd name="connsiteY79" fmla="*/ 3001 h 10000"/>
                      <a:gd name="connsiteX80" fmla="*/ 5931 w 10000"/>
                      <a:gd name="connsiteY80" fmla="*/ 2930 h 10000"/>
                      <a:gd name="connsiteX81" fmla="*/ 5958 w 10000"/>
                      <a:gd name="connsiteY81" fmla="*/ 2858 h 10000"/>
                      <a:gd name="connsiteX82" fmla="*/ 6171 w 10000"/>
                      <a:gd name="connsiteY82" fmla="*/ 2388 h 10000"/>
                      <a:gd name="connsiteX83" fmla="*/ 6274 w 10000"/>
                      <a:gd name="connsiteY83" fmla="*/ 2266 h 10000"/>
                      <a:gd name="connsiteX84" fmla="*/ 6373 w 10000"/>
                      <a:gd name="connsiteY84" fmla="*/ 2148 h 10000"/>
                      <a:gd name="connsiteX85" fmla="*/ 6511 w 10000"/>
                      <a:gd name="connsiteY85" fmla="*/ 2102 h 10000"/>
                      <a:gd name="connsiteX86" fmla="*/ 6563 w 10000"/>
                      <a:gd name="connsiteY86" fmla="*/ 2081 h 10000"/>
                      <a:gd name="connsiteX87" fmla="*/ 6939 w 10000"/>
                      <a:gd name="connsiteY87" fmla="*/ 2009 h 10000"/>
                      <a:gd name="connsiteX88" fmla="*/ 7105 w 10000"/>
                      <a:gd name="connsiteY88" fmla="*/ 1984 h 10000"/>
                      <a:gd name="connsiteX89" fmla="*/ 7326 w 10000"/>
                      <a:gd name="connsiteY89" fmla="*/ 1971 h 10000"/>
                      <a:gd name="connsiteX90" fmla="*/ 7682 w 10000"/>
                      <a:gd name="connsiteY90" fmla="*/ 1652 h 10000"/>
                      <a:gd name="connsiteX91" fmla="*/ 7936 w 10000"/>
                      <a:gd name="connsiteY91" fmla="*/ 1442 h 10000"/>
                      <a:gd name="connsiteX92" fmla="*/ 7974 w 10000"/>
                      <a:gd name="connsiteY92" fmla="*/ 1396 h 10000"/>
                      <a:gd name="connsiteX93" fmla="*/ 8200 w 10000"/>
                      <a:gd name="connsiteY93" fmla="*/ 1206 h 10000"/>
                      <a:gd name="connsiteX94" fmla="*/ 8238 w 10000"/>
                      <a:gd name="connsiteY94" fmla="*/ 1181 h 10000"/>
                      <a:gd name="connsiteX95" fmla="*/ 8276 w 10000"/>
                      <a:gd name="connsiteY95" fmla="*/ 1135 h 10000"/>
                      <a:gd name="connsiteX96" fmla="*/ 8325 w 10000"/>
                      <a:gd name="connsiteY96" fmla="*/ 1110 h 10000"/>
                      <a:gd name="connsiteX97" fmla="*/ 8363 w 10000"/>
                      <a:gd name="connsiteY97" fmla="*/ 1084 h 10000"/>
                      <a:gd name="connsiteX98" fmla="*/ 8415 w 10000"/>
                      <a:gd name="connsiteY98" fmla="*/ 1063 h 10000"/>
                      <a:gd name="connsiteX99" fmla="*/ 8464 w 10000"/>
                      <a:gd name="connsiteY99" fmla="*/ 1017 h 10000"/>
                      <a:gd name="connsiteX100" fmla="*/ 8616 w 10000"/>
                      <a:gd name="connsiteY100" fmla="*/ 895 h 10000"/>
                      <a:gd name="connsiteX101" fmla="*/ 8652 w 10000"/>
                      <a:gd name="connsiteY101" fmla="*/ 874 h 10000"/>
                      <a:gd name="connsiteX102" fmla="*/ 8753 w 10000"/>
                      <a:gd name="connsiteY102" fmla="*/ 828 h 10000"/>
                      <a:gd name="connsiteX103" fmla="*/ 8892 w 10000"/>
                      <a:gd name="connsiteY103" fmla="*/ 731 h 10000"/>
                      <a:gd name="connsiteX104" fmla="*/ 8981 w 10000"/>
                      <a:gd name="connsiteY104" fmla="*/ 685 h 10000"/>
                      <a:gd name="connsiteX105" fmla="*/ 9232 w 10000"/>
                      <a:gd name="connsiteY105" fmla="*/ 517 h 10000"/>
                      <a:gd name="connsiteX106" fmla="*/ 9322 w 10000"/>
                      <a:gd name="connsiteY106" fmla="*/ 450 h 10000"/>
                      <a:gd name="connsiteX107" fmla="*/ 9384 w 10000"/>
                      <a:gd name="connsiteY107" fmla="*/ 399 h 10000"/>
                      <a:gd name="connsiteX108" fmla="*/ 9433 w 10000"/>
                      <a:gd name="connsiteY108" fmla="*/ 378 h 10000"/>
                      <a:gd name="connsiteX109" fmla="*/ 9523 w 10000"/>
                      <a:gd name="connsiteY109" fmla="*/ 307 h 10000"/>
                      <a:gd name="connsiteX110" fmla="*/ 9572 w 10000"/>
                      <a:gd name="connsiteY110" fmla="*/ 282 h 10000"/>
                      <a:gd name="connsiteX111" fmla="*/ 9711 w 10000"/>
                      <a:gd name="connsiteY111" fmla="*/ 189 h 10000"/>
                      <a:gd name="connsiteX112" fmla="*/ 9812 w 10000"/>
                      <a:gd name="connsiteY112" fmla="*/ 118 h 10000"/>
                      <a:gd name="connsiteX113" fmla="*/ 9899 w 10000"/>
                      <a:gd name="connsiteY113" fmla="*/ 71 h 10000"/>
                      <a:gd name="connsiteX114" fmla="*/ 9962 w 10000"/>
                      <a:gd name="connsiteY114" fmla="*/ 21 h 10000"/>
                      <a:gd name="connsiteX115" fmla="*/ 10000 w 10000"/>
                      <a:gd name="connsiteY11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418 w 10000"/>
                      <a:gd name="connsiteY29" fmla="*/ 6738 h 10000"/>
                      <a:gd name="connsiteX30" fmla="*/ 2532 w 10000"/>
                      <a:gd name="connsiteY30" fmla="*/ 6620 h 10000"/>
                      <a:gd name="connsiteX31" fmla="*/ 2582 w 10000"/>
                      <a:gd name="connsiteY31" fmla="*/ 6570 h 10000"/>
                      <a:gd name="connsiteX32" fmla="*/ 2620 w 10000"/>
                      <a:gd name="connsiteY32" fmla="*/ 6524 h 10000"/>
                      <a:gd name="connsiteX33" fmla="*/ 2721 w 10000"/>
                      <a:gd name="connsiteY33" fmla="*/ 6452 h 10000"/>
                      <a:gd name="connsiteX34" fmla="*/ 2759 w 10000"/>
                      <a:gd name="connsiteY34" fmla="*/ 6406 h 10000"/>
                      <a:gd name="connsiteX35" fmla="*/ 2808 w 10000"/>
                      <a:gd name="connsiteY35" fmla="*/ 6381 h 10000"/>
                      <a:gd name="connsiteX36" fmla="*/ 2884 w 10000"/>
                      <a:gd name="connsiteY36" fmla="*/ 6335 h 10000"/>
                      <a:gd name="connsiteX37" fmla="*/ 2922 w 10000"/>
                      <a:gd name="connsiteY37" fmla="*/ 6314 h 10000"/>
                      <a:gd name="connsiteX38" fmla="*/ 3023 w 10000"/>
                      <a:gd name="connsiteY38" fmla="*/ 6217 h 10000"/>
                      <a:gd name="connsiteX39" fmla="*/ 3148 w 10000"/>
                      <a:gd name="connsiteY39" fmla="*/ 6053 h 10000"/>
                      <a:gd name="connsiteX40" fmla="*/ 3200 w 10000"/>
                      <a:gd name="connsiteY40" fmla="*/ 6028 h 10000"/>
                      <a:gd name="connsiteX41" fmla="*/ 3238 w 10000"/>
                      <a:gd name="connsiteY41" fmla="*/ 5982 h 10000"/>
                      <a:gd name="connsiteX42" fmla="*/ 3350 w 10000"/>
                      <a:gd name="connsiteY42" fmla="*/ 5935 h 10000"/>
                      <a:gd name="connsiteX43" fmla="*/ 3388 w 10000"/>
                      <a:gd name="connsiteY43" fmla="*/ 5910 h 10000"/>
                      <a:gd name="connsiteX44" fmla="*/ 3439 w 10000"/>
                      <a:gd name="connsiteY44" fmla="*/ 5885 h 10000"/>
                      <a:gd name="connsiteX45" fmla="*/ 3527 w 10000"/>
                      <a:gd name="connsiteY45" fmla="*/ 5792 h 10000"/>
                      <a:gd name="connsiteX46" fmla="*/ 3641 w 10000"/>
                      <a:gd name="connsiteY46" fmla="*/ 5696 h 10000"/>
                      <a:gd name="connsiteX47" fmla="*/ 3704 w 10000"/>
                      <a:gd name="connsiteY47" fmla="*/ 5603 h 10000"/>
                      <a:gd name="connsiteX48" fmla="*/ 3780 w 10000"/>
                      <a:gd name="connsiteY48" fmla="*/ 5532 h 10000"/>
                      <a:gd name="connsiteX49" fmla="*/ 3930 w 10000"/>
                      <a:gd name="connsiteY49" fmla="*/ 5414 h 10000"/>
                      <a:gd name="connsiteX50" fmla="*/ 3968 w 10000"/>
                      <a:gd name="connsiteY50" fmla="*/ 5389 h 10000"/>
                      <a:gd name="connsiteX51" fmla="*/ 4082 w 10000"/>
                      <a:gd name="connsiteY51" fmla="*/ 5343 h 10000"/>
                      <a:gd name="connsiteX52" fmla="*/ 4169 w 10000"/>
                      <a:gd name="connsiteY52" fmla="*/ 5271 h 10000"/>
                      <a:gd name="connsiteX53" fmla="*/ 4207 w 10000"/>
                      <a:gd name="connsiteY53" fmla="*/ 5246 h 10000"/>
                      <a:gd name="connsiteX54" fmla="*/ 4245 w 10000"/>
                      <a:gd name="connsiteY54" fmla="*/ 5200 h 10000"/>
                      <a:gd name="connsiteX55" fmla="*/ 4283 w 10000"/>
                      <a:gd name="connsiteY55" fmla="*/ 5179 h 10000"/>
                      <a:gd name="connsiteX56" fmla="*/ 4384 w 10000"/>
                      <a:gd name="connsiteY56" fmla="*/ 5082 h 10000"/>
                      <a:gd name="connsiteX57" fmla="*/ 4433 w 10000"/>
                      <a:gd name="connsiteY57" fmla="*/ 5057 h 10000"/>
                      <a:gd name="connsiteX58" fmla="*/ 4559 w 10000"/>
                      <a:gd name="connsiteY58" fmla="*/ 4918 h 10000"/>
                      <a:gd name="connsiteX59" fmla="*/ 4610 w 10000"/>
                      <a:gd name="connsiteY59" fmla="*/ 4868 h 10000"/>
                      <a:gd name="connsiteX60" fmla="*/ 4660 w 10000"/>
                      <a:gd name="connsiteY60" fmla="*/ 4800 h 10000"/>
                      <a:gd name="connsiteX61" fmla="*/ 4698 w 10000"/>
                      <a:gd name="connsiteY61" fmla="*/ 4775 h 10000"/>
                      <a:gd name="connsiteX62" fmla="*/ 4760 w 10000"/>
                      <a:gd name="connsiteY62" fmla="*/ 4729 h 10000"/>
                      <a:gd name="connsiteX63" fmla="*/ 4837 w 10000"/>
                      <a:gd name="connsiteY63" fmla="*/ 4632 h 10000"/>
                      <a:gd name="connsiteX64" fmla="*/ 4899 w 10000"/>
                      <a:gd name="connsiteY64" fmla="*/ 4586 h 10000"/>
                      <a:gd name="connsiteX65" fmla="*/ 4937 w 10000"/>
                      <a:gd name="connsiteY65" fmla="*/ 4540 h 10000"/>
                      <a:gd name="connsiteX66" fmla="*/ 5038 w 10000"/>
                      <a:gd name="connsiteY66" fmla="*/ 4443 h 10000"/>
                      <a:gd name="connsiteX67" fmla="*/ 5139 w 10000"/>
                      <a:gd name="connsiteY67" fmla="*/ 4325 h 10000"/>
                      <a:gd name="connsiteX68" fmla="*/ 5240 w 10000"/>
                      <a:gd name="connsiteY68" fmla="*/ 4233 h 10000"/>
                      <a:gd name="connsiteX69" fmla="*/ 5316 w 10000"/>
                      <a:gd name="connsiteY69" fmla="*/ 4182 h 10000"/>
                      <a:gd name="connsiteX70" fmla="*/ 5428 w 10000"/>
                      <a:gd name="connsiteY70" fmla="*/ 4065 h 10000"/>
                      <a:gd name="connsiteX71" fmla="*/ 5466 w 10000"/>
                      <a:gd name="connsiteY71" fmla="*/ 4044 h 10000"/>
                      <a:gd name="connsiteX72" fmla="*/ 5542 w 10000"/>
                      <a:gd name="connsiteY72" fmla="*/ 3947 h 10000"/>
                      <a:gd name="connsiteX73" fmla="*/ 5593 w 10000"/>
                      <a:gd name="connsiteY73" fmla="*/ 3901 h 10000"/>
                      <a:gd name="connsiteX74" fmla="*/ 5629 w 10000"/>
                      <a:gd name="connsiteY74" fmla="*/ 3829 h 10000"/>
                      <a:gd name="connsiteX75" fmla="*/ 5656 w 10000"/>
                      <a:gd name="connsiteY75" fmla="*/ 3758 h 10000"/>
                      <a:gd name="connsiteX76" fmla="*/ 5806 w 10000"/>
                      <a:gd name="connsiteY76" fmla="*/ 3426 h 10000"/>
                      <a:gd name="connsiteX77" fmla="*/ 5858 w 10000"/>
                      <a:gd name="connsiteY77" fmla="*/ 3144 h 10000"/>
                      <a:gd name="connsiteX78" fmla="*/ 5907 w 10000"/>
                      <a:gd name="connsiteY78" fmla="*/ 3001 h 10000"/>
                      <a:gd name="connsiteX79" fmla="*/ 5931 w 10000"/>
                      <a:gd name="connsiteY79" fmla="*/ 2930 h 10000"/>
                      <a:gd name="connsiteX80" fmla="*/ 5958 w 10000"/>
                      <a:gd name="connsiteY80" fmla="*/ 2858 h 10000"/>
                      <a:gd name="connsiteX81" fmla="*/ 6171 w 10000"/>
                      <a:gd name="connsiteY81" fmla="*/ 2388 h 10000"/>
                      <a:gd name="connsiteX82" fmla="*/ 6274 w 10000"/>
                      <a:gd name="connsiteY82" fmla="*/ 2266 h 10000"/>
                      <a:gd name="connsiteX83" fmla="*/ 6373 w 10000"/>
                      <a:gd name="connsiteY83" fmla="*/ 2148 h 10000"/>
                      <a:gd name="connsiteX84" fmla="*/ 6511 w 10000"/>
                      <a:gd name="connsiteY84" fmla="*/ 2102 h 10000"/>
                      <a:gd name="connsiteX85" fmla="*/ 6563 w 10000"/>
                      <a:gd name="connsiteY85" fmla="*/ 2081 h 10000"/>
                      <a:gd name="connsiteX86" fmla="*/ 6939 w 10000"/>
                      <a:gd name="connsiteY86" fmla="*/ 2009 h 10000"/>
                      <a:gd name="connsiteX87" fmla="*/ 7105 w 10000"/>
                      <a:gd name="connsiteY87" fmla="*/ 1984 h 10000"/>
                      <a:gd name="connsiteX88" fmla="*/ 7326 w 10000"/>
                      <a:gd name="connsiteY88" fmla="*/ 1971 h 10000"/>
                      <a:gd name="connsiteX89" fmla="*/ 7682 w 10000"/>
                      <a:gd name="connsiteY89" fmla="*/ 1652 h 10000"/>
                      <a:gd name="connsiteX90" fmla="*/ 7936 w 10000"/>
                      <a:gd name="connsiteY90" fmla="*/ 1442 h 10000"/>
                      <a:gd name="connsiteX91" fmla="*/ 7974 w 10000"/>
                      <a:gd name="connsiteY91" fmla="*/ 1396 h 10000"/>
                      <a:gd name="connsiteX92" fmla="*/ 8200 w 10000"/>
                      <a:gd name="connsiteY92" fmla="*/ 1206 h 10000"/>
                      <a:gd name="connsiteX93" fmla="*/ 8238 w 10000"/>
                      <a:gd name="connsiteY93" fmla="*/ 1181 h 10000"/>
                      <a:gd name="connsiteX94" fmla="*/ 8276 w 10000"/>
                      <a:gd name="connsiteY94" fmla="*/ 1135 h 10000"/>
                      <a:gd name="connsiteX95" fmla="*/ 8325 w 10000"/>
                      <a:gd name="connsiteY95" fmla="*/ 1110 h 10000"/>
                      <a:gd name="connsiteX96" fmla="*/ 8363 w 10000"/>
                      <a:gd name="connsiteY96" fmla="*/ 1084 h 10000"/>
                      <a:gd name="connsiteX97" fmla="*/ 8415 w 10000"/>
                      <a:gd name="connsiteY97" fmla="*/ 1063 h 10000"/>
                      <a:gd name="connsiteX98" fmla="*/ 8464 w 10000"/>
                      <a:gd name="connsiteY98" fmla="*/ 1017 h 10000"/>
                      <a:gd name="connsiteX99" fmla="*/ 8616 w 10000"/>
                      <a:gd name="connsiteY99" fmla="*/ 895 h 10000"/>
                      <a:gd name="connsiteX100" fmla="*/ 8652 w 10000"/>
                      <a:gd name="connsiteY100" fmla="*/ 874 h 10000"/>
                      <a:gd name="connsiteX101" fmla="*/ 8753 w 10000"/>
                      <a:gd name="connsiteY101" fmla="*/ 828 h 10000"/>
                      <a:gd name="connsiteX102" fmla="*/ 8892 w 10000"/>
                      <a:gd name="connsiteY102" fmla="*/ 731 h 10000"/>
                      <a:gd name="connsiteX103" fmla="*/ 8981 w 10000"/>
                      <a:gd name="connsiteY103" fmla="*/ 685 h 10000"/>
                      <a:gd name="connsiteX104" fmla="*/ 9232 w 10000"/>
                      <a:gd name="connsiteY104" fmla="*/ 517 h 10000"/>
                      <a:gd name="connsiteX105" fmla="*/ 9322 w 10000"/>
                      <a:gd name="connsiteY105" fmla="*/ 450 h 10000"/>
                      <a:gd name="connsiteX106" fmla="*/ 9384 w 10000"/>
                      <a:gd name="connsiteY106" fmla="*/ 399 h 10000"/>
                      <a:gd name="connsiteX107" fmla="*/ 9433 w 10000"/>
                      <a:gd name="connsiteY107" fmla="*/ 378 h 10000"/>
                      <a:gd name="connsiteX108" fmla="*/ 9523 w 10000"/>
                      <a:gd name="connsiteY108" fmla="*/ 307 h 10000"/>
                      <a:gd name="connsiteX109" fmla="*/ 9572 w 10000"/>
                      <a:gd name="connsiteY109" fmla="*/ 282 h 10000"/>
                      <a:gd name="connsiteX110" fmla="*/ 9711 w 10000"/>
                      <a:gd name="connsiteY110" fmla="*/ 189 h 10000"/>
                      <a:gd name="connsiteX111" fmla="*/ 9812 w 10000"/>
                      <a:gd name="connsiteY111" fmla="*/ 118 h 10000"/>
                      <a:gd name="connsiteX112" fmla="*/ 9899 w 10000"/>
                      <a:gd name="connsiteY112" fmla="*/ 71 h 10000"/>
                      <a:gd name="connsiteX113" fmla="*/ 9962 w 10000"/>
                      <a:gd name="connsiteY113" fmla="*/ 21 h 10000"/>
                      <a:gd name="connsiteX114" fmla="*/ 10000 w 10000"/>
                      <a:gd name="connsiteY11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532 w 10000"/>
                      <a:gd name="connsiteY29" fmla="*/ 6620 h 10000"/>
                      <a:gd name="connsiteX30" fmla="*/ 2582 w 10000"/>
                      <a:gd name="connsiteY30" fmla="*/ 6570 h 10000"/>
                      <a:gd name="connsiteX31" fmla="*/ 2620 w 10000"/>
                      <a:gd name="connsiteY31" fmla="*/ 6524 h 10000"/>
                      <a:gd name="connsiteX32" fmla="*/ 2721 w 10000"/>
                      <a:gd name="connsiteY32" fmla="*/ 6452 h 10000"/>
                      <a:gd name="connsiteX33" fmla="*/ 2759 w 10000"/>
                      <a:gd name="connsiteY33" fmla="*/ 6406 h 10000"/>
                      <a:gd name="connsiteX34" fmla="*/ 2808 w 10000"/>
                      <a:gd name="connsiteY34" fmla="*/ 6381 h 10000"/>
                      <a:gd name="connsiteX35" fmla="*/ 2884 w 10000"/>
                      <a:gd name="connsiteY35" fmla="*/ 6335 h 10000"/>
                      <a:gd name="connsiteX36" fmla="*/ 2922 w 10000"/>
                      <a:gd name="connsiteY36" fmla="*/ 6314 h 10000"/>
                      <a:gd name="connsiteX37" fmla="*/ 3023 w 10000"/>
                      <a:gd name="connsiteY37" fmla="*/ 6217 h 10000"/>
                      <a:gd name="connsiteX38" fmla="*/ 3148 w 10000"/>
                      <a:gd name="connsiteY38" fmla="*/ 6053 h 10000"/>
                      <a:gd name="connsiteX39" fmla="*/ 3200 w 10000"/>
                      <a:gd name="connsiteY39" fmla="*/ 6028 h 10000"/>
                      <a:gd name="connsiteX40" fmla="*/ 3238 w 10000"/>
                      <a:gd name="connsiteY40" fmla="*/ 5982 h 10000"/>
                      <a:gd name="connsiteX41" fmla="*/ 3350 w 10000"/>
                      <a:gd name="connsiteY41" fmla="*/ 5935 h 10000"/>
                      <a:gd name="connsiteX42" fmla="*/ 3388 w 10000"/>
                      <a:gd name="connsiteY42" fmla="*/ 5910 h 10000"/>
                      <a:gd name="connsiteX43" fmla="*/ 3439 w 10000"/>
                      <a:gd name="connsiteY43" fmla="*/ 5885 h 10000"/>
                      <a:gd name="connsiteX44" fmla="*/ 3527 w 10000"/>
                      <a:gd name="connsiteY44" fmla="*/ 5792 h 10000"/>
                      <a:gd name="connsiteX45" fmla="*/ 3641 w 10000"/>
                      <a:gd name="connsiteY45" fmla="*/ 5696 h 10000"/>
                      <a:gd name="connsiteX46" fmla="*/ 3704 w 10000"/>
                      <a:gd name="connsiteY46" fmla="*/ 5603 h 10000"/>
                      <a:gd name="connsiteX47" fmla="*/ 3780 w 10000"/>
                      <a:gd name="connsiteY47" fmla="*/ 5532 h 10000"/>
                      <a:gd name="connsiteX48" fmla="*/ 3930 w 10000"/>
                      <a:gd name="connsiteY48" fmla="*/ 5414 h 10000"/>
                      <a:gd name="connsiteX49" fmla="*/ 3968 w 10000"/>
                      <a:gd name="connsiteY49" fmla="*/ 5389 h 10000"/>
                      <a:gd name="connsiteX50" fmla="*/ 4082 w 10000"/>
                      <a:gd name="connsiteY50" fmla="*/ 5343 h 10000"/>
                      <a:gd name="connsiteX51" fmla="*/ 4169 w 10000"/>
                      <a:gd name="connsiteY51" fmla="*/ 5271 h 10000"/>
                      <a:gd name="connsiteX52" fmla="*/ 4207 w 10000"/>
                      <a:gd name="connsiteY52" fmla="*/ 5246 h 10000"/>
                      <a:gd name="connsiteX53" fmla="*/ 4245 w 10000"/>
                      <a:gd name="connsiteY53" fmla="*/ 5200 h 10000"/>
                      <a:gd name="connsiteX54" fmla="*/ 4283 w 10000"/>
                      <a:gd name="connsiteY54" fmla="*/ 5179 h 10000"/>
                      <a:gd name="connsiteX55" fmla="*/ 4384 w 10000"/>
                      <a:gd name="connsiteY55" fmla="*/ 5082 h 10000"/>
                      <a:gd name="connsiteX56" fmla="*/ 4433 w 10000"/>
                      <a:gd name="connsiteY56" fmla="*/ 5057 h 10000"/>
                      <a:gd name="connsiteX57" fmla="*/ 4559 w 10000"/>
                      <a:gd name="connsiteY57" fmla="*/ 4918 h 10000"/>
                      <a:gd name="connsiteX58" fmla="*/ 4610 w 10000"/>
                      <a:gd name="connsiteY58" fmla="*/ 4868 h 10000"/>
                      <a:gd name="connsiteX59" fmla="*/ 4660 w 10000"/>
                      <a:gd name="connsiteY59" fmla="*/ 4800 h 10000"/>
                      <a:gd name="connsiteX60" fmla="*/ 4698 w 10000"/>
                      <a:gd name="connsiteY60" fmla="*/ 4775 h 10000"/>
                      <a:gd name="connsiteX61" fmla="*/ 4760 w 10000"/>
                      <a:gd name="connsiteY61" fmla="*/ 4729 h 10000"/>
                      <a:gd name="connsiteX62" fmla="*/ 4837 w 10000"/>
                      <a:gd name="connsiteY62" fmla="*/ 4632 h 10000"/>
                      <a:gd name="connsiteX63" fmla="*/ 4899 w 10000"/>
                      <a:gd name="connsiteY63" fmla="*/ 4586 h 10000"/>
                      <a:gd name="connsiteX64" fmla="*/ 4937 w 10000"/>
                      <a:gd name="connsiteY64" fmla="*/ 4540 h 10000"/>
                      <a:gd name="connsiteX65" fmla="*/ 5038 w 10000"/>
                      <a:gd name="connsiteY65" fmla="*/ 4443 h 10000"/>
                      <a:gd name="connsiteX66" fmla="*/ 5139 w 10000"/>
                      <a:gd name="connsiteY66" fmla="*/ 4325 h 10000"/>
                      <a:gd name="connsiteX67" fmla="*/ 5240 w 10000"/>
                      <a:gd name="connsiteY67" fmla="*/ 4233 h 10000"/>
                      <a:gd name="connsiteX68" fmla="*/ 5316 w 10000"/>
                      <a:gd name="connsiteY68" fmla="*/ 4182 h 10000"/>
                      <a:gd name="connsiteX69" fmla="*/ 5428 w 10000"/>
                      <a:gd name="connsiteY69" fmla="*/ 4065 h 10000"/>
                      <a:gd name="connsiteX70" fmla="*/ 5466 w 10000"/>
                      <a:gd name="connsiteY70" fmla="*/ 4044 h 10000"/>
                      <a:gd name="connsiteX71" fmla="*/ 5542 w 10000"/>
                      <a:gd name="connsiteY71" fmla="*/ 3947 h 10000"/>
                      <a:gd name="connsiteX72" fmla="*/ 5593 w 10000"/>
                      <a:gd name="connsiteY72" fmla="*/ 3901 h 10000"/>
                      <a:gd name="connsiteX73" fmla="*/ 5629 w 10000"/>
                      <a:gd name="connsiteY73" fmla="*/ 3829 h 10000"/>
                      <a:gd name="connsiteX74" fmla="*/ 5656 w 10000"/>
                      <a:gd name="connsiteY74" fmla="*/ 3758 h 10000"/>
                      <a:gd name="connsiteX75" fmla="*/ 5806 w 10000"/>
                      <a:gd name="connsiteY75" fmla="*/ 3426 h 10000"/>
                      <a:gd name="connsiteX76" fmla="*/ 5858 w 10000"/>
                      <a:gd name="connsiteY76" fmla="*/ 3144 h 10000"/>
                      <a:gd name="connsiteX77" fmla="*/ 5907 w 10000"/>
                      <a:gd name="connsiteY77" fmla="*/ 3001 h 10000"/>
                      <a:gd name="connsiteX78" fmla="*/ 5931 w 10000"/>
                      <a:gd name="connsiteY78" fmla="*/ 2930 h 10000"/>
                      <a:gd name="connsiteX79" fmla="*/ 5958 w 10000"/>
                      <a:gd name="connsiteY79" fmla="*/ 2858 h 10000"/>
                      <a:gd name="connsiteX80" fmla="*/ 6171 w 10000"/>
                      <a:gd name="connsiteY80" fmla="*/ 2388 h 10000"/>
                      <a:gd name="connsiteX81" fmla="*/ 6274 w 10000"/>
                      <a:gd name="connsiteY81" fmla="*/ 2266 h 10000"/>
                      <a:gd name="connsiteX82" fmla="*/ 6373 w 10000"/>
                      <a:gd name="connsiteY82" fmla="*/ 2148 h 10000"/>
                      <a:gd name="connsiteX83" fmla="*/ 6511 w 10000"/>
                      <a:gd name="connsiteY83" fmla="*/ 2102 h 10000"/>
                      <a:gd name="connsiteX84" fmla="*/ 6563 w 10000"/>
                      <a:gd name="connsiteY84" fmla="*/ 2081 h 10000"/>
                      <a:gd name="connsiteX85" fmla="*/ 6939 w 10000"/>
                      <a:gd name="connsiteY85" fmla="*/ 2009 h 10000"/>
                      <a:gd name="connsiteX86" fmla="*/ 7105 w 10000"/>
                      <a:gd name="connsiteY86" fmla="*/ 1984 h 10000"/>
                      <a:gd name="connsiteX87" fmla="*/ 7326 w 10000"/>
                      <a:gd name="connsiteY87" fmla="*/ 1971 h 10000"/>
                      <a:gd name="connsiteX88" fmla="*/ 7682 w 10000"/>
                      <a:gd name="connsiteY88" fmla="*/ 1652 h 10000"/>
                      <a:gd name="connsiteX89" fmla="*/ 7936 w 10000"/>
                      <a:gd name="connsiteY89" fmla="*/ 1442 h 10000"/>
                      <a:gd name="connsiteX90" fmla="*/ 7974 w 10000"/>
                      <a:gd name="connsiteY90" fmla="*/ 1396 h 10000"/>
                      <a:gd name="connsiteX91" fmla="*/ 8200 w 10000"/>
                      <a:gd name="connsiteY91" fmla="*/ 1206 h 10000"/>
                      <a:gd name="connsiteX92" fmla="*/ 8238 w 10000"/>
                      <a:gd name="connsiteY92" fmla="*/ 1181 h 10000"/>
                      <a:gd name="connsiteX93" fmla="*/ 8276 w 10000"/>
                      <a:gd name="connsiteY93" fmla="*/ 1135 h 10000"/>
                      <a:gd name="connsiteX94" fmla="*/ 8325 w 10000"/>
                      <a:gd name="connsiteY94" fmla="*/ 1110 h 10000"/>
                      <a:gd name="connsiteX95" fmla="*/ 8363 w 10000"/>
                      <a:gd name="connsiteY95" fmla="*/ 1084 h 10000"/>
                      <a:gd name="connsiteX96" fmla="*/ 8415 w 10000"/>
                      <a:gd name="connsiteY96" fmla="*/ 1063 h 10000"/>
                      <a:gd name="connsiteX97" fmla="*/ 8464 w 10000"/>
                      <a:gd name="connsiteY97" fmla="*/ 1017 h 10000"/>
                      <a:gd name="connsiteX98" fmla="*/ 8616 w 10000"/>
                      <a:gd name="connsiteY98" fmla="*/ 895 h 10000"/>
                      <a:gd name="connsiteX99" fmla="*/ 8652 w 10000"/>
                      <a:gd name="connsiteY99" fmla="*/ 874 h 10000"/>
                      <a:gd name="connsiteX100" fmla="*/ 8753 w 10000"/>
                      <a:gd name="connsiteY100" fmla="*/ 828 h 10000"/>
                      <a:gd name="connsiteX101" fmla="*/ 8892 w 10000"/>
                      <a:gd name="connsiteY101" fmla="*/ 731 h 10000"/>
                      <a:gd name="connsiteX102" fmla="*/ 8981 w 10000"/>
                      <a:gd name="connsiteY102" fmla="*/ 685 h 10000"/>
                      <a:gd name="connsiteX103" fmla="*/ 9232 w 10000"/>
                      <a:gd name="connsiteY103" fmla="*/ 517 h 10000"/>
                      <a:gd name="connsiteX104" fmla="*/ 9322 w 10000"/>
                      <a:gd name="connsiteY104" fmla="*/ 450 h 10000"/>
                      <a:gd name="connsiteX105" fmla="*/ 9384 w 10000"/>
                      <a:gd name="connsiteY105" fmla="*/ 399 h 10000"/>
                      <a:gd name="connsiteX106" fmla="*/ 9433 w 10000"/>
                      <a:gd name="connsiteY106" fmla="*/ 378 h 10000"/>
                      <a:gd name="connsiteX107" fmla="*/ 9523 w 10000"/>
                      <a:gd name="connsiteY107" fmla="*/ 307 h 10000"/>
                      <a:gd name="connsiteX108" fmla="*/ 9572 w 10000"/>
                      <a:gd name="connsiteY108" fmla="*/ 282 h 10000"/>
                      <a:gd name="connsiteX109" fmla="*/ 9711 w 10000"/>
                      <a:gd name="connsiteY109" fmla="*/ 189 h 10000"/>
                      <a:gd name="connsiteX110" fmla="*/ 9812 w 10000"/>
                      <a:gd name="connsiteY110" fmla="*/ 118 h 10000"/>
                      <a:gd name="connsiteX111" fmla="*/ 9899 w 10000"/>
                      <a:gd name="connsiteY111" fmla="*/ 71 h 10000"/>
                      <a:gd name="connsiteX112" fmla="*/ 9962 w 10000"/>
                      <a:gd name="connsiteY112" fmla="*/ 21 h 10000"/>
                      <a:gd name="connsiteX113" fmla="*/ 10000 w 10000"/>
                      <a:gd name="connsiteY11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532 w 10000"/>
                      <a:gd name="connsiteY29" fmla="*/ 6620 h 10000"/>
                      <a:gd name="connsiteX30" fmla="*/ 2582 w 10000"/>
                      <a:gd name="connsiteY30" fmla="*/ 6570 h 10000"/>
                      <a:gd name="connsiteX31" fmla="*/ 2620 w 10000"/>
                      <a:gd name="connsiteY31" fmla="*/ 6524 h 10000"/>
                      <a:gd name="connsiteX32" fmla="*/ 2721 w 10000"/>
                      <a:gd name="connsiteY32" fmla="*/ 6452 h 10000"/>
                      <a:gd name="connsiteX33" fmla="*/ 2759 w 10000"/>
                      <a:gd name="connsiteY33" fmla="*/ 6406 h 10000"/>
                      <a:gd name="connsiteX34" fmla="*/ 2808 w 10000"/>
                      <a:gd name="connsiteY34" fmla="*/ 6381 h 10000"/>
                      <a:gd name="connsiteX35" fmla="*/ 2884 w 10000"/>
                      <a:gd name="connsiteY35" fmla="*/ 6335 h 10000"/>
                      <a:gd name="connsiteX36" fmla="*/ 2922 w 10000"/>
                      <a:gd name="connsiteY36" fmla="*/ 6314 h 10000"/>
                      <a:gd name="connsiteX37" fmla="*/ 3023 w 10000"/>
                      <a:gd name="connsiteY37" fmla="*/ 6217 h 10000"/>
                      <a:gd name="connsiteX38" fmla="*/ 3148 w 10000"/>
                      <a:gd name="connsiteY38" fmla="*/ 6053 h 10000"/>
                      <a:gd name="connsiteX39" fmla="*/ 3238 w 10000"/>
                      <a:gd name="connsiteY39" fmla="*/ 5982 h 10000"/>
                      <a:gd name="connsiteX40" fmla="*/ 3350 w 10000"/>
                      <a:gd name="connsiteY40" fmla="*/ 5935 h 10000"/>
                      <a:gd name="connsiteX41" fmla="*/ 3388 w 10000"/>
                      <a:gd name="connsiteY41" fmla="*/ 5910 h 10000"/>
                      <a:gd name="connsiteX42" fmla="*/ 3439 w 10000"/>
                      <a:gd name="connsiteY42" fmla="*/ 5885 h 10000"/>
                      <a:gd name="connsiteX43" fmla="*/ 3527 w 10000"/>
                      <a:gd name="connsiteY43" fmla="*/ 5792 h 10000"/>
                      <a:gd name="connsiteX44" fmla="*/ 3641 w 10000"/>
                      <a:gd name="connsiteY44" fmla="*/ 5696 h 10000"/>
                      <a:gd name="connsiteX45" fmla="*/ 3704 w 10000"/>
                      <a:gd name="connsiteY45" fmla="*/ 5603 h 10000"/>
                      <a:gd name="connsiteX46" fmla="*/ 3780 w 10000"/>
                      <a:gd name="connsiteY46" fmla="*/ 5532 h 10000"/>
                      <a:gd name="connsiteX47" fmla="*/ 3930 w 10000"/>
                      <a:gd name="connsiteY47" fmla="*/ 5414 h 10000"/>
                      <a:gd name="connsiteX48" fmla="*/ 3968 w 10000"/>
                      <a:gd name="connsiteY48" fmla="*/ 5389 h 10000"/>
                      <a:gd name="connsiteX49" fmla="*/ 4082 w 10000"/>
                      <a:gd name="connsiteY49" fmla="*/ 5343 h 10000"/>
                      <a:gd name="connsiteX50" fmla="*/ 4169 w 10000"/>
                      <a:gd name="connsiteY50" fmla="*/ 5271 h 10000"/>
                      <a:gd name="connsiteX51" fmla="*/ 4207 w 10000"/>
                      <a:gd name="connsiteY51" fmla="*/ 5246 h 10000"/>
                      <a:gd name="connsiteX52" fmla="*/ 4245 w 10000"/>
                      <a:gd name="connsiteY52" fmla="*/ 5200 h 10000"/>
                      <a:gd name="connsiteX53" fmla="*/ 4283 w 10000"/>
                      <a:gd name="connsiteY53" fmla="*/ 5179 h 10000"/>
                      <a:gd name="connsiteX54" fmla="*/ 4384 w 10000"/>
                      <a:gd name="connsiteY54" fmla="*/ 5082 h 10000"/>
                      <a:gd name="connsiteX55" fmla="*/ 4433 w 10000"/>
                      <a:gd name="connsiteY55" fmla="*/ 5057 h 10000"/>
                      <a:gd name="connsiteX56" fmla="*/ 4559 w 10000"/>
                      <a:gd name="connsiteY56" fmla="*/ 4918 h 10000"/>
                      <a:gd name="connsiteX57" fmla="*/ 4610 w 10000"/>
                      <a:gd name="connsiteY57" fmla="*/ 4868 h 10000"/>
                      <a:gd name="connsiteX58" fmla="*/ 4660 w 10000"/>
                      <a:gd name="connsiteY58" fmla="*/ 4800 h 10000"/>
                      <a:gd name="connsiteX59" fmla="*/ 4698 w 10000"/>
                      <a:gd name="connsiteY59" fmla="*/ 4775 h 10000"/>
                      <a:gd name="connsiteX60" fmla="*/ 4760 w 10000"/>
                      <a:gd name="connsiteY60" fmla="*/ 4729 h 10000"/>
                      <a:gd name="connsiteX61" fmla="*/ 4837 w 10000"/>
                      <a:gd name="connsiteY61" fmla="*/ 4632 h 10000"/>
                      <a:gd name="connsiteX62" fmla="*/ 4899 w 10000"/>
                      <a:gd name="connsiteY62" fmla="*/ 4586 h 10000"/>
                      <a:gd name="connsiteX63" fmla="*/ 4937 w 10000"/>
                      <a:gd name="connsiteY63" fmla="*/ 4540 h 10000"/>
                      <a:gd name="connsiteX64" fmla="*/ 5038 w 10000"/>
                      <a:gd name="connsiteY64" fmla="*/ 4443 h 10000"/>
                      <a:gd name="connsiteX65" fmla="*/ 5139 w 10000"/>
                      <a:gd name="connsiteY65" fmla="*/ 4325 h 10000"/>
                      <a:gd name="connsiteX66" fmla="*/ 5240 w 10000"/>
                      <a:gd name="connsiteY66" fmla="*/ 4233 h 10000"/>
                      <a:gd name="connsiteX67" fmla="*/ 5316 w 10000"/>
                      <a:gd name="connsiteY67" fmla="*/ 4182 h 10000"/>
                      <a:gd name="connsiteX68" fmla="*/ 5428 w 10000"/>
                      <a:gd name="connsiteY68" fmla="*/ 4065 h 10000"/>
                      <a:gd name="connsiteX69" fmla="*/ 5466 w 10000"/>
                      <a:gd name="connsiteY69" fmla="*/ 4044 h 10000"/>
                      <a:gd name="connsiteX70" fmla="*/ 5542 w 10000"/>
                      <a:gd name="connsiteY70" fmla="*/ 3947 h 10000"/>
                      <a:gd name="connsiteX71" fmla="*/ 5593 w 10000"/>
                      <a:gd name="connsiteY71" fmla="*/ 3901 h 10000"/>
                      <a:gd name="connsiteX72" fmla="*/ 5629 w 10000"/>
                      <a:gd name="connsiteY72" fmla="*/ 3829 h 10000"/>
                      <a:gd name="connsiteX73" fmla="*/ 5656 w 10000"/>
                      <a:gd name="connsiteY73" fmla="*/ 3758 h 10000"/>
                      <a:gd name="connsiteX74" fmla="*/ 5806 w 10000"/>
                      <a:gd name="connsiteY74" fmla="*/ 3426 h 10000"/>
                      <a:gd name="connsiteX75" fmla="*/ 5858 w 10000"/>
                      <a:gd name="connsiteY75" fmla="*/ 3144 h 10000"/>
                      <a:gd name="connsiteX76" fmla="*/ 5907 w 10000"/>
                      <a:gd name="connsiteY76" fmla="*/ 3001 h 10000"/>
                      <a:gd name="connsiteX77" fmla="*/ 5931 w 10000"/>
                      <a:gd name="connsiteY77" fmla="*/ 2930 h 10000"/>
                      <a:gd name="connsiteX78" fmla="*/ 5958 w 10000"/>
                      <a:gd name="connsiteY78" fmla="*/ 2858 h 10000"/>
                      <a:gd name="connsiteX79" fmla="*/ 6171 w 10000"/>
                      <a:gd name="connsiteY79" fmla="*/ 2388 h 10000"/>
                      <a:gd name="connsiteX80" fmla="*/ 6274 w 10000"/>
                      <a:gd name="connsiteY80" fmla="*/ 2266 h 10000"/>
                      <a:gd name="connsiteX81" fmla="*/ 6373 w 10000"/>
                      <a:gd name="connsiteY81" fmla="*/ 2148 h 10000"/>
                      <a:gd name="connsiteX82" fmla="*/ 6511 w 10000"/>
                      <a:gd name="connsiteY82" fmla="*/ 2102 h 10000"/>
                      <a:gd name="connsiteX83" fmla="*/ 6563 w 10000"/>
                      <a:gd name="connsiteY83" fmla="*/ 2081 h 10000"/>
                      <a:gd name="connsiteX84" fmla="*/ 6939 w 10000"/>
                      <a:gd name="connsiteY84" fmla="*/ 2009 h 10000"/>
                      <a:gd name="connsiteX85" fmla="*/ 7105 w 10000"/>
                      <a:gd name="connsiteY85" fmla="*/ 1984 h 10000"/>
                      <a:gd name="connsiteX86" fmla="*/ 7326 w 10000"/>
                      <a:gd name="connsiteY86" fmla="*/ 1971 h 10000"/>
                      <a:gd name="connsiteX87" fmla="*/ 7682 w 10000"/>
                      <a:gd name="connsiteY87" fmla="*/ 1652 h 10000"/>
                      <a:gd name="connsiteX88" fmla="*/ 7936 w 10000"/>
                      <a:gd name="connsiteY88" fmla="*/ 1442 h 10000"/>
                      <a:gd name="connsiteX89" fmla="*/ 7974 w 10000"/>
                      <a:gd name="connsiteY89" fmla="*/ 1396 h 10000"/>
                      <a:gd name="connsiteX90" fmla="*/ 8200 w 10000"/>
                      <a:gd name="connsiteY90" fmla="*/ 1206 h 10000"/>
                      <a:gd name="connsiteX91" fmla="*/ 8238 w 10000"/>
                      <a:gd name="connsiteY91" fmla="*/ 1181 h 10000"/>
                      <a:gd name="connsiteX92" fmla="*/ 8276 w 10000"/>
                      <a:gd name="connsiteY92" fmla="*/ 1135 h 10000"/>
                      <a:gd name="connsiteX93" fmla="*/ 8325 w 10000"/>
                      <a:gd name="connsiteY93" fmla="*/ 1110 h 10000"/>
                      <a:gd name="connsiteX94" fmla="*/ 8363 w 10000"/>
                      <a:gd name="connsiteY94" fmla="*/ 1084 h 10000"/>
                      <a:gd name="connsiteX95" fmla="*/ 8415 w 10000"/>
                      <a:gd name="connsiteY95" fmla="*/ 1063 h 10000"/>
                      <a:gd name="connsiteX96" fmla="*/ 8464 w 10000"/>
                      <a:gd name="connsiteY96" fmla="*/ 1017 h 10000"/>
                      <a:gd name="connsiteX97" fmla="*/ 8616 w 10000"/>
                      <a:gd name="connsiteY97" fmla="*/ 895 h 10000"/>
                      <a:gd name="connsiteX98" fmla="*/ 8652 w 10000"/>
                      <a:gd name="connsiteY98" fmla="*/ 874 h 10000"/>
                      <a:gd name="connsiteX99" fmla="*/ 8753 w 10000"/>
                      <a:gd name="connsiteY99" fmla="*/ 828 h 10000"/>
                      <a:gd name="connsiteX100" fmla="*/ 8892 w 10000"/>
                      <a:gd name="connsiteY100" fmla="*/ 731 h 10000"/>
                      <a:gd name="connsiteX101" fmla="*/ 8981 w 10000"/>
                      <a:gd name="connsiteY101" fmla="*/ 685 h 10000"/>
                      <a:gd name="connsiteX102" fmla="*/ 9232 w 10000"/>
                      <a:gd name="connsiteY102" fmla="*/ 517 h 10000"/>
                      <a:gd name="connsiteX103" fmla="*/ 9322 w 10000"/>
                      <a:gd name="connsiteY103" fmla="*/ 450 h 10000"/>
                      <a:gd name="connsiteX104" fmla="*/ 9384 w 10000"/>
                      <a:gd name="connsiteY104" fmla="*/ 399 h 10000"/>
                      <a:gd name="connsiteX105" fmla="*/ 9433 w 10000"/>
                      <a:gd name="connsiteY105" fmla="*/ 378 h 10000"/>
                      <a:gd name="connsiteX106" fmla="*/ 9523 w 10000"/>
                      <a:gd name="connsiteY106" fmla="*/ 307 h 10000"/>
                      <a:gd name="connsiteX107" fmla="*/ 9572 w 10000"/>
                      <a:gd name="connsiteY107" fmla="*/ 282 h 10000"/>
                      <a:gd name="connsiteX108" fmla="*/ 9711 w 10000"/>
                      <a:gd name="connsiteY108" fmla="*/ 189 h 10000"/>
                      <a:gd name="connsiteX109" fmla="*/ 9812 w 10000"/>
                      <a:gd name="connsiteY109" fmla="*/ 118 h 10000"/>
                      <a:gd name="connsiteX110" fmla="*/ 9899 w 10000"/>
                      <a:gd name="connsiteY110" fmla="*/ 71 h 10000"/>
                      <a:gd name="connsiteX111" fmla="*/ 9962 w 10000"/>
                      <a:gd name="connsiteY111" fmla="*/ 21 h 10000"/>
                      <a:gd name="connsiteX112" fmla="*/ 10000 w 10000"/>
                      <a:gd name="connsiteY11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532 w 10000"/>
                      <a:gd name="connsiteY29" fmla="*/ 6620 h 10000"/>
                      <a:gd name="connsiteX30" fmla="*/ 2582 w 10000"/>
                      <a:gd name="connsiteY30" fmla="*/ 6570 h 10000"/>
                      <a:gd name="connsiteX31" fmla="*/ 2620 w 10000"/>
                      <a:gd name="connsiteY31" fmla="*/ 6524 h 10000"/>
                      <a:gd name="connsiteX32" fmla="*/ 2721 w 10000"/>
                      <a:gd name="connsiteY32" fmla="*/ 6452 h 10000"/>
                      <a:gd name="connsiteX33" fmla="*/ 2759 w 10000"/>
                      <a:gd name="connsiteY33" fmla="*/ 6406 h 10000"/>
                      <a:gd name="connsiteX34" fmla="*/ 2808 w 10000"/>
                      <a:gd name="connsiteY34" fmla="*/ 6381 h 10000"/>
                      <a:gd name="connsiteX35" fmla="*/ 2884 w 10000"/>
                      <a:gd name="connsiteY35" fmla="*/ 6335 h 10000"/>
                      <a:gd name="connsiteX36" fmla="*/ 2922 w 10000"/>
                      <a:gd name="connsiteY36" fmla="*/ 6314 h 10000"/>
                      <a:gd name="connsiteX37" fmla="*/ 3023 w 10000"/>
                      <a:gd name="connsiteY37" fmla="*/ 6217 h 10000"/>
                      <a:gd name="connsiteX38" fmla="*/ 3148 w 10000"/>
                      <a:gd name="connsiteY38" fmla="*/ 6053 h 10000"/>
                      <a:gd name="connsiteX39" fmla="*/ 3238 w 10000"/>
                      <a:gd name="connsiteY39" fmla="*/ 5982 h 10000"/>
                      <a:gd name="connsiteX40" fmla="*/ 3350 w 10000"/>
                      <a:gd name="connsiteY40" fmla="*/ 5935 h 10000"/>
                      <a:gd name="connsiteX41" fmla="*/ 3388 w 10000"/>
                      <a:gd name="connsiteY41" fmla="*/ 5910 h 10000"/>
                      <a:gd name="connsiteX42" fmla="*/ 3439 w 10000"/>
                      <a:gd name="connsiteY42" fmla="*/ 5885 h 10000"/>
                      <a:gd name="connsiteX43" fmla="*/ 3527 w 10000"/>
                      <a:gd name="connsiteY43" fmla="*/ 5792 h 10000"/>
                      <a:gd name="connsiteX44" fmla="*/ 3641 w 10000"/>
                      <a:gd name="connsiteY44" fmla="*/ 5696 h 10000"/>
                      <a:gd name="connsiteX45" fmla="*/ 3704 w 10000"/>
                      <a:gd name="connsiteY45" fmla="*/ 5603 h 10000"/>
                      <a:gd name="connsiteX46" fmla="*/ 3780 w 10000"/>
                      <a:gd name="connsiteY46" fmla="*/ 5532 h 10000"/>
                      <a:gd name="connsiteX47" fmla="*/ 3930 w 10000"/>
                      <a:gd name="connsiteY47" fmla="*/ 5414 h 10000"/>
                      <a:gd name="connsiteX48" fmla="*/ 3968 w 10000"/>
                      <a:gd name="connsiteY48" fmla="*/ 5389 h 10000"/>
                      <a:gd name="connsiteX49" fmla="*/ 4082 w 10000"/>
                      <a:gd name="connsiteY49" fmla="*/ 5343 h 10000"/>
                      <a:gd name="connsiteX50" fmla="*/ 4169 w 10000"/>
                      <a:gd name="connsiteY50" fmla="*/ 5271 h 10000"/>
                      <a:gd name="connsiteX51" fmla="*/ 4207 w 10000"/>
                      <a:gd name="connsiteY51" fmla="*/ 5246 h 10000"/>
                      <a:gd name="connsiteX52" fmla="*/ 4245 w 10000"/>
                      <a:gd name="connsiteY52" fmla="*/ 5200 h 10000"/>
                      <a:gd name="connsiteX53" fmla="*/ 4283 w 10000"/>
                      <a:gd name="connsiteY53" fmla="*/ 5179 h 10000"/>
                      <a:gd name="connsiteX54" fmla="*/ 4384 w 10000"/>
                      <a:gd name="connsiteY54" fmla="*/ 5082 h 10000"/>
                      <a:gd name="connsiteX55" fmla="*/ 4559 w 10000"/>
                      <a:gd name="connsiteY55" fmla="*/ 4918 h 10000"/>
                      <a:gd name="connsiteX56" fmla="*/ 4610 w 10000"/>
                      <a:gd name="connsiteY56" fmla="*/ 4868 h 10000"/>
                      <a:gd name="connsiteX57" fmla="*/ 4660 w 10000"/>
                      <a:gd name="connsiteY57" fmla="*/ 4800 h 10000"/>
                      <a:gd name="connsiteX58" fmla="*/ 4698 w 10000"/>
                      <a:gd name="connsiteY58" fmla="*/ 4775 h 10000"/>
                      <a:gd name="connsiteX59" fmla="*/ 4760 w 10000"/>
                      <a:gd name="connsiteY59" fmla="*/ 4729 h 10000"/>
                      <a:gd name="connsiteX60" fmla="*/ 4837 w 10000"/>
                      <a:gd name="connsiteY60" fmla="*/ 4632 h 10000"/>
                      <a:gd name="connsiteX61" fmla="*/ 4899 w 10000"/>
                      <a:gd name="connsiteY61" fmla="*/ 4586 h 10000"/>
                      <a:gd name="connsiteX62" fmla="*/ 4937 w 10000"/>
                      <a:gd name="connsiteY62" fmla="*/ 4540 h 10000"/>
                      <a:gd name="connsiteX63" fmla="*/ 5038 w 10000"/>
                      <a:gd name="connsiteY63" fmla="*/ 4443 h 10000"/>
                      <a:gd name="connsiteX64" fmla="*/ 5139 w 10000"/>
                      <a:gd name="connsiteY64" fmla="*/ 4325 h 10000"/>
                      <a:gd name="connsiteX65" fmla="*/ 5240 w 10000"/>
                      <a:gd name="connsiteY65" fmla="*/ 4233 h 10000"/>
                      <a:gd name="connsiteX66" fmla="*/ 5316 w 10000"/>
                      <a:gd name="connsiteY66" fmla="*/ 4182 h 10000"/>
                      <a:gd name="connsiteX67" fmla="*/ 5428 w 10000"/>
                      <a:gd name="connsiteY67" fmla="*/ 4065 h 10000"/>
                      <a:gd name="connsiteX68" fmla="*/ 5466 w 10000"/>
                      <a:gd name="connsiteY68" fmla="*/ 4044 h 10000"/>
                      <a:gd name="connsiteX69" fmla="*/ 5542 w 10000"/>
                      <a:gd name="connsiteY69" fmla="*/ 3947 h 10000"/>
                      <a:gd name="connsiteX70" fmla="*/ 5593 w 10000"/>
                      <a:gd name="connsiteY70" fmla="*/ 3901 h 10000"/>
                      <a:gd name="connsiteX71" fmla="*/ 5629 w 10000"/>
                      <a:gd name="connsiteY71" fmla="*/ 3829 h 10000"/>
                      <a:gd name="connsiteX72" fmla="*/ 5656 w 10000"/>
                      <a:gd name="connsiteY72" fmla="*/ 3758 h 10000"/>
                      <a:gd name="connsiteX73" fmla="*/ 5806 w 10000"/>
                      <a:gd name="connsiteY73" fmla="*/ 3426 h 10000"/>
                      <a:gd name="connsiteX74" fmla="*/ 5858 w 10000"/>
                      <a:gd name="connsiteY74" fmla="*/ 3144 h 10000"/>
                      <a:gd name="connsiteX75" fmla="*/ 5907 w 10000"/>
                      <a:gd name="connsiteY75" fmla="*/ 3001 h 10000"/>
                      <a:gd name="connsiteX76" fmla="*/ 5931 w 10000"/>
                      <a:gd name="connsiteY76" fmla="*/ 2930 h 10000"/>
                      <a:gd name="connsiteX77" fmla="*/ 5958 w 10000"/>
                      <a:gd name="connsiteY77" fmla="*/ 2858 h 10000"/>
                      <a:gd name="connsiteX78" fmla="*/ 6171 w 10000"/>
                      <a:gd name="connsiteY78" fmla="*/ 2388 h 10000"/>
                      <a:gd name="connsiteX79" fmla="*/ 6274 w 10000"/>
                      <a:gd name="connsiteY79" fmla="*/ 2266 h 10000"/>
                      <a:gd name="connsiteX80" fmla="*/ 6373 w 10000"/>
                      <a:gd name="connsiteY80" fmla="*/ 2148 h 10000"/>
                      <a:gd name="connsiteX81" fmla="*/ 6511 w 10000"/>
                      <a:gd name="connsiteY81" fmla="*/ 2102 h 10000"/>
                      <a:gd name="connsiteX82" fmla="*/ 6563 w 10000"/>
                      <a:gd name="connsiteY82" fmla="*/ 2081 h 10000"/>
                      <a:gd name="connsiteX83" fmla="*/ 6939 w 10000"/>
                      <a:gd name="connsiteY83" fmla="*/ 2009 h 10000"/>
                      <a:gd name="connsiteX84" fmla="*/ 7105 w 10000"/>
                      <a:gd name="connsiteY84" fmla="*/ 1984 h 10000"/>
                      <a:gd name="connsiteX85" fmla="*/ 7326 w 10000"/>
                      <a:gd name="connsiteY85" fmla="*/ 1971 h 10000"/>
                      <a:gd name="connsiteX86" fmla="*/ 7682 w 10000"/>
                      <a:gd name="connsiteY86" fmla="*/ 1652 h 10000"/>
                      <a:gd name="connsiteX87" fmla="*/ 7936 w 10000"/>
                      <a:gd name="connsiteY87" fmla="*/ 1442 h 10000"/>
                      <a:gd name="connsiteX88" fmla="*/ 7974 w 10000"/>
                      <a:gd name="connsiteY88" fmla="*/ 1396 h 10000"/>
                      <a:gd name="connsiteX89" fmla="*/ 8200 w 10000"/>
                      <a:gd name="connsiteY89" fmla="*/ 1206 h 10000"/>
                      <a:gd name="connsiteX90" fmla="*/ 8238 w 10000"/>
                      <a:gd name="connsiteY90" fmla="*/ 1181 h 10000"/>
                      <a:gd name="connsiteX91" fmla="*/ 8276 w 10000"/>
                      <a:gd name="connsiteY91" fmla="*/ 1135 h 10000"/>
                      <a:gd name="connsiteX92" fmla="*/ 8325 w 10000"/>
                      <a:gd name="connsiteY92" fmla="*/ 1110 h 10000"/>
                      <a:gd name="connsiteX93" fmla="*/ 8363 w 10000"/>
                      <a:gd name="connsiteY93" fmla="*/ 1084 h 10000"/>
                      <a:gd name="connsiteX94" fmla="*/ 8415 w 10000"/>
                      <a:gd name="connsiteY94" fmla="*/ 1063 h 10000"/>
                      <a:gd name="connsiteX95" fmla="*/ 8464 w 10000"/>
                      <a:gd name="connsiteY95" fmla="*/ 1017 h 10000"/>
                      <a:gd name="connsiteX96" fmla="*/ 8616 w 10000"/>
                      <a:gd name="connsiteY96" fmla="*/ 895 h 10000"/>
                      <a:gd name="connsiteX97" fmla="*/ 8652 w 10000"/>
                      <a:gd name="connsiteY97" fmla="*/ 874 h 10000"/>
                      <a:gd name="connsiteX98" fmla="*/ 8753 w 10000"/>
                      <a:gd name="connsiteY98" fmla="*/ 828 h 10000"/>
                      <a:gd name="connsiteX99" fmla="*/ 8892 w 10000"/>
                      <a:gd name="connsiteY99" fmla="*/ 731 h 10000"/>
                      <a:gd name="connsiteX100" fmla="*/ 8981 w 10000"/>
                      <a:gd name="connsiteY100" fmla="*/ 685 h 10000"/>
                      <a:gd name="connsiteX101" fmla="*/ 9232 w 10000"/>
                      <a:gd name="connsiteY101" fmla="*/ 517 h 10000"/>
                      <a:gd name="connsiteX102" fmla="*/ 9322 w 10000"/>
                      <a:gd name="connsiteY102" fmla="*/ 450 h 10000"/>
                      <a:gd name="connsiteX103" fmla="*/ 9384 w 10000"/>
                      <a:gd name="connsiteY103" fmla="*/ 399 h 10000"/>
                      <a:gd name="connsiteX104" fmla="*/ 9433 w 10000"/>
                      <a:gd name="connsiteY104" fmla="*/ 378 h 10000"/>
                      <a:gd name="connsiteX105" fmla="*/ 9523 w 10000"/>
                      <a:gd name="connsiteY105" fmla="*/ 307 h 10000"/>
                      <a:gd name="connsiteX106" fmla="*/ 9572 w 10000"/>
                      <a:gd name="connsiteY106" fmla="*/ 282 h 10000"/>
                      <a:gd name="connsiteX107" fmla="*/ 9711 w 10000"/>
                      <a:gd name="connsiteY107" fmla="*/ 189 h 10000"/>
                      <a:gd name="connsiteX108" fmla="*/ 9812 w 10000"/>
                      <a:gd name="connsiteY108" fmla="*/ 118 h 10000"/>
                      <a:gd name="connsiteX109" fmla="*/ 9899 w 10000"/>
                      <a:gd name="connsiteY109" fmla="*/ 71 h 10000"/>
                      <a:gd name="connsiteX110" fmla="*/ 9962 w 10000"/>
                      <a:gd name="connsiteY110" fmla="*/ 21 h 10000"/>
                      <a:gd name="connsiteX111" fmla="*/ 10000 w 10000"/>
                      <a:gd name="connsiteY11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01 w 10000"/>
                      <a:gd name="connsiteY3" fmla="*/ 9054 h 10000"/>
                      <a:gd name="connsiteX4" fmla="*/ 114 w 10000"/>
                      <a:gd name="connsiteY4" fmla="*/ 8983 h 10000"/>
                      <a:gd name="connsiteX5" fmla="*/ 188 w 10000"/>
                      <a:gd name="connsiteY5" fmla="*/ 8890 h 10000"/>
                      <a:gd name="connsiteX6" fmla="*/ 278 w 10000"/>
                      <a:gd name="connsiteY6" fmla="*/ 8794 h 10000"/>
                      <a:gd name="connsiteX7" fmla="*/ 316 w 10000"/>
                      <a:gd name="connsiteY7" fmla="*/ 8722 h 10000"/>
                      <a:gd name="connsiteX8" fmla="*/ 605 w 10000"/>
                      <a:gd name="connsiteY8" fmla="*/ 8462 h 10000"/>
                      <a:gd name="connsiteX9" fmla="*/ 882 w 10000"/>
                      <a:gd name="connsiteY9" fmla="*/ 8155 h 10000"/>
                      <a:gd name="connsiteX10" fmla="*/ 920 w 10000"/>
                      <a:gd name="connsiteY10" fmla="*/ 8108 h 10000"/>
                      <a:gd name="connsiteX11" fmla="*/ 970 w 10000"/>
                      <a:gd name="connsiteY11" fmla="*/ 8083 h 10000"/>
                      <a:gd name="connsiteX12" fmla="*/ 1008 w 10000"/>
                      <a:gd name="connsiteY12" fmla="*/ 8037 h 10000"/>
                      <a:gd name="connsiteX13" fmla="*/ 1185 w 10000"/>
                      <a:gd name="connsiteY13" fmla="*/ 7802 h 10000"/>
                      <a:gd name="connsiteX14" fmla="*/ 1223 w 10000"/>
                      <a:gd name="connsiteY14" fmla="*/ 7776 h 10000"/>
                      <a:gd name="connsiteX15" fmla="*/ 1386 w 10000"/>
                      <a:gd name="connsiteY15" fmla="*/ 7612 h 10000"/>
                      <a:gd name="connsiteX16" fmla="*/ 1473 w 10000"/>
                      <a:gd name="connsiteY16" fmla="*/ 7541 h 10000"/>
                      <a:gd name="connsiteX17" fmla="*/ 1574 w 10000"/>
                      <a:gd name="connsiteY17" fmla="*/ 7423 h 10000"/>
                      <a:gd name="connsiteX18" fmla="*/ 1612 w 10000"/>
                      <a:gd name="connsiteY18" fmla="*/ 7398 h 10000"/>
                      <a:gd name="connsiteX19" fmla="*/ 1688 w 10000"/>
                      <a:gd name="connsiteY19" fmla="*/ 7306 h 10000"/>
                      <a:gd name="connsiteX20" fmla="*/ 1726 w 10000"/>
                      <a:gd name="connsiteY20" fmla="*/ 7280 h 10000"/>
                      <a:gd name="connsiteX21" fmla="*/ 1800 w 10000"/>
                      <a:gd name="connsiteY21" fmla="*/ 7188 h 10000"/>
                      <a:gd name="connsiteX22" fmla="*/ 1928 w 10000"/>
                      <a:gd name="connsiteY22" fmla="*/ 7091 h 10000"/>
                      <a:gd name="connsiteX23" fmla="*/ 1966 w 10000"/>
                      <a:gd name="connsiteY23" fmla="*/ 7045 h 10000"/>
                      <a:gd name="connsiteX24" fmla="*/ 2091 w 10000"/>
                      <a:gd name="connsiteY24" fmla="*/ 6999 h 10000"/>
                      <a:gd name="connsiteX25" fmla="*/ 2129 w 10000"/>
                      <a:gd name="connsiteY25" fmla="*/ 6948 h 10000"/>
                      <a:gd name="connsiteX26" fmla="*/ 2167 w 10000"/>
                      <a:gd name="connsiteY26" fmla="*/ 6927 h 10000"/>
                      <a:gd name="connsiteX27" fmla="*/ 2230 w 10000"/>
                      <a:gd name="connsiteY27" fmla="*/ 6881 h 10000"/>
                      <a:gd name="connsiteX28" fmla="*/ 2304 w 10000"/>
                      <a:gd name="connsiteY28" fmla="*/ 6831 h 10000"/>
                      <a:gd name="connsiteX29" fmla="*/ 2532 w 10000"/>
                      <a:gd name="connsiteY29" fmla="*/ 6620 h 10000"/>
                      <a:gd name="connsiteX30" fmla="*/ 2582 w 10000"/>
                      <a:gd name="connsiteY30" fmla="*/ 6570 h 10000"/>
                      <a:gd name="connsiteX31" fmla="*/ 2620 w 10000"/>
                      <a:gd name="connsiteY31" fmla="*/ 6524 h 10000"/>
                      <a:gd name="connsiteX32" fmla="*/ 2721 w 10000"/>
                      <a:gd name="connsiteY32" fmla="*/ 6452 h 10000"/>
                      <a:gd name="connsiteX33" fmla="*/ 2759 w 10000"/>
                      <a:gd name="connsiteY33" fmla="*/ 6406 h 10000"/>
                      <a:gd name="connsiteX34" fmla="*/ 2808 w 10000"/>
                      <a:gd name="connsiteY34" fmla="*/ 6381 h 10000"/>
                      <a:gd name="connsiteX35" fmla="*/ 2884 w 10000"/>
                      <a:gd name="connsiteY35" fmla="*/ 6335 h 10000"/>
                      <a:gd name="connsiteX36" fmla="*/ 2922 w 10000"/>
                      <a:gd name="connsiteY36" fmla="*/ 6314 h 10000"/>
                      <a:gd name="connsiteX37" fmla="*/ 3023 w 10000"/>
                      <a:gd name="connsiteY37" fmla="*/ 6217 h 10000"/>
                      <a:gd name="connsiteX38" fmla="*/ 3148 w 10000"/>
                      <a:gd name="connsiteY38" fmla="*/ 6053 h 10000"/>
                      <a:gd name="connsiteX39" fmla="*/ 3238 w 10000"/>
                      <a:gd name="connsiteY39" fmla="*/ 5982 h 10000"/>
                      <a:gd name="connsiteX40" fmla="*/ 3350 w 10000"/>
                      <a:gd name="connsiteY40" fmla="*/ 5935 h 10000"/>
                      <a:gd name="connsiteX41" fmla="*/ 3388 w 10000"/>
                      <a:gd name="connsiteY41" fmla="*/ 5910 h 10000"/>
                      <a:gd name="connsiteX42" fmla="*/ 3439 w 10000"/>
                      <a:gd name="connsiteY42" fmla="*/ 5885 h 10000"/>
                      <a:gd name="connsiteX43" fmla="*/ 3527 w 10000"/>
                      <a:gd name="connsiteY43" fmla="*/ 5792 h 10000"/>
                      <a:gd name="connsiteX44" fmla="*/ 3641 w 10000"/>
                      <a:gd name="connsiteY44" fmla="*/ 5696 h 10000"/>
                      <a:gd name="connsiteX45" fmla="*/ 3704 w 10000"/>
                      <a:gd name="connsiteY45" fmla="*/ 5603 h 10000"/>
                      <a:gd name="connsiteX46" fmla="*/ 3780 w 10000"/>
                      <a:gd name="connsiteY46" fmla="*/ 5532 h 10000"/>
                      <a:gd name="connsiteX47" fmla="*/ 3930 w 10000"/>
                      <a:gd name="connsiteY47" fmla="*/ 5414 h 10000"/>
                      <a:gd name="connsiteX48" fmla="*/ 3968 w 10000"/>
                      <a:gd name="connsiteY48" fmla="*/ 5389 h 10000"/>
                      <a:gd name="connsiteX49" fmla="*/ 4169 w 10000"/>
                      <a:gd name="connsiteY49" fmla="*/ 5271 h 10000"/>
                      <a:gd name="connsiteX50" fmla="*/ 4207 w 10000"/>
                      <a:gd name="connsiteY50" fmla="*/ 5246 h 10000"/>
                      <a:gd name="connsiteX51" fmla="*/ 4245 w 10000"/>
                      <a:gd name="connsiteY51" fmla="*/ 5200 h 10000"/>
                      <a:gd name="connsiteX52" fmla="*/ 4283 w 10000"/>
                      <a:gd name="connsiteY52" fmla="*/ 5179 h 10000"/>
                      <a:gd name="connsiteX53" fmla="*/ 4384 w 10000"/>
                      <a:gd name="connsiteY53" fmla="*/ 5082 h 10000"/>
                      <a:gd name="connsiteX54" fmla="*/ 4559 w 10000"/>
                      <a:gd name="connsiteY54" fmla="*/ 4918 h 10000"/>
                      <a:gd name="connsiteX55" fmla="*/ 4610 w 10000"/>
                      <a:gd name="connsiteY55" fmla="*/ 4868 h 10000"/>
                      <a:gd name="connsiteX56" fmla="*/ 4660 w 10000"/>
                      <a:gd name="connsiteY56" fmla="*/ 4800 h 10000"/>
                      <a:gd name="connsiteX57" fmla="*/ 4698 w 10000"/>
                      <a:gd name="connsiteY57" fmla="*/ 4775 h 10000"/>
                      <a:gd name="connsiteX58" fmla="*/ 4760 w 10000"/>
                      <a:gd name="connsiteY58" fmla="*/ 4729 h 10000"/>
                      <a:gd name="connsiteX59" fmla="*/ 4837 w 10000"/>
                      <a:gd name="connsiteY59" fmla="*/ 4632 h 10000"/>
                      <a:gd name="connsiteX60" fmla="*/ 4899 w 10000"/>
                      <a:gd name="connsiteY60" fmla="*/ 4586 h 10000"/>
                      <a:gd name="connsiteX61" fmla="*/ 4937 w 10000"/>
                      <a:gd name="connsiteY61" fmla="*/ 4540 h 10000"/>
                      <a:gd name="connsiteX62" fmla="*/ 5038 w 10000"/>
                      <a:gd name="connsiteY62" fmla="*/ 4443 h 10000"/>
                      <a:gd name="connsiteX63" fmla="*/ 5139 w 10000"/>
                      <a:gd name="connsiteY63" fmla="*/ 4325 h 10000"/>
                      <a:gd name="connsiteX64" fmla="*/ 5240 w 10000"/>
                      <a:gd name="connsiteY64" fmla="*/ 4233 h 10000"/>
                      <a:gd name="connsiteX65" fmla="*/ 5316 w 10000"/>
                      <a:gd name="connsiteY65" fmla="*/ 4182 h 10000"/>
                      <a:gd name="connsiteX66" fmla="*/ 5428 w 10000"/>
                      <a:gd name="connsiteY66" fmla="*/ 4065 h 10000"/>
                      <a:gd name="connsiteX67" fmla="*/ 5466 w 10000"/>
                      <a:gd name="connsiteY67" fmla="*/ 4044 h 10000"/>
                      <a:gd name="connsiteX68" fmla="*/ 5542 w 10000"/>
                      <a:gd name="connsiteY68" fmla="*/ 3947 h 10000"/>
                      <a:gd name="connsiteX69" fmla="*/ 5593 w 10000"/>
                      <a:gd name="connsiteY69" fmla="*/ 3901 h 10000"/>
                      <a:gd name="connsiteX70" fmla="*/ 5629 w 10000"/>
                      <a:gd name="connsiteY70" fmla="*/ 3829 h 10000"/>
                      <a:gd name="connsiteX71" fmla="*/ 5656 w 10000"/>
                      <a:gd name="connsiteY71" fmla="*/ 3758 h 10000"/>
                      <a:gd name="connsiteX72" fmla="*/ 5806 w 10000"/>
                      <a:gd name="connsiteY72" fmla="*/ 3426 h 10000"/>
                      <a:gd name="connsiteX73" fmla="*/ 5858 w 10000"/>
                      <a:gd name="connsiteY73" fmla="*/ 3144 h 10000"/>
                      <a:gd name="connsiteX74" fmla="*/ 5907 w 10000"/>
                      <a:gd name="connsiteY74" fmla="*/ 3001 h 10000"/>
                      <a:gd name="connsiteX75" fmla="*/ 5931 w 10000"/>
                      <a:gd name="connsiteY75" fmla="*/ 2930 h 10000"/>
                      <a:gd name="connsiteX76" fmla="*/ 5958 w 10000"/>
                      <a:gd name="connsiteY76" fmla="*/ 2858 h 10000"/>
                      <a:gd name="connsiteX77" fmla="*/ 6171 w 10000"/>
                      <a:gd name="connsiteY77" fmla="*/ 2388 h 10000"/>
                      <a:gd name="connsiteX78" fmla="*/ 6274 w 10000"/>
                      <a:gd name="connsiteY78" fmla="*/ 2266 h 10000"/>
                      <a:gd name="connsiteX79" fmla="*/ 6373 w 10000"/>
                      <a:gd name="connsiteY79" fmla="*/ 2148 h 10000"/>
                      <a:gd name="connsiteX80" fmla="*/ 6511 w 10000"/>
                      <a:gd name="connsiteY80" fmla="*/ 2102 h 10000"/>
                      <a:gd name="connsiteX81" fmla="*/ 6563 w 10000"/>
                      <a:gd name="connsiteY81" fmla="*/ 2081 h 10000"/>
                      <a:gd name="connsiteX82" fmla="*/ 6939 w 10000"/>
                      <a:gd name="connsiteY82" fmla="*/ 2009 h 10000"/>
                      <a:gd name="connsiteX83" fmla="*/ 7105 w 10000"/>
                      <a:gd name="connsiteY83" fmla="*/ 1984 h 10000"/>
                      <a:gd name="connsiteX84" fmla="*/ 7326 w 10000"/>
                      <a:gd name="connsiteY84" fmla="*/ 1971 h 10000"/>
                      <a:gd name="connsiteX85" fmla="*/ 7682 w 10000"/>
                      <a:gd name="connsiteY85" fmla="*/ 1652 h 10000"/>
                      <a:gd name="connsiteX86" fmla="*/ 7936 w 10000"/>
                      <a:gd name="connsiteY86" fmla="*/ 1442 h 10000"/>
                      <a:gd name="connsiteX87" fmla="*/ 7974 w 10000"/>
                      <a:gd name="connsiteY87" fmla="*/ 1396 h 10000"/>
                      <a:gd name="connsiteX88" fmla="*/ 8200 w 10000"/>
                      <a:gd name="connsiteY88" fmla="*/ 1206 h 10000"/>
                      <a:gd name="connsiteX89" fmla="*/ 8238 w 10000"/>
                      <a:gd name="connsiteY89" fmla="*/ 1181 h 10000"/>
                      <a:gd name="connsiteX90" fmla="*/ 8276 w 10000"/>
                      <a:gd name="connsiteY90" fmla="*/ 1135 h 10000"/>
                      <a:gd name="connsiteX91" fmla="*/ 8325 w 10000"/>
                      <a:gd name="connsiteY91" fmla="*/ 1110 h 10000"/>
                      <a:gd name="connsiteX92" fmla="*/ 8363 w 10000"/>
                      <a:gd name="connsiteY92" fmla="*/ 1084 h 10000"/>
                      <a:gd name="connsiteX93" fmla="*/ 8415 w 10000"/>
                      <a:gd name="connsiteY93" fmla="*/ 1063 h 10000"/>
                      <a:gd name="connsiteX94" fmla="*/ 8464 w 10000"/>
                      <a:gd name="connsiteY94" fmla="*/ 1017 h 10000"/>
                      <a:gd name="connsiteX95" fmla="*/ 8616 w 10000"/>
                      <a:gd name="connsiteY95" fmla="*/ 895 h 10000"/>
                      <a:gd name="connsiteX96" fmla="*/ 8652 w 10000"/>
                      <a:gd name="connsiteY96" fmla="*/ 874 h 10000"/>
                      <a:gd name="connsiteX97" fmla="*/ 8753 w 10000"/>
                      <a:gd name="connsiteY97" fmla="*/ 828 h 10000"/>
                      <a:gd name="connsiteX98" fmla="*/ 8892 w 10000"/>
                      <a:gd name="connsiteY98" fmla="*/ 731 h 10000"/>
                      <a:gd name="connsiteX99" fmla="*/ 8981 w 10000"/>
                      <a:gd name="connsiteY99" fmla="*/ 685 h 10000"/>
                      <a:gd name="connsiteX100" fmla="*/ 9232 w 10000"/>
                      <a:gd name="connsiteY100" fmla="*/ 517 h 10000"/>
                      <a:gd name="connsiteX101" fmla="*/ 9322 w 10000"/>
                      <a:gd name="connsiteY101" fmla="*/ 450 h 10000"/>
                      <a:gd name="connsiteX102" fmla="*/ 9384 w 10000"/>
                      <a:gd name="connsiteY102" fmla="*/ 399 h 10000"/>
                      <a:gd name="connsiteX103" fmla="*/ 9433 w 10000"/>
                      <a:gd name="connsiteY103" fmla="*/ 378 h 10000"/>
                      <a:gd name="connsiteX104" fmla="*/ 9523 w 10000"/>
                      <a:gd name="connsiteY104" fmla="*/ 307 h 10000"/>
                      <a:gd name="connsiteX105" fmla="*/ 9572 w 10000"/>
                      <a:gd name="connsiteY105" fmla="*/ 282 h 10000"/>
                      <a:gd name="connsiteX106" fmla="*/ 9711 w 10000"/>
                      <a:gd name="connsiteY106" fmla="*/ 189 h 10000"/>
                      <a:gd name="connsiteX107" fmla="*/ 9812 w 10000"/>
                      <a:gd name="connsiteY107" fmla="*/ 118 h 10000"/>
                      <a:gd name="connsiteX108" fmla="*/ 9899 w 10000"/>
                      <a:gd name="connsiteY108" fmla="*/ 71 h 10000"/>
                      <a:gd name="connsiteX109" fmla="*/ 9962 w 10000"/>
                      <a:gd name="connsiteY109" fmla="*/ 21 h 10000"/>
                      <a:gd name="connsiteX110" fmla="*/ 10000 w 10000"/>
                      <a:gd name="connsiteY11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38 w 10000"/>
                      <a:gd name="connsiteY2" fmla="*/ 9243 h 10000"/>
                      <a:gd name="connsiteX3" fmla="*/ 114 w 10000"/>
                      <a:gd name="connsiteY3" fmla="*/ 8983 h 10000"/>
                      <a:gd name="connsiteX4" fmla="*/ 188 w 10000"/>
                      <a:gd name="connsiteY4" fmla="*/ 8890 h 10000"/>
                      <a:gd name="connsiteX5" fmla="*/ 278 w 10000"/>
                      <a:gd name="connsiteY5" fmla="*/ 8794 h 10000"/>
                      <a:gd name="connsiteX6" fmla="*/ 316 w 10000"/>
                      <a:gd name="connsiteY6" fmla="*/ 8722 h 10000"/>
                      <a:gd name="connsiteX7" fmla="*/ 605 w 10000"/>
                      <a:gd name="connsiteY7" fmla="*/ 8462 h 10000"/>
                      <a:gd name="connsiteX8" fmla="*/ 882 w 10000"/>
                      <a:gd name="connsiteY8" fmla="*/ 8155 h 10000"/>
                      <a:gd name="connsiteX9" fmla="*/ 920 w 10000"/>
                      <a:gd name="connsiteY9" fmla="*/ 8108 h 10000"/>
                      <a:gd name="connsiteX10" fmla="*/ 970 w 10000"/>
                      <a:gd name="connsiteY10" fmla="*/ 8083 h 10000"/>
                      <a:gd name="connsiteX11" fmla="*/ 1008 w 10000"/>
                      <a:gd name="connsiteY11" fmla="*/ 8037 h 10000"/>
                      <a:gd name="connsiteX12" fmla="*/ 1185 w 10000"/>
                      <a:gd name="connsiteY12" fmla="*/ 7802 h 10000"/>
                      <a:gd name="connsiteX13" fmla="*/ 1223 w 10000"/>
                      <a:gd name="connsiteY13" fmla="*/ 7776 h 10000"/>
                      <a:gd name="connsiteX14" fmla="*/ 1386 w 10000"/>
                      <a:gd name="connsiteY14" fmla="*/ 7612 h 10000"/>
                      <a:gd name="connsiteX15" fmla="*/ 1473 w 10000"/>
                      <a:gd name="connsiteY15" fmla="*/ 7541 h 10000"/>
                      <a:gd name="connsiteX16" fmla="*/ 1574 w 10000"/>
                      <a:gd name="connsiteY16" fmla="*/ 7423 h 10000"/>
                      <a:gd name="connsiteX17" fmla="*/ 1612 w 10000"/>
                      <a:gd name="connsiteY17" fmla="*/ 7398 h 10000"/>
                      <a:gd name="connsiteX18" fmla="*/ 1688 w 10000"/>
                      <a:gd name="connsiteY18" fmla="*/ 7306 h 10000"/>
                      <a:gd name="connsiteX19" fmla="*/ 1726 w 10000"/>
                      <a:gd name="connsiteY19" fmla="*/ 7280 h 10000"/>
                      <a:gd name="connsiteX20" fmla="*/ 1800 w 10000"/>
                      <a:gd name="connsiteY20" fmla="*/ 7188 h 10000"/>
                      <a:gd name="connsiteX21" fmla="*/ 1928 w 10000"/>
                      <a:gd name="connsiteY21" fmla="*/ 7091 h 10000"/>
                      <a:gd name="connsiteX22" fmla="*/ 1966 w 10000"/>
                      <a:gd name="connsiteY22" fmla="*/ 7045 h 10000"/>
                      <a:gd name="connsiteX23" fmla="*/ 2091 w 10000"/>
                      <a:gd name="connsiteY23" fmla="*/ 6999 h 10000"/>
                      <a:gd name="connsiteX24" fmla="*/ 2129 w 10000"/>
                      <a:gd name="connsiteY24" fmla="*/ 6948 h 10000"/>
                      <a:gd name="connsiteX25" fmla="*/ 2167 w 10000"/>
                      <a:gd name="connsiteY25" fmla="*/ 6927 h 10000"/>
                      <a:gd name="connsiteX26" fmla="*/ 2230 w 10000"/>
                      <a:gd name="connsiteY26" fmla="*/ 6881 h 10000"/>
                      <a:gd name="connsiteX27" fmla="*/ 2304 w 10000"/>
                      <a:gd name="connsiteY27" fmla="*/ 6831 h 10000"/>
                      <a:gd name="connsiteX28" fmla="*/ 2532 w 10000"/>
                      <a:gd name="connsiteY28" fmla="*/ 6620 h 10000"/>
                      <a:gd name="connsiteX29" fmla="*/ 2582 w 10000"/>
                      <a:gd name="connsiteY29" fmla="*/ 6570 h 10000"/>
                      <a:gd name="connsiteX30" fmla="*/ 2620 w 10000"/>
                      <a:gd name="connsiteY30" fmla="*/ 6524 h 10000"/>
                      <a:gd name="connsiteX31" fmla="*/ 2721 w 10000"/>
                      <a:gd name="connsiteY31" fmla="*/ 6452 h 10000"/>
                      <a:gd name="connsiteX32" fmla="*/ 2759 w 10000"/>
                      <a:gd name="connsiteY32" fmla="*/ 6406 h 10000"/>
                      <a:gd name="connsiteX33" fmla="*/ 2808 w 10000"/>
                      <a:gd name="connsiteY33" fmla="*/ 6381 h 10000"/>
                      <a:gd name="connsiteX34" fmla="*/ 2884 w 10000"/>
                      <a:gd name="connsiteY34" fmla="*/ 6335 h 10000"/>
                      <a:gd name="connsiteX35" fmla="*/ 2922 w 10000"/>
                      <a:gd name="connsiteY35" fmla="*/ 6314 h 10000"/>
                      <a:gd name="connsiteX36" fmla="*/ 3023 w 10000"/>
                      <a:gd name="connsiteY36" fmla="*/ 6217 h 10000"/>
                      <a:gd name="connsiteX37" fmla="*/ 3148 w 10000"/>
                      <a:gd name="connsiteY37" fmla="*/ 6053 h 10000"/>
                      <a:gd name="connsiteX38" fmla="*/ 3238 w 10000"/>
                      <a:gd name="connsiteY38" fmla="*/ 5982 h 10000"/>
                      <a:gd name="connsiteX39" fmla="*/ 3350 w 10000"/>
                      <a:gd name="connsiteY39" fmla="*/ 5935 h 10000"/>
                      <a:gd name="connsiteX40" fmla="*/ 3388 w 10000"/>
                      <a:gd name="connsiteY40" fmla="*/ 5910 h 10000"/>
                      <a:gd name="connsiteX41" fmla="*/ 3439 w 10000"/>
                      <a:gd name="connsiteY41" fmla="*/ 5885 h 10000"/>
                      <a:gd name="connsiteX42" fmla="*/ 3527 w 10000"/>
                      <a:gd name="connsiteY42" fmla="*/ 5792 h 10000"/>
                      <a:gd name="connsiteX43" fmla="*/ 3641 w 10000"/>
                      <a:gd name="connsiteY43" fmla="*/ 5696 h 10000"/>
                      <a:gd name="connsiteX44" fmla="*/ 3704 w 10000"/>
                      <a:gd name="connsiteY44" fmla="*/ 5603 h 10000"/>
                      <a:gd name="connsiteX45" fmla="*/ 3780 w 10000"/>
                      <a:gd name="connsiteY45" fmla="*/ 5532 h 10000"/>
                      <a:gd name="connsiteX46" fmla="*/ 3930 w 10000"/>
                      <a:gd name="connsiteY46" fmla="*/ 5414 h 10000"/>
                      <a:gd name="connsiteX47" fmla="*/ 3968 w 10000"/>
                      <a:gd name="connsiteY47" fmla="*/ 5389 h 10000"/>
                      <a:gd name="connsiteX48" fmla="*/ 4169 w 10000"/>
                      <a:gd name="connsiteY48" fmla="*/ 5271 h 10000"/>
                      <a:gd name="connsiteX49" fmla="*/ 4207 w 10000"/>
                      <a:gd name="connsiteY49" fmla="*/ 5246 h 10000"/>
                      <a:gd name="connsiteX50" fmla="*/ 4245 w 10000"/>
                      <a:gd name="connsiteY50" fmla="*/ 5200 h 10000"/>
                      <a:gd name="connsiteX51" fmla="*/ 4283 w 10000"/>
                      <a:gd name="connsiteY51" fmla="*/ 5179 h 10000"/>
                      <a:gd name="connsiteX52" fmla="*/ 4384 w 10000"/>
                      <a:gd name="connsiteY52" fmla="*/ 5082 h 10000"/>
                      <a:gd name="connsiteX53" fmla="*/ 4559 w 10000"/>
                      <a:gd name="connsiteY53" fmla="*/ 4918 h 10000"/>
                      <a:gd name="connsiteX54" fmla="*/ 4610 w 10000"/>
                      <a:gd name="connsiteY54" fmla="*/ 4868 h 10000"/>
                      <a:gd name="connsiteX55" fmla="*/ 4660 w 10000"/>
                      <a:gd name="connsiteY55" fmla="*/ 4800 h 10000"/>
                      <a:gd name="connsiteX56" fmla="*/ 4698 w 10000"/>
                      <a:gd name="connsiteY56" fmla="*/ 4775 h 10000"/>
                      <a:gd name="connsiteX57" fmla="*/ 4760 w 10000"/>
                      <a:gd name="connsiteY57" fmla="*/ 4729 h 10000"/>
                      <a:gd name="connsiteX58" fmla="*/ 4837 w 10000"/>
                      <a:gd name="connsiteY58" fmla="*/ 4632 h 10000"/>
                      <a:gd name="connsiteX59" fmla="*/ 4899 w 10000"/>
                      <a:gd name="connsiteY59" fmla="*/ 4586 h 10000"/>
                      <a:gd name="connsiteX60" fmla="*/ 4937 w 10000"/>
                      <a:gd name="connsiteY60" fmla="*/ 4540 h 10000"/>
                      <a:gd name="connsiteX61" fmla="*/ 5038 w 10000"/>
                      <a:gd name="connsiteY61" fmla="*/ 4443 h 10000"/>
                      <a:gd name="connsiteX62" fmla="*/ 5139 w 10000"/>
                      <a:gd name="connsiteY62" fmla="*/ 4325 h 10000"/>
                      <a:gd name="connsiteX63" fmla="*/ 5240 w 10000"/>
                      <a:gd name="connsiteY63" fmla="*/ 4233 h 10000"/>
                      <a:gd name="connsiteX64" fmla="*/ 5316 w 10000"/>
                      <a:gd name="connsiteY64" fmla="*/ 4182 h 10000"/>
                      <a:gd name="connsiteX65" fmla="*/ 5428 w 10000"/>
                      <a:gd name="connsiteY65" fmla="*/ 4065 h 10000"/>
                      <a:gd name="connsiteX66" fmla="*/ 5466 w 10000"/>
                      <a:gd name="connsiteY66" fmla="*/ 4044 h 10000"/>
                      <a:gd name="connsiteX67" fmla="*/ 5542 w 10000"/>
                      <a:gd name="connsiteY67" fmla="*/ 3947 h 10000"/>
                      <a:gd name="connsiteX68" fmla="*/ 5593 w 10000"/>
                      <a:gd name="connsiteY68" fmla="*/ 3901 h 10000"/>
                      <a:gd name="connsiteX69" fmla="*/ 5629 w 10000"/>
                      <a:gd name="connsiteY69" fmla="*/ 3829 h 10000"/>
                      <a:gd name="connsiteX70" fmla="*/ 5656 w 10000"/>
                      <a:gd name="connsiteY70" fmla="*/ 3758 h 10000"/>
                      <a:gd name="connsiteX71" fmla="*/ 5806 w 10000"/>
                      <a:gd name="connsiteY71" fmla="*/ 3426 h 10000"/>
                      <a:gd name="connsiteX72" fmla="*/ 5858 w 10000"/>
                      <a:gd name="connsiteY72" fmla="*/ 3144 h 10000"/>
                      <a:gd name="connsiteX73" fmla="*/ 5907 w 10000"/>
                      <a:gd name="connsiteY73" fmla="*/ 3001 h 10000"/>
                      <a:gd name="connsiteX74" fmla="*/ 5931 w 10000"/>
                      <a:gd name="connsiteY74" fmla="*/ 2930 h 10000"/>
                      <a:gd name="connsiteX75" fmla="*/ 5958 w 10000"/>
                      <a:gd name="connsiteY75" fmla="*/ 2858 h 10000"/>
                      <a:gd name="connsiteX76" fmla="*/ 6171 w 10000"/>
                      <a:gd name="connsiteY76" fmla="*/ 2388 h 10000"/>
                      <a:gd name="connsiteX77" fmla="*/ 6274 w 10000"/>
                      <a:gd name="connsiteY77" fmla="*/ 2266 h 10000"/>
                      <a:gd name="connsiteX78" fmla="*/ 6373 w 10000"/>
                      <a:gd name="connsiteY78" fmla="*/ 2148 h 10000"/>
                      <a:gd name="connsiteX79" fmla="*/ 6511 w 10000"/>
                      <a:gd name="connsiteY79" fmla="*/ 2102 h 10000"/>
                      <a:gd name="connsiteX80" fmla="*/ 6563 w 10000"/>
                      <a:gd name="connsiteY80" fmla="*/ 2081 h 10000"/>
                      <a:gd name="connsiteX81" fmla="*/ 6939 w 10000"/>
                      <a:gd name="connsiteY81" fmla="*/ 2009 h 10000"/>
                      <a:gd name="connsiteX82" fmla="*/ 7105 w 10000"/>
                      <a:gd name="connsiteY82" fmla="*/ 1984 h 10000"/>
                      <a:gd name="connsiteX83" fmla="*/ 7326 w 10000"/>
                      <a:gd name="connsiteY83" fmla="*/ 1971 h 10000"/>
                      <a:gd name="connsiteX84" fmla="*/ 7682 w 10000"/>
                      <a:gd name="connsiteY84" fmla="*/ 1652 h 10000"/>
                      <a:gd name="connsiteX85" fmla="*/ 7936 w 10000"/>
                      <a:gd name="connsiteY85" fmla="*/ 1442 h 10000"/>
                      <a:gd name="connsiteX86" fmla="*/ 7974 w 10000"/>
                      <a:gd name="connsiteY86" fmla="*/ 1396 h 10000"/>
                      <a:gd name="connsiteX87" fmla="*/ 8200 w 10000"/>
                      <a:gd name="connsiteY87" fmla="*/ 1206 h 10000"/>
                      <a:gd name="connsiteX88" fmla="*/ 8238 w 10000"/>
                      <a:gd name="connsiteY88" fmla="*/ 1181 h 10000"/>
                      <a:gd name="connsiteX89" fmla="*/ 8276 w 10000"/>
                      <a:gd name="connsiteY89" fmla="*/ 1135 h 10000"/>
                      <a:gd name="connsiteX90" fmla="*/ 8325 w 10000"/>
                      <a:gd name="connsiteY90" fmla="*/ 1110 h 10000"/>
                      <a:gd name="connsiteX91" fmla="*/ 8363 w 10000"/>
                      <a:gd name="connsiteY91" fmla="*/ 1084 h 10000"/>
                      <a:gd name="connsiteX92" fmla="*/ 8415 w 10000"/>
                      <a:gd name="connsiteY92" fmla="*/ 1063 h 10000"/>
                      <a:gd name="connsiteX93" fmla="*/ 8464 w 10000"/>
                      <a:gd name="connsiteY93" fmla="*/ 1017 h 10000"/>
                      <a:gd name="connsiteX94" fmla="*/ 8616 w 10000"/>
                      <a:gd name="connsiteY94" fmla="*/ 895 h 10000"/>
                      <a:gd name="connsiteX95" fmla="*/ 8652 w 10000"/>
                      <a:gd name="connsiteY95" fmla="*/ 874 h 10000"/>
                      <a:gd name="connsiteX96" fmla="*/ 8753 w 10000"/>
                      <a:gd name="connsiteY96" fmla="*/ 828 h 10000"/>
                      <a:gd name="connsiteX97" fmla="*/ 8892 w 10000"/>
                      <a:gd name="connsiteY97" fmla="*/ 731 h 10000"/>
                      <a:gd name="connsiteX98" fmla="*/ 8981 w 10000"/>
                      <a:gd name="connsiteY98" fmla="*/ 685 h 10000"/>
                      <a:gd name="connsiteX99" fmla="*/ 9232 w 10000"/>
                      <a:gd name="connsiteY99" fmla="*/ 517 h 10000"/>
                      <a:gd name="connsiteX100" fmla="*/ 9322 w 10000"/>
                      <a:gd name="connsiteY100" fmla="*/ 450 h 10000"/>
                      <a:gd name="connsiteX101" fmla="*/ 9384 w 10000"/>
                      <a:gd name="connsiteY101" fmla="*/ 399 h 10000"/>
                      <a:gd name="connsiteX102" fmla="*/ 9433 w 10000"/>
                      <a:gd name="connsiteY102" fmla="*/ 378 h 10000"/>
                      <a:gd name="connsiteX103" fmla="*/ 9523 w 10000"/>
                      <a:gd name="connsiteY103" fmla="*/ 307 h 10000"/>
                      <a:gd name="connsiteX104" fmla="*/ 9572 w 10000"/>
                      <a:gd name="connsiteY104" fmla="*/ 282 h 10000"/>
                      <a:gd name="connsiteX105" fmla="*/ 9711 w 10000"/>
                      <a:gd name="connsiteY105" fmla="*/ 189 h 10000"/>
                      <a:gd name="connsiteX106" fmla="*/ 9812 w 10000"/>
                      <a:gd name="connsiteY106" fmla="*/ 118 h 10000"/>
                      <a:gd name="connsiteX107" fmla="*/ 9899 w 10000"/>
                      <a:gd name="connsiteY107" fmla="*/ 71 h 10000"/>
                      <a:gd name="connsiteX108" fmla="*/ 9962 w 10000"/>
                      <a:gd name="connsiteY108" fmla="*/ 21 h 10000"/>
                      <a:gd name="connsiteX109" fmla="*/ 10000 w 10000"/>
                      <a:gd name="connsiteY10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316 w 10000"/>
                      <a:gd name="connsiteY5" fmla="*/ 8722 h 10000"/>
                      <a:gd name="connsiteX6" fmla="*/ 605 w 10000"/>
                      <a:gd name="connsiteY6" fmla="*/ 8462 h 10000"/>
                      <a:gd name="connsiteX7" fmla="*/ 882 w 10000"/>
                      <a:gd name="connsiteY7" fmla="*/ 8155 h 10000"/>
                      <a:gd name="connsiteX8" fmla="*/ 920 w 10000"/>
                      <a:gd name="connsiteY8" fmla="*/ 8108 h 10000"/>
                      <a:gd name="connsiteX9" fmla="*/ 970 w 10000"/>
                      <a:gd name="connsiteY9" fmla="*/ 8083 h 10000"/>
                      <a:gd name="connsiteX10" fmla="*/ 1008 w 10000"/>
                      <a:gd name="connsiteY10" fmla="*/ 8037 h 10000"/>
                      <a:gd name="connsiteX11" fmla="*/ 1185 w 10000"/>
                      <a:gd name="connsiteY11" fmla="*/ 7802 h 10000"/>
                      <a:gd name="connsiteX12" fmla="*/ 1223 w 10000"/>
                      <a:gd name="connsiteY12" fmla="*/ 7776 h 10000"/>
                      <a:gd name="connsiteX13" fmla="*/ 1386 w 10000"/>
                      <a:gd name="connsiteY13" fmla="*/ 7612 h 10000"/>
                      <a:gd name="connsiteX14" fmla="*/ 1473 w 10000"/>
                      <a:gd name="connsiteY14" fmla="*/ 7541 h 10000"/>
                      <a:gd name="connsiteX15" fmla="*/ 1574 w 10000"/>
                      <a:gd name="connsiteY15" fmla="*/ 7423 h 10000"/>
                      <a:gd name="connsiteX16" fmla="*/ 1612 w 10000"/>
                      <a:gd name="connsiteY16" fmla="*/ 7398 h 10000"/>
                      <a:gd name="connsiteX17" fmla="*/ 1688 w 10000"/>
                      <a:gd name="connsiteY17" fmla="*/ 7306 h 10000"/>
                      <a:gd name="connsiteX18" fmla="*/ 1726 w 10000"/>
                      <a:gd name="connsiteY18" fmla="*/ 7280 h 10000"/>
                      <a:gd name="connsiteX19" fmla="*/ 1800 w 10000"/>
                      <a:gd name="connsiteY19" fmla="*/ 7188 h 10000"/>
                      <a:gd name="connsiteX20" fmla="*/ 1928 w 10000"/>
                      <a:gd name="connsiteY20" fmla="*/ 7091 h 10000"/>
                      <a:gd name="connsiteX21" fmla="*/ 1966 w 10000"/>
                      <a:gd name="connsiteY21" fmla="*/ 7045 h 10000"/>
                      <a:gd name="connsiteX22" fmla="*/ 2091 w 10000"/>
                      <a:gd name="connsiteY22" fmla="*/ 6999 h 10000"/>
                      <a:gd name="connsiteX23" fmla="*/ 2129 w 10000"/>
                      <a:gd name="connsiteY23" fmla="*/ 6948 h 10000"/>
                      <a:gd name="connsiteX24" fmla="*/ 2167 w 10000"/>
                      <a:gd name="connsiteY24" fmla="*/ 6927 h 10000"/>
                      <a:gd name="connsiteX25" fmla="*/ 2230 w 10000"/>
                      <a:gd name="connsiteY25" fmla="*/ 6881 h 10000"/>
                      <a:gd name="connsiteX26" fmla="*/ 2304 w 10000"/>
                      <a:gd name="connsiteY26" fmla="*/ 6831 h 10000"/>
                      <a:gd name="connsiteX27" fmla="*/ 2532 w 10000"/>
                      <a:gd name="connsiteY27" fmla="*/ 6620 h 10000"/>
                      <a:gd name="connsiteX28" fmla="*/ 2582 w 10000"/>
                      <a:gd name="connsiteY28" fmla="*/ 6570 h 10000"/>
                      <a:gd name="connsiteX29" fmla="*/ 2620 w 10000"/>
                      <a:gd name="connsiteY29" fmla="*/ 6524 h 10000"/>
                      <a:gd name="connsiteX30" fmla="*/ 2721 w 10000"/>
                      <a:gd name="connsiteY30" fmla="*/ 6452 h 10000"/>
                      <a:gd name="connsiteX31" fmla="*/ 2759 w 10000"/>
                      <a:gd name="connsiteY31" fmla="*/ 6406 h 10000"/>
                      <a:gd name="connsiteX32" fmla="*/ 2808 w 10000"/>
                      <a:gd name="connsiteY32" fmla="*/ 6381 h 10000"/>
                      <a:gd name="connsiteX33" fmla="*/ 2884 w 10000"/>
                      <a:gd name="connsiteY33" fmla="*/ 6335 h 10000"/>
                      <a:gd name="connsiteX34" fmla="*/ 2922 w 10000"/>
                      <a:gd name="connsiteY34" fmla="*/ 6314 h 10000"/>
                      <a:gd name="connsiteX35" fmla="*/ 3023 w 10000"/>
                      <a:gd name="connsiteY35" fmla="*/ 6217 h 10000"/>
                      <a:gd name="connsiteX36" fmla="*/ 3148 w 10000"/>
                      <a:gd name="connsiteY36" fmla="*/ 6053 h 10000"/>
                      <a:gd name="connsiteX37" fmla="*/ 3238 w 10000"/>
                      <a:gd name="connsiteY37" fmla="*/ 5982 h 10000"/>
                      <a:gd name="connsiteX38" fmla="*/ 3350 w 10000"/>
                      <a:gd name="connsiteY38" fmla="*/ 5935 h 10000"/>
                      <a:gd name="connsiteX39" fmla="*/ 3388 w 10000"/>
                      <a:gd name="connsiteY39" fmla="*/ 5910 h 10000"/>
                      <a:gd name="connsiteX40" fmla="*/ 3439 w 10000"/>
                      <a:gd name="connsiteY40" fmla="*/ 5885 h 10000"/>
                      <a:gd name="connsiteX41" fmla="*/ 3527 w 10000"/>
                      <a:gd name="connsiteY41" fmla="*/ 5792 h 10000"/>
                      <a:gd name="connsiteX42" fmla="*/ 3641 w 10000"/>
                      <a:gd name="connsiteY42" fmla="*/ 5696 h 10000"/>
                      <a:gd name="connsiteX43" fmla="*/ 3704 w 10000"/>
                      <a:gd name="connsiteY43" fmla="*/ 5603 h 10000"/>
                      <a:gd name="connsiteX44" fmla="*/ 3780 w 10000"/>
                      <a:gd name="connsiteY44" fmla="*/ 5532 h 10000"/>
                      <a:gd name="connsiteX45" fmla="*/ 3930 w 10000"/>
                      <a:gd name="connsiteY45" fmla="*/ 5414 h 10000"/>
                      <a:gd name="connsiteX46" fmla="*/ 3968 w 10000"/>
                      <a:gd name="connsiteY46" fmla="*/ 5389 h 10000"/>
                      <a:gd name="connsiteX47" fmla="*/ 4169 w 10000"/>
                      <a:gd name="connsiteY47" fmla="*/ 5271 h 10000"/>
                      <a:gd name="connsiteX48" fmla="*/ 4207 w 10000"/>
                      <a:gd name="connsiteY48" fmla="*/ 5246 h 10000"/>
                      <a:gd name="connsiteX49" fmla="*/ 4245 w 10000"/>
                      <a:gd name="connsiteY49" fmla="*/ 5200 h 10000"/>
                      <a:gd name="connsiteX50" fmla="*/ 4283 w 10000"/>
                      <a:gd name="connsiteY50" fmla="*/ 5179 h 10000"/>
                      <a:gd name="connsiteX51" fmla="*/ 4384 w 10000"/>
                      <a:gd name="connsiteY51" fmla="*/ 5082 h 10000"/>
                      <a:gd name="connsiteX52" fmla="*/ 4559 w 10000"/>
                      <a:gd name="connsiteY52" fmla="*/ 4918 h 10000"/>
                      <a:gd name="connsiteX53" fmla="*/ 4610 w 10000"/>
                      <a:gd name="connsiteY53" fmla="*/ 4868 h 10000"/>
                      <a:gd name="connsiteX54" fmla="*/ 4660 w 10000"/>
                      <a:gd name="connsiteY54" fmla="*/ 4800 h 10000"/>
                      <a:gd name="connsiteX55" fmla="*/ 4698 w 10000"/>
                      <a:gd name="connsiteY55" fmla="*/ 4775 h 10000"/>
                      <a:gd name="connsiteX56" fmla="*/ 4760 w 10000"/>
                      <a:gd name="connsiteY56" fmla="*/ 4729 h 10000"/>
                      <a:gd name="connsiteX57" fmla="*/ 4837 w 10000"/>
                      <a:gd name="connsiteY57" fmla="*/ 4632 h 10000"/>
                      <a:gd name="connsiteX58" fmla="*/ 4899 w 10000"/>
                      <a:gd name="connsiteY58" fmla="*/ 4586 h 10000"/>
                      <a:gd name="connsiteX59" fmla="*/ 4937 w 10000"/>
                      <a:gd name="connsiteY59" fmla="*/ 4540 h 10000"/>
                      <a:gd name="connsiteX60" fmla="*/ 5038 w 10000"/>
                      <a:gd name="connsiteY60" fmla="*/ 4443 h 10000"/>
                      <a:gd name="connsiteX61" fmla="*/ 5139 w 10000"/>
                      <a:gd name="connsiteY61" fmla="*/ 4325 h 10000"/>
                      <a:gd name="connsiteX62" fmla="*/ 5240 w 10000"/>
                      <a:gd name="connsiteY62" fmla="*/ 4233 h 10000"/>
                      <a:gd name="connsiteX63" fmla="*/ 5316 w 10000"/>
                      <a:gd name="connsiteY63" fmla="*/ 4182 h 10000"/>
                      <a:gd name="connsiteX64" fmla="*/ 5428 w 10000"/>
                      <a:gd name="connsiteY64" fmla="*/ 4065 h 10000"/>
                      <a:gd name="connsiteX65" fmla="*/ 5466 w 10000"/>
                      <a:gd name="connsiteY65" fmla="*/ 4044 h 10000"/>
                      <a:gd name="connsiteX66" fmla="*/ 5542 w 10000"/>
                      <a:gd name="connsiteY66" fmla="*/ 3947 h 10000"/>
                      <a:gd name="connsiteX67" fmla="*/ 5593 w 10000"/>
                      <a:gd name="connsiteY67" fmla="*/ 3901 h 10000"/>
                      <a:gd name="connsiteX68" fmla="*/ 5629 w 10000"/>
                      <a:gd name="connsiteY68" fmla="*/ 3829 h 10000"/>
                      <a:gd name="connsiteX69" fmla="*/ 5656 w 10000"/>
                      <a:gd name="connsiteY69" fmla="*/ 3758 h 10000"/>
                      <a:gd name="connsiteX70" fmla="*/ 5806 w 10000"/>
                      <a:gd name="connsiteY70" fmla="*/ 3426 h 10000"/>
                      <a:gd name="connsiteX71" fmla="*/ 5858 w 10000"/>
                      <a:gd name="connsiteY71" fmla="*/ 3144 h 10000"/>
                      <a:gd name="connsiteX72" fmla="*/ 5907 w 10000"/>
                      <a:gd name="connsiteY72" fmla="*/ 3001 h 10000"/>
                      <a:gd name="connsiteX73" fmla="*/ 5931 w 10000"/>
                      <a:gd name="connsiteY73" fmla="*/ 2930 h 10000"/>
                      <a:gd name="connsiteX74" fmla="*/ 5958 w 10000"/>
                      <a:gd name="connsiteY74" fmla="*/ 2858 h 10000"/>
                      <a:gd name="connsiteX75" fmla="*/ 6171 w 10000"/>
                      <a:gd name="connsiteY75" fmla="*/ 2388 h 10000"/>
                      <a:gd name="connsiteX76" fmla="*/ 6274 w 10000"/>
                      <a:gd name="connsiteY76" fmla="*/ 2266 h 10000"/>
                      <a:gd name="connsiteX77" fmla="*/ 6373 w 10000"/>
                      <a:gd name="connsiteY77" fmla="*/ 2148 h 10000"/>
                      <a:gd name="connsiteX78" fmla="*/ 6511 w 10000"/>
                      <a:gd name="connsiteY78" fmla="*/ 2102 h 10000"/>
                      <a:gd name="connsiteX79" fmla="*/ 6563 w 10000"/>
                      <a:gd name="connsiteY79" fmla="*/ 2081 h 10000"/>
                      <a:gd name="connsiteX80" fmla="*/ 6939 w 10000"/>
                      <a:gd name="connsiteY80" fmla="*/ 2009 h 10000"/>
                      <a:gd name="connsiteX81" fmla="*/ 7105 w 10000"/>
                      <a:gd name="connsiteY81" fmla="*/ 1984 h 10000"/>
                      <a:gd name="connsiteX82" fmla="*/ 7326 w 10000"/>
                      <a:gd name="connsiteY82" fmla="*/ 1971 h 10000"/>
                      <a:gd name="connsiteX83" fmla="*/ 7682 w 10000"/>
                      <a:gd name="connsiteY83" fmla="*/ 1652 h 10000"/>
                      <a:gd name="connsiteX84" fmla="*/ 7936 w 10000"/>
                      <a:gd name="connsiteY84" fmla="*/ 1442 h 10000"/>
                      <a:gd name="connsiteX85" fmla="*/ 7974 w 10000"/>
                      <a:gd name="connsiteY85" fmla="*/ 1396 h 10000"/>
                      <a:gd name="connsiteX86" fmla="*/ 8200 w 10000"/>
                      <a:gd name="connsiteY86" fmla="*/ 1206 h 10000"/>
                      <a:gd name="connsiteX87" fmla="*/ 8238 w 10000"/>
                      <a:gd name="connsiteY87" fmla="*/ 1181 h 10000"/>
                      <a:gd name="connsiteX88" fmla="*/ 8276 w 10000"/>
                      <a:gd name="connsiteY88" fmla="*/ 1135 h 10000"/>
                      <a:gd name="connsiteX89" fmla="*/ 8325 w 10000"/>
                      <a:gd name="connsiteY89" fmla="*/ 1110 h 10000"/>
                      <a:gd name="connsiteX90" fmla="*/ 8363 w 10000"/>
                      <a:gd name="connsiteY90" fmla="*/ 1084 h 10000"/>
                      <a:gd name="connsiteX91" fmla="*/ 8415 w 10000"/>
                      <a:gd name="connsiteY91" fmla="*/ 1063 h 10000"/>
                      <a:gd name="connsiteX92" fmla="*/ 8464 w 10000"/>
                      <a:gd name="connsiteY92" fmla="*/ 1017 h 10000"/>
                      <a:gd name="connsiteX93" fmla="*/ 8616 w 10000"/>
                      <a:gd name="connsiteY93" fmla="*/ 895 h 10000"/>
                      <a:gd name="connsiteX94" fmla="*/ 8652 w 10000"/>
                      <a:gd name="connsiteY94" fmla="*/ 874 h 10000"/>
                      <a:gd name="connsiteX95" fmla="*/ 8753 w 10000"/>
                      <a:gd name="connsiteY95" fmla="*/ 828 h 10000"/>
                      <a:gd name="connsiteX96" fmla="*/ 8892 w 10000"/>
                      <a:gd name="connsiteY96" fmla="*/ 731 h 10000"/>
                      <a:gd name="connsiteX97" fmla="*/ 8981 w 10000"/>
                      <a:gd name="connsiteY97" fmla="*/ 685 h 10000"/>
                      <a:gd name="connsiteX98" fmla="*/ 9232 w 10000"/>
                      <a:gd name="connsiteY98" fmla="*/ 517 h 10000"/>
                      <a:gd name="connsiteX99" fmla="*/ 9322 w 10000"/>
                      <a:gd name="connsiteY99" fmla="*/ 450 h 10000"/>
                      <a:gd name="connsiteX100" fmla="*/ 9384 w 10000"/>
                      <a:gd name="connsiteY100" fmla="*/ 399 h 10000"/>
                      <a:gd name="connsiteX101" fmla="*/ 9433 w 10000"/>
                      <a:gd name="connsiteY101" fmla="*/ 378 h 10000"/>
                      <a:gd name="connsiteX102" fmla="*/ 9523 w 10000"/>
                      <a:gd name="connsiteY102" fmla="*/ 307 h 10000"/>
                      <a:gd name="connsiteX103" fmla="*/ 9572 w 10000"/>
                      <a:gd name="connsiteY103" fmla="*/ 282 h 10000"/>
                      <a:gd name="connsiteX104" fmla="*/ 9711 w 10000"/>
                      <a:gd name="connsiteY104" fmla="*/ 189 h 10000"/>
                      <a:gd name="connsiteX105" fmla="*/ 9812 w 10000"/>
                      <a:gd name="connsiteY105" fmla="*/ 118 h 10000"/>
                      <a:gd name="connsiteX106" fmla="*/ 9899 w 10000"/>
                      <a:gd name="connsiteY106" fmla="*/ 71 h 10000"/>
                      <a:gd name="connsiteX107" fmla="*/ 9962 w 10000"/>
                      <a:gd name="connsiteY107" fmla="*/ 21 h 10000"/>
                      <a:gd name="connsiteX108" fmla="*/ 10000 w 10000"/>
                      <a:gd name="connsiteY10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970 w 10000"/>
                      <a:gd name="connsiteY8" fmla="*/ 8083 h 10000"/>
                      <a:gd name="connsiteX9" fmla="*/ 1008 w 10000"/>
                      <a:gd name="connsiteY9" fmla="*/ 8037 h 10000"/>
                      <a:gd name="connsiteX10" fmla="*/ 1185 w 10000"/>
                      <a:gd name="connsiteY10" fmla="*/ 7802 h 10000"/>
                      <a:gd name="connsiteX11" fmla="*/ 1223 w 10000"/>
                      <a:gd name="connsiteY11" fmla="*/ 7776 h 10000"/>
                      <a:gd name="connsiteX12" fmla="*/ 1386 w 10000"/>
                      <a:gd name="connsiteY12" fmla="*/ 7612 h 10000"/>
                      <a:gd name="connsiteX13" fmla="*/ 1473 w 10000"/>
                      <a:gd name="connsiteY13" fmla="*/ 7541 h 10000"/>
                      <a:gd name="connsiteX14" fmla="*/ 1574 w 10000"/>
                      <a:gd name="connsiteY14" fmla="*/ 7423 h 10000"/>
                      <a:gd name="connsiteX15" fmla="*/ 1612 w 10000"/>
                      <a:gd name="connsiteY15" fmla="*/ 7398 h 10000"/>
                      <a:gd name="connsiteX16" fmla="*/ 1688 w 10000"/>
                      <a:gd name="connsiteY16" fmla="*/ 7306 h 10000"/>
                      <a:gd name="connsiteX17" fmla="*/ 1726 w 10000"/>
                      <a:gd name="connsiteY17" fmla="*/ 7280 h 10000"/>
                      <a:gd name="connsiteX18" fmla="*/ 1800 w 10000"/>
                      <a:gd name="connsiteY18" fmla="*/ 7188 h 10000"/>
                      <a:gd name="connsiteX19" fmla="*/ 1928 w 10000"/>
                      <a:gd name="connsiteY19" fmla="*/ 7091 h 10000"/>
                      <a:gd name="connsiteX20" fmla="*/ 1966 w 10000"/>
                      <a:gd name="connsiteY20" fmla="*/ 7045 h 10000"/>
                      <a:gd name="connsiteX21" fmla="*/ 2091 w 10000"/>
                      <a:gd name="connsiteY21" fmla="*/ 6999 h 10000"/>
                      <a:gd name="connsiteX22" fmla="*/ 2129 w 10000"/>
                      <a:gd name="connsiteY22" fmla="*/ 6948 h 10000"/>
                      <a:gd name="connsiteX23" fmla="*/ 2167 w 10000"/>
                      <a:gd name="connsiteY23" fmla="*/ 6927 h 10000"/>
                      <a:gd name="connsiteX24" fmla="*/ 2230 w 10000"/>
                      <a:gd name="connsiteY24" fmla="*/ 6881 h 10000"/>
                      <a:gd name="connsiteX25" fmla="*/ 2304 w 10000"/>
                      <a:gd name="connsiteY25" fmla="*/ 6831 h 10000"/>
                      <a:gd name="connsiteX26" fmla="*/ 2532 w 10000"/>
                      <a:gd name="connsiteY26" fmla="*/ 6620 h 10000"/>
                      <a:gd name="connsiteX27" fmla="*/ 2582 w 10000"/>
                      <a:gd name="connsiteY27" fmla="*/ 6570 h 10000"/>
                      <a:gd name="connsiteX28" fmla="*/ 2620 w 10000"/>
                      <a:gd name="connsiteY28" fmla="*/ 6524 h 10000"/>
                      <a:gd name="connsiteX29" fmla="*/ 2721 w 10000"/>
                      <a:gd name="connsiteY29" fmla="*/ 6452 h 10000"/>
                      <a:gd name="connsiteX30" fmla="*/ 2759 w 10000"/>
                      <a:gd name="connsiteY30" fmla="*/ 6406 h 10000"/>
                      <a:gd name="connsiteX31" fmla="*/ 2808 w 10000"/>
                      <a:gd name="connsiteY31" fmla="*/ 6381 h 10000"/>
                      <a:gd name="connsiteX32" fmla="*/ 2884 w 10000"/>
                      <a:gd name="connsiteY32" fmla="*/ 6335 h 10000"/>
                      <a:gd name="connsiteX33" fmla="*/ 2922 w 10000"/>
                      <a:gd name="connsiteY33" fmla="*/ 6314 h 10000"/>
                      <a:gd name="connsiteX34" fmla="*/ 3023 w 10000"/>
                      <a:gd name="connsiteY34" fmla="*/ 6217 h 10000"/>
                      <a:gd name="connsiteX35" fmla="*/ 3148 w 10000"/>
                      <a:gd name="connsiteY35" fmla="*/ 6053 h 10000"/>
                      <a:gd name="connsiteX36" fmla="*/ 3238 w 10000"/>
                      <a:gd name="connsiteY36" fmla="*/ 5982 h 10000"/>
                      <a:gd name="connsiteX37" fmla="*/ 3350 w 10000"/>
                      <a:gd name="connsiteY37" fmla="*/ 5935 h 10000"/>
                      <a:gd name="connsiteX38" fmla="*/ 3388 w 10000"/>
                      <a:gd name="connsiteY38" fmla="*/ 5910 h 10000"/>
                      <a:gd name="connsiteX39" fmla="*/ 3439 w 10000"/>
                      <a:gd name="connsiteY39" fmla="*/ 5885 h 10000"/>
                      <a:gd name="connsiteX40" fmla="*/ 3527 w 10000"/>
                      <a:gd name="connsiteY40" fmla="*/ 5792 h 10000"/>
                      <a:gd name="connsiteX41" fmla="*/ 3641 w 10000"/>
                      <a:gd name="connsiteY41" fmla="*/ 5696 h 10000"/>
                      <a:gd name="connsiteX42" fmla="*/ 3704 w 10000"/>
                      <a:gd name="connsiteY42" fmla="*/ 5603 h 10000"/>
                      <a:gd name="connsiteX43" fmla="*/ 3780 w 10000"/>
                      <a:gd name="connsiteY43" fmla="*/ 5532 h 10000"/>
                      <a:gd name="connsiteX44" fmla="*/ 3930 w 10000"/>
                      <a:gd name="connsiteY44" fmla="*/ 5414 h 10000"/>
                      <a:gd name="connsiteX45" fmla="*/ 3968 w 10000"/>
                      <a:gd name="connsiteY45" fmla="*/ 5389 h 10000"/>
                      <a:gd name="connsiteX46" fmla="*/ 4169 w 10000"/>
                      <a:gd name="connsiteY46" fmla="*/ 5271 h 10000"/>
                      <a:gd name="connsiteX47" fmla="*/ 4207 w 10000"/>
                      <a:gd name="connsiteY47" fmla="*/ 5246 h 10000"/>
                      <a:gd name="connsiteX48" fmla="*/ 4245 w 10000"/>
                      <a:gd name="connsiteY48" fmla="*/ 5200 h 10000"/>
                      <a:gd name="connsiteX49" fmla="*/ 4283 w 10000"/>
                      <a:gd name="connsiteY49" fmla="*/ 5179 h 10000"/>
                      <a:gd name="connsiteX50" fmla="*/ 4384 w 10000"/>
                      <a:gd name="connsiteY50" fmla="*/ 5082 h 10000"/>
                      <a:gd name="connsiteX51" fmla="*/ 4559 w 10000"/>
                      <a:gd name="connsiteY51" fmla="*/ 4918 h 10000"/>
                      <a:gd name="connsiteX52" fmla="*/ 4610 w 10000"/>
                      <a:gd name="connsiteY52" fmla="*/ 4868 h 10000"/>
                      <a:gd name="connsiteX53" fmla="*/ 4660 w 10000"/>
                      <a:gd name="connsiteY53" fmla="*/ 4800 h 10000"/>
                      <a:gd name="connsiteX54" fmla="*/ 4698 w 10000"/>
                      <a:gd name="connsiteY54" fmla="*/ 4775 h 10000"/>
                      <a:gd name="connsiteX55" fmla="*/ 4760 w 10000"/>
                      <a:gd name="connsiteY55" fmla="*/ 4729 h 10000"/>
                      <a:gd name="connsiteX56" fmla="*/ 4837 w 10000"/>
                      <a:gd name="connsiteY56" fmla="*/ 4632 h 10000"/>
                      <a:gd name="connsiteX57" fmla="*/ 4899 w 10000"/>
                      <a:gd name="connsiteY57" fmla="*/ 4586 h 10000"/>
                      <a:gd name="connsiteX58" fmla="*/ 4937 w 10000"/>
                      <a:gd name="connsiteY58" fmla="*/ 4540 h 10000"/>
                      <a:gd name="connsiteX59" fmla="*/ 5038 w 10000"/>
                      <a:gd name="connsiteY59" fmla="*/ 4443 h 10000"/>
                      <a:gd name="connsiteX60" fmla="*/ 5139 w 10000"/>
                      <a:gd name="connsiteY60" fmla="*/ 4325 h 10000"/>
                      <a:gd name="connsiteX61" fmla="*/ 5240 w 10000"/>
                      <a:gd name="connsiteY61" fmla="*/ 4233 h 10000"/>
                      <a:gd name="connsiteX62" fmla="*/ 5316 w 10000"/>
                      <a:gd name="connsiteY62" fmla="*/ 4182 h 10000"/>
                      <a:gd name="connsiteX63" fmla="*/ 5428 w 10000"/>
                      <a:gd name="connsiteY63" fmla="*/ 4065 h 10000"/>
                      <a:gd name="connsiteX64" fmla="*/ 5466 w 10000"/>
                      <a:gd name="connsiteY64" fmla="*/ 4044 h 10000"/>
                      <a:gd name="connsiteX65" fmla="*/ 5542 w 10000"/>
                      <a:gd name="connsiteY65" fmla="*/ 3947 h 10000"/>
                      <a:gd name="connsiteX66" fmla="*/ 5593 w 10000"/>
                      <a:gd name="connsiteY66" fmla="*/ 3901 h 10000"/>
                      <a:gd name="connsiteX67" fmla="*/ 5629 w 10000"/>
                      <a:gd name="connsiteY67" fmla="*/ 3829 h 10000"/>
                      <a:gd name="connsiteX68" fmla="*/ 5656 w 10000"/>
                      <a:gd name="connsiteY68" fmla="*/ 3758 h 10000"/>
                      <a:gd name="connsiteX69" fmla="*/ 5806 w 10000"/>
                      <a:gd name="connsiteY69" fmla="*/ 3426 h 10000"/>
                      <a:gd name="connsiteX70" fmla="*/ 5858 w 10000"/>
                      <a:gd name="connsiteY70" fmla="*/ 3144 h 10000"/>
                      <a:gd name="connsiteX71" fmla="*/ 5907 w 10000"/>
                      <a:gd name="connsiteY71" fmla="*/ 3001 h 10000"/>
                      <a:gd name="connsiteX72" fmla="*/ 5931 w 10000"/>
                      <a:gd name="connsiteY72" fmla="*/ 2930 h 10000"/>
                      <a:gd name="connsiteX73" fmla="*/ 5958 w 10000"/>
                      <a:gd name="connsiteY73" fmla="*/ 2858 h 10000"/>
                      <a:gd name="connsiteX74" fmla="*/ 6171 w 10000"/>
                      <a:gd name="connsiteY74" fmla="*/ 2388 h 10000"/>
                      <a:gd name="connsiteX75" fmla="*/ 6274 w 10000"/>
                      <a:gd name="connsiteY75" fmla="*/ 2266 h 10000"/>
                      <a:gd name="connsiteX76" fmla="*/ 6373 w 10000"/>
                      <a:gd name="connsiteY76" fmla="*/ 2148 h 10000"/>
                      <a:gd name="connsiteX77" fmla="*/ 6511 w 10000"/>
                      <a:gd name="connsiteY77" fmla="*/ 2102 h 10000"/>
                      <a:gd name="connsiteX78" fmla="*/ 6563 w 10000"/>
                      <a:gd name="connsiteY78" fmla="*/ 2081 h 10000"/>
                      <a:gd name="connsiteX79" fmla="*/ 6939 w 10000"/>
                      <a:gd name="connsiteY79" fmla="*/ 2009 h 10000"/>
                      <a:gd name="connsiteX80" fmla="*/ 7105 w 10000"/>
                      <a:gd name="connsiteY80" fmla="*/ 1984 h 10000"/>
                      <a:gd name="connsiteX81" fmla="*/ 7326 w 10000"/>
                      <a:gd name="connsiteY81" fmla="*/ 1971 h 10000"/>
                      <a:gd name="connsiteX82" fmla="*/ 7682 w 10000"/>
                      <a:gd name="connsiteY82" fmla="*/ 1652 h 10000"/>
                      <a:gd name="connsiteX83" fmla="*/ 7936 w 10000"/>
                      <a:gd name="connsiteY83" fmla="*/ 1442 h 10000"/>
                      <a:gd name="connsiteX84" fmla="*/ 7974 w 10000"/>
                      <a:gd name="connsiteY84" fmla="*/ 1396 h 10000"/>
                      <a:gd name="connsiteX85" fmla="*/ 8200 w 10000"/>
                      <a:gd name="connsiteY85" fmla="*/ 1206 h 10000"/>
                      <a:gd name="connsiteX86" fmla="*/ 8238 w 10000"/>
                      <a:gd name="connsiteY86" fmla="*/ 1181 h 10000"/>
                      <a:gd name="connsiteX87" fmla="*/ 8276 w 10000"/>
                      <a:gd name="connsiteY87" fmla="*/ 1135 h 10000"/>
                      <a:gd name="connsiteX88" fmla="*/ 8325 w 10000"/>
                      <a:gd name="connsiteY88" fmla="*/ 1110 h 10000"/>
                      <a:gd name="connsiteX89" fmla="*/ 8363 w 10000"/>
                      <a:gd name="connsiteY89" fmla="*/ 1084 h 10000"/>
                      <a:gd name="connsiteX90" fmla="*/ 8415 w 10000"/>
                      <a:gd name="connsiteY90" fmla="*/ 1063 h 10000"/>
                      <a:gd name="connsiteX91" fmla="*/ 8464 w 10000"/>
                      <a:gd name="connsiteY91" fmla="*/ 1017 h 10000"/>
                      <a:gd name="connsiteX92" fmla="*/ 8616 w 10000"/>
                      <a:gd name="connsiteY92" fmla="*/ 895 h 10000"/>
                      <a:gd name="connsiteX93" fmla="*/ 8652 w 10000"/>
                      <a:gd name="connsiteY93" fmla="*/ 874 h 10000"/>
                      <a:gd name="connsiteX94" fmla="*/ 8753 w 10000"/>
                      <a:gd name="connsiteY94" fmla="*/ 828 h 10000"/>
                      <a:gd name="connsiteX95" fmla="*/ 8892 w 10000"/>
                      <a:gd name="connsiteY95" fmla="*/ 731 h 10000"/>
                      <a:gd name="connsiteX96" fmla="*/ 8981 w 10000"/>
                      <a:gd name="connsiteY96" fmla="*/ 685 h 10000"/>
                      <a:gd name="connsiteX97" fmla="*/ 9232 w 10000"/>
                      <a:gd name="connsiteY97" fmla="*/ 517 h 10000"/>
                      <a:gd name="connsiteX98" fmla="*/ 9322 w 10000"/>
                      <a:gd name="connsiteY98" fmla="*/ 450 h 10000"/>
                      <a:gd name="connsiteX99" fmla="*/ 9384 w 10000"/>
                      <a:gd name="connsiteY99" fmla="*/ 399 h 10000"/>
                      <a:gd name="connsiteX100" fmla="*/ 9433 w 10000"/>
                      <a:gd name="connsiteY100" fmla="*/ 378 h 10000"/>
                      <a:gd name="connsiteX101" fmla="*/ 9523 w 10000"/>
                      <a:gd name="connsiteY101" fmla="*/ 307 h 10000"/>
                      <a:gd name="connsiteX102" fmla="*/ 9572 w 10000"/>
                      <a:gd name="connsiteY102" fmla="*/ 282 h 10000"/>
                      <a:gd name="connsiteX103" fmla="*/ 9711 w 10000"/>
                      <a:gd name="connsiteY103" fmla="*/ 189 h 10000"/>
                      <a:gd name="connsiteX104" fmla="*/ 9812 w 10000"/>
                      <a:gd name="connsiteY104" fmla="*/ 118 h 10000"/>
                      <a:gd name="connsiteX105" fmla="*/ 9899 w 10000"/>
                      <a:gd name="connsiteY105" fmla="*/ 71 h 10000"/>
                      <a:gd name="connsiteX106" fmla="*/ 9962 w 10000"/>
                      <a:gd name="connsiteY106" fmla="*/ 21 h 10000"/>
                      <a:gd name="connsiteX107" fmla="*/ 10000 w 10000"/>
                      <a:gd name="connsiteY10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970 w 10000"/>
                      <a:gd name="connsiteY8" fmla="*/ 8083 h 10000"/>
                      <a:gd name="connsiteX9" fmla="*/ 1008 w 10000"/>
                      <a:gd name="connsiteY9" fmla="*/ 8037 h 10000"/>
                      <a:gd name="connsiteX10" fmla="*/ 1185 w 10000"/>
                      <a:gd name="connsiteY10" fmla="*/ 7802 h 10000"/>
                      <a:gd name="connsiteX11" fmla="*/ 1223 w 10000"/>
                      <a:gd name="connsiteY11" fmla="*/ 7776 h 10000"/>
                      <a:gd name="connsiteX12" fmla="*/ 1386 w 10000"/>
                      <a:gd name="connsiteY12" fmla="*/ 7612 h 10000"/>
                      <a:gd name="connsiteX13" fmla="*/ 1473 w 10000"/>
                      <a:gd name="connsiteY13" fmla="*/ 7541 h 10000"/>
                      <a:gd name="connsiteX14" fmla="*/ 1574 w 10000"/>
                      <a:gd name="connsiteY14" fmla="*/ 7423 h 10000"/>
                      <a:gd name="connsiteX15" fmla="*/ 1612 w 10000"/>
                      <a:gd name="connsiteY15" fmla="*/ 7398 h 10000"/>
                      <a:gd name="connsiteX16" fmla="*/ 1688 w 10000"/>
                      <a:gd name="connsiteY16" fmla="*/ 7306 h 10000"/>
                      <a:gd name="connsiteX17" fmla="*/ 1726 w 10000"/>
                      <a:gd name="connsiteY17" fmla="*/ 7280 h 10000"/>
                      <a:gd name="connsiteX18" fmla="*/ 1800 w 10000"/>
                      <a:gd name="connsiteY18" fmla="*/ 7188 h 10000"/>
                      <a:gd name="connsiteX19" fmla="*/ 1928 w 10000"/>
                      <a:gd name="connsiteY19" fmla="*/ 7091 h 10000"/>
                      <a:gd name="connsiteX20" fmla="*/ 1966 w 10000"/>
                      <a:gd name="connsiteY20" fmla="*/ 7045 h 10000"/>
                      <a:gd name="connsiteX21" fmla="*/ 2129 w 10000"/>
                      <a:gd name="connsiteY21" fmla="*/ 6948 h 10000"/>
                      <a:gd name="connsiteX22" fmla="*/ 2167 w 10000"/>
                      <a:gd name="connsiteY22" fmla="*/ 6927 h 10000"/>
                      <a:gd name="connsiteX23" fmla="*/ 2230 w 10000"/>
                      <a:gd name="connsiteY23" fmla="*/ 6881 h 10000"/>
                      <a:gd name="connsiteX24" fmla="*/ 2304 w 10000"/>
                      <a:gd name="connsiteY24" fmla="*/ 6831 h 10000"/>
                      <a:gd name="connsiteX25" fmla="*/ 2532 w 10000"/>
                      <a:gd name="connsiteY25" fmla="*/ 6620 h 10000"/>
                      <a:gd name="connsiteX26" fmla="*/ 2582 w 10000"/>
                      <a:gd name="connsiteY26" fmla="*/ 6570 h 10000"/>
                      <a:gd name="connsiteX27" fmla="*/ 2620 w 10000"/>
                      <a:gd name="connsiteY27" fmla="*/ 6524 h 10000"/>
                      <a:gd name="connsiteX28" fmla="*/ 2721 w 10000"/>
                      <a:gd name="connsiteY28" fmla="*/ 6452 h 10000"/>
                      <a:gd name="connsiteX29" fmla="*/ 2759 w 10000"/>
                      <a:gd name="connsiteY29" fmla="*/ 6406 h 10000"/>
                      <a:gd name="connsiteX30" fmla="*/ 2808 w 10000"/>
                      <a:gd name="connsiteY30" fmla="*/ 6381 h 10000"/>
                      <a:gd name="connsiteX31" fmla="*/ 2884 w 10000"/>
                      <a:gd name="connsiteY31" fmla="*/ 6335 h 10000"/>
                      <a:gd name="connsiteX32" fmla="*/ 2922 w 10000"/>
                      <a:gd name="connsiteY32" fmla="*/ 6314 h 10000"/>
                      <a:gd name="connsiteX33" fmla="*/ 3023 w 10000"/>
                      <a:gd name="connsiteY33" fmla="*/ 6217 h 10000"/>
                      <a:gd name="connsiteX34" fmla="*/ 3148 w 10000"/>
                      <a:gd name="connsiteY34" fmla="*/ 6053 h 10000"/>
                      <a:gd name="connsiteX35" fmla="*/ 3238 w 10000"/>
                      <a:gd name="connsiteY35" fmla="*/ 5982 h 10000"/>
                      <a:gd name="connsiteX36" fmla="*/ 3350 w 10000"/>
                      <a:gd name="connsiteY36" fmla="*/ 5935 h 10000"/>
                      <a:gd name="connsiteX37" fmla="*/ 3388 w 10000"/>
                      <a:gd name="connsiteY37" fmla="*/ 5910 h 10000"/>
                      <a:gd name="connsiteX38" fmla="*/ 3439 w 10000"/>
                      <a:gd name="connsiteY38" fmla="*/ 5885 h 10000"/>
                      <a:gd name="connsiteX39" fmla="*/ 3527 w 10000"/>
                      <a:gd name="connsiteY39" fmla="*/ 5792 h 10000"/>
                      <a:gd name="connsiteX40" fmla="*/ 3641 w 10000"/>
                      <a:gd name="connsiteY40" fmla="*/ 5696 h 10000"/>
                      <a:gd name="connsiteX41" fmla="*/ 3704 w 10000"/>
                      <a:gd name="connsiteY41" fmla="*/ 5603 h 10000"/>
                      <a:gd name="connsiteX42" fmla="*/ 3780 w 10000"/>
                      <a:gd name="connsiteY42" fmla="*/ 5532 h 10000"/>
                      <a:gd name="connsiteX43" fmla="*/ 3930 w 10000"/>
                      <a:gd name="connsiteY43" fmla="*/ 5414 h 10000"/>
                      <a:gd name="connsiteX44" fmla="*/ 3968 w 10000"/>
                      <a:gd name="connsiteY44" fmla="*/ 5389 h 10000"/>
                      <a:gd name="connsiteX45" fmla="*/ 4169 w 10000"/>
                      <a:gd name="connsiteY45" fmla="*/ 5271 h 10000"/>
                      <a:gd name="connsiteX46" fmla="*/ 4207 w 10000"/>
                      <a:gd name="connsiteY46" fmla="*/ 5246 h 10000"/>
                      <a:gd name="connsiteX47" fmla="*/ 4245 w 10000"/>
                      <a:gd name="connsiteY47" fmla="*/ 5200 h 10000"/>
                      <a:gd name="connsiteX48" fmla="*/ 4283 w 10000"/>
                      <a:gd name="connsiteY48" fmla="*/ 5179 h 10000"/>
                      <a:gd name="connsiteX49" fmla="*/ 4384 w 10000"/>
                      <a:gd name="connsiteY49" fmla="*/ 5082 h 10000"/>
                      <a:gd name="connsiteX50" fmla="*/ 4559 w 10000"/>
                      <a:gd name="connsiteY50" fmla="*/ 4918 h 10000"/>
                      <a:gd name="connsiteX51" fmla="*/ 4610 w 10000"/>
                      <a:gd name="connsiteY51" fmla="*/ 4868 h 10000"/>
                      <a:gd name="connsiteX52" fmla="*/ 4660 w 10000"/>
                      <a:gd name="connsiteY52" fmla="*/ 4800 h 10000"/>
                      <a:gd name="connsiteX53" fmla="*/ 4698 w 10000"/>
                      <a:gd name="connsiteY53" fmla="*/ 4775 h 10000"/>
                      <a:gd name="connsiteX54" fmla="*/ 4760 w 10000"/>
                      <a:gd name="connsiteY54" fmla="*/ 4729 h 10000"/>
                      <a:gd name="connsiteX55" fmla="*/ 4837 w 10000"/>
                      <a:gd name="connsiteY55" fmla="*/ 4632 h 10000"/>
                      <a:gd name="connsiteX56" fmla="*/ 4899 w 10000"/>
                      <a:gd name="connsiteY56" fmla="*/ 4586 h 10000"/>
                      <a:gd name="connsiteX57" fmla="*/ 4937 w 10000"/>
                      <a:gd name="connsiteY57" fmla="*/ 4540 h 10000"/>
                      <a:gd name="connsiteX58" fmla="*/ 5038 w 10000"/>
                      <a:gd name="connsiteY58" fmla="*/ 4443 h 10000"/>
                      <a:gd name="connsiteX59" fmla="*/ 5139 w 10000"/>
                      <a:gd name="connsiteY59" fmla="*/ 4325 h 10000"/>
                      <a:gd name="connsiteX60" fmla="*/ 5240 w 10000"/>
                      <a:gd name="connsiteY60" fmla="*/ 4233 h 10000"/>
                      <a:gd name="connsiteX61" fmla="*/ 5316 w 10000"/>
                      <a:gd name="connsiteY61" fmla="*/ 4182 h 10000"/>
                      <a:gd name="connsiteX62" fmla="*/ 5428 w 10000"/>
                      <a:gd name="connsiteY62" fmla="*/ 4065 h 10000"/>
                      <a:gd name="connsiteX63" fmla="*/ 5466 w 10000"/>
                      <a:gd name="connsiteY63" fmla="*/ 4044 h 10000"/>
                      <a:gd name="connsiteX64" fmla="*/ 5542 w 10000"/>
                      <a:gd name="connsiteY64" fmla="*/ 3947 h 10000"/>
                      <a:gd name="connsiteX65" fmla="*/ 5593 w 10000"/>
                      <a:gd name="connsiteY65" fmla="*/ 3901 h 10000"/>
                      <a:gd name="connsiteX66" fmla="*/ 5629 w 10000"/>
                      <a:gd name="connsiteY66" fmla="*/ 3829 h 10000"/>
                      <a:gd name="connsiteX67" fmla="*/ 5656 w 10000"/>
                      <a:gd name="connsiteY67" fmla="*/ 3758 h 10000"/>
                      <a:gd name="connsiteX68" fmla="*/ 5806 w 10000"/>
                      <a:gd name="connsiteY68" fmla="*/ 3426 h 10000"/>
                      <a:gd name="connsiteX69" fmla="*/ 5858 w 10000"/>
                      <a:gd name="connsiteY69" fmla="*/ 3144 h 10000"/>
                      <a:gd name="connsiteX70" fmla="*/ 5907 w 10000"/>
                      <a:gd name="connsiteY70" fmla="*/ 3001 h 10000"/>
                      <a:gd name="connsiteX71" fmla="*/ 5931 w 10000"/>
                      <a:gd name="connsiteY71" fmla="*/ 2930 h 10000"/>
                      <a:gd name="connsiteX72" fmla="*/ 5958 w 10000"/>
                      <a:gd name="connsiteY72" fmla="*/ 2858 h 10000"/>
                      <a:gd name="connsiteX73" fmla="*/ 6171 w 10000"/>
                      <a:gd name="connsiteY73" fmla="*/ 2388 h 10000"/>
                      <a:gd name="connsiteX74" fmla="*/ 6274 w 10000"/>
                      <a:gd name="connsiteY74" fmla="*/ 2266 h 10000"/>
                      <a:gd name="connsiteX75" fmla="*/ 6373 w 10000"/>
                      <a:gd name="connsiteY75" fmla="*/ 2148 h 10000"/>
                      <a:gd name="connsiteX76" fmla="*/ 6511 w 10000"/>
                      <a:gd name="connsiteY76" fmla="*/ 2102 h 10000"/>
                      <a:gd name="connsiteX77" fmla="*/ 6563 w 10000"/>
                      <a:gd name="connsiteY77" fmla="*/ 2081 h 10000"/>
                      <a:gd name="connsiteX78" fmla="*/ 6939 w 10000"/>
                      <a:gd name="connsiteY78" fmla="*/ 2009 h 10000"/>
                      <a:gd name="connsiteX79" fmla="*/ 7105 w 10000"/>
                      <a:gd name="connsiteY79" fmla="*/ 1984 h 10000"/>
                      <a:gd name="connsiteX80" fmla="*/ 7326 w 10000"/>
                      <a:gd name="connsiteY80" fmla="*/ 1971 h 10000"/>
                      <a:gd name="connsiteX81" fmla="*/ 7682 w 10000"/>
                      <a:gd name="connsiteY81" fmla="*/ 1652 h 10000"/>
                      <a:gd name="connsiteX82" fmla="*/ 7936 w 10000"/>
                      <a:gd name="connsiteY82" fmla="*/ 1442 h 10000"/>
                      <a:gd name="connsiteX83" fmla="*/ 7974 w 10000"/>
                      <a:gd name="connsiteY83" fmla="*/ 1396 h 10000"/>
                      <a:gd name="connsiteX84" fmla="*/ 8200 w 10000"/>
                      <a:gd name="connsiteY84" fmla="*/ 1206 h 10000"/>
                      <a:gd name="connsiteX85" fmla="*/ 8238 w 10000"/>
                      <a:gd name="connsiteY85" fmla="*/ 1181 h 10000"/>
                      <a:gd name="connsiteX86" fmla="*/ 8276 w 10000"/>
                      <a:gd name="connsiteY86" fmla="*/ 1135 h 10000"/>
                      <a:gd name="connsiteX87" fmla="*/ 8325 w 10000"/>
                      <a:gd name="connsiteY87" fmla="*/ 1110 h 10000"/>
                      <a:gd name="connsiteX88" fmla="*/ 8363 w 10000"/>
                      <a:gd name="connsiteY88" fmla="*/ 1084 h 10000"/>
                      <a:gd name="connsiteX89" fmla="*/ 8415 w 10000"/>
                      <a:gd name="connsiteY89" fmla="*/ 1063 h 10000"/>
                      <a:gd name="connsiteX90" fmla="*/ 8464 w 10000"/>
                      <a:gd name="connsiteY90" fmla="*/ 1017 h 10000"/>
                      <a:gd name="connsiteX91" fmla="*/ 8616 w 10000"/>
                      <a:gd name="connsiteY91" fmla="*/ 895 h 10000"/>
                      <a:gd name="connsiteX92" fmla="*/ 8652 w 10000"/>
                      <a:gd name="connsiteY92" fmla="*/ 874 h 10000"/>
                      <a:gd name="connsiteX93" fmla="*/ 8753 w 10000"/>
                      <a:gd name="connsiteY93" fmla="*/ 828 h 10000"/>
                      <a:gd name="connsiteX94" fmla="*/ 8892 w 10000"/>
                      <a:gd name="connsiteY94" fmla="*/ 731 h 10000"/>
                      <a:gd name="connsiteX95" fmla="*/ 8981 w 10000"/>
                      <a:gd name="connsiteY95" fmla="*/ 685 h 10000"/>
                      <a:gd name="connsiteX96" fmla="*/ 9232 w 10000"/>
                      <a:gd name="connsiteY96" fmla="*/ 517 h 10000"/>
                      <a:gd name="connsiteX97" fmla="*/ 9322 w 10000"/>
                      <a:gd name="connsiteY97" fmla="*/ 450 h 10000"/>
                      <a:gd name="connsiteX98" fmla="*/ 9384 w 10000"/>
                      <a:gd name="connsiteY98" fmla="*/ 399 h 10000"/>
                      <a:gd name="connsiteX99" fmla="*/ 9433 w 10000"/>
                      <a:gd name="connsiteY99" fmla="*/ 378 h 10000"/>
                      <a:gd name="connsiteX100" fmla="*/ 9523 w 10000"/>
                      <a:gd name="connsiteY100" fmla="*/ 307 h 10000"/>
                      <a:gd name="connsiteX101" fmla="*/ 9572 w 10000"/>
                      <a:gd name="connsiteY101" fmla="*/ 282 h 10000"/>
                      <a:gd name="connsiteX102" fmla="*/ 9711 w 10000"/>
                      <a:gd name="connsiteY102" fmla="*/ 189 h 10000"/>
                      <a:gd name="connsiteX103" fmla="*/ 9812 w 10000"/>
                      <a:gd name="connsiteY103" fmla="*/ 118 h 10000"/>
                      <a:gd name="connsiteX104" fmla="*/ 9899 w 10000"/>
                      <a:gd name="connsiteY104" fmla="*/ 71 h 10000"/>
                      <a:gd name="connsiteX105" fmla="*/ 9962 w 10000"/>
                      <a:gd name="connsiteY105" fmla="*/ 21 h 10000"/>
                      <a:gd name="connsiteX106" fmla="*/ 10000 w 10000"/>
                      <a:gd name="connsiteY10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970 w 10000"/>
                      <a:gd name="connsiteY8" fmla="*/ 8083 h 10000"/>
                      <a:gd name="connsiteX9" fmla="*/ 1008 w 10000"/>
                      <a:gd name="connsiteY9" fmla="*/ 8037 h 10000"/>
                      <a:gd name="connsiteX10" fmla="*/ 1185 w 10000"/>
                      <a:gd name="connsiteY10" fmla="*/ 7802 h 10000"/>
                      <a:gd name="connsiteX11" fmla="*/ 1223 w 10000"/>
                      <a:gd name="connsiteY11" fmla="*/ 7776 h 10000"/>
                      <a:gd name="connsiteX12" fmla="*/ 1386 w 10000"/>
                      <a:gd name="connsiteY12" fmla="*/ 7612 h 10000"/>
                      <a:gd name="connsiteX13" fmla="*/ 1473 w 10000"/>
                      <a:gd name="connsiteY13" fmla="*/ 7541 h 10000"/>
                      <a:gd name="connsiteX14" fmla="*/ 1574 w 10000"/>
                      <a:gd name="connsiteY14" fmla="*/ 7423 h 10000"/>
                      <a:gd name="connsiteX15" fmla="*/ 1612 w 10000"/>
                      <a:gd name="connsiteY15" fmla="*/ 7398 h 10000"/>
                      <a:gd name="connsiteX16" fmla="*/ 1688 w 10000"/>
                      <a:gd name="connsiteY16" fmla="*/ 7306 h 10000"/>
                      <a:gd name="connsiteX17" fmla="*/ 1726 w 10000"/>
                      <a:gd name="connsiteY17" fmla="*/ 7280 h 10000"/>
                      <a:gd name="connsiteX18" fmla="*/ 1800 w 10000"/>
                      <a:gd name="connsiteY18" fmla="*/ 7188 h 10000"/>
                      <a:gd name="connsiteX19" fmla="*/ 1928 w 10000"/>
                      <a:gd name="connsiteY19" fmla="*/ 7091 h 10000"/>
                      <a:gd name="connsiteX20" fmla="*/ 2129 w 10000"/>
                      <a:gd name="connsiteY20" fmla="*/ 6948 h 10000"/>
                      <a:gd name="connsiteX21" fmla="*/ 2167 w 10000"/>
                      <a:gd name="connsiteY21" fmla="*/ 6927 h 10000"/>
                      <a:gd name="connsiteX22" fmla="*/ 2230 w 10000"/>
                      <a:gd name="connsiteY22" fmla="*/ 6881 h 10000"/>
                      <a:gd name="connsiteX23" fmla="*/ 2304 w 10000"/>
                      <a:gd name="connsiteY23" fmla="*/ 6831 h 10000"/>
                      <a:gd name="connsiteX24" fmla="*/ 2532 w 10000"/>
                      <a:gd name="connsiteY24" fmla="*/ 6620 h 10000"/>
                      <a:gd name="connsiteX25" fmla="*/ 2582 w 10000"/>
                      <a:gd name="connsiteY25" fmla="*/ 6570 h 10000"/>
                      <a:gd name="connsiteX26" fmla="*/ 2620 w 10000"/>
                      <a:gd name="connsiteY26" fmla="*/ 6524 h 10000"/>
                      <a:gd name="connsiteX27" fmla="*/ 2721 w 10000"/>
                      <a:gd name="connsiteY27" fmla="*/ 6452 h 10000"/>
                      <a:gd name="connsiteX28" fmla="*/ 2759 w 10000"/>
                      <a:gd name="connsiteY28" fmla="*/ 6406 h 10000"/>
                      <a:gd name="connsiteX29" fmla="*/ 2808 w 10000"/>
                      <a:gd name="connsiteY29" fmla="*/ 6381 h 10000"/>
                      <a:gd name="connsiteX30" fmla="*/ 2884 w 10000"/>
                      <a:gd name="connsiteY30" fmla="*/ 6335 h 10000"/>
                      <a:gd name="connsiteX31" fmla="*/ 2922 w 10000"/>
                      <a:gd name="connsiteY31" fmla="*/ 6314 h 10000"/>
                      <a:gd name="connsiteX32" fmla="*/ 3023 w 10000"/>
                      <a:gd name="connsiteY32" fmla="*/ 6217 h 10000"/>
                      <a:gd name="connsiteX33" fmla="*/ 3148 w 10000"/>
                      <a:gd name="connsiteY33" fmla="*/ 6053 h 10000"/>
                      <a:gd name="connsiteX34" fmla="*/ 3238 w 10000"/>
                      <a:gd name="connsiteY34" fmla="*/ 5982 h 10000"/>
                      <a:gd name="connsiteX35" fmla="*/ 3350 w 10000"/>
                      <a:gd name="connsiteY35" fmla="*/ 5935 h 10000"/>
                      <a:gd name="connsiteX36" fmla="*/ 3388 w 10000"/>
                      <a:gd name="connsiteY36" fmla="*/ 5910 h 10000"/>
                      <a:gd name="connsiteX37" fmla="*/ 3439 w 10000"/>
                      <a:gd name="connsiteY37" fmla="*/ 5885 h 10000"/>
                      <a:gd name="connsiteX38" fmla="*/ 3527 w 10000"/>
                      <a:gd name="connsiteY38" fmla="*/ 5792 h 10000"/>
                      <a:gd name="connsiteX39" fmla="*/ 3641 w 10000"/>
                      <a:gd name="connsiteY39" fmla="*/ 5696 h 10000"/>
                      <a:gd name="connsiteX40" fmla="*/ 3704 w 10000"/>
                      <a:gd name="connsiteY40" fmla="*/ 5603 h 10000"/>
                      <a:gd name="connsiteX41" fmla="*/ 3780 w 10000"/>
                      <a:gd name="connsiteY41" fmla="*/ 5532 h 10000"/>
                      <a:gd name="connsiteX42" fmla="*/ 3930 w 10000"/>
                      <a:gd name="connsiteY42" fmla="*/ 5414 h 10000"/>
                      <a:gd name="connsiteX43" fmla="*/ 3968 w 10000"/>
                      <a:gd name="connsiteY43" fmla="*/ 5389 h 10000"/>
                      <a:gd name="connsiteX44" fmla="*/ 4169 w 10000"/>
                      <a:gd name="connsiteY44" fmla="*/ 5271 h 10000"/>
                      <a:gd name="connsiteX45" fmla="*/ 4207 w 10000"/>
                      <a:gd name="connsiteY45" fmla="*/ 5246 h 10000"/>
                      <a:gd name="connsiteX46" fmla="*/ 4245 w 10000"/>
                      <a:gd name="connsiteY46" fmla="*/ 5200 h 10000"/>
                      <a:gd name="connsiteX47" fmla="*/ 4283 w 10000"/>
                      <a:gd name="connsiteY47" fmla="*/ 5179 h 10000"/>
                      <a:gd name="connsiteX48" fmla="*/ 4384 w 10000"/>
                      <a:gd name="connsiteY48" fmla="*/ 5082 h 10000"/>
                      <a:gd name="connsiteX49" fmla="*/ 4559 w 10000"/>
                      <a:gd name="connsiteY49" fmla="*/ 4918 h 10000"/>
                      <a:gd name="connsiteX50" fmla="*/ 4610 w 10000"/>
                      <a:gd name="connsiteY50" fmla="*/ 4868 h 10000"/>
                      <a:gd name="connsiteX51" fmla="*/ 4660 w 10000"/>
                      <a:gd name="connsiteY51" fmla="*/ 4800 h 10000"/>
                      <a:gd name="connsiteX52" fmla="*/ 4698 w 10000"/>
                      <a:gd name="connsiteY52" fmla="*/ 4775 h 10000"/>
                      <a:gd name="connsiteX53" fmla="*/ 4760 w 10000"/>
                      <a:gd name="connsiteY53" fmla="*/ 4729 h 10000"/>
                      <a:gd name="connsiteX54" fmla="*/ 4837 w 10000"/>
                      <a:gd name="connsiteY54" fmla="*/ 4632 h 10000"/>
                      <a:gd name="connsiteX55" fmla="*/ 4899 w 10000"/>
                      <a:gd name="connsiteY55" fmla="*/ 4586 h 10000"/>
                      <a:gd name="connsiteX56" fmla="*/ 4937 w 10000"/>
                      <a:gd name="connsiteY56" fmla="*/ 4540 h 10000"/>
                      <a:gd name="connsiteX57" fmla="*/ 5038 w 10000"/>
                      <a:gd name="connsiteY57" fmla="*/ 4443 h 10000"/>
                      <a:gd name="connsiteX58" fmla="*/ 5139 w 10000"/>
                      <a:gd name="connsiteY58" fmla="*/ 4325 h 10000"/>
                      <a:gd name="connsiteX59" fmla="*/ 5240 w 10000"/>
                      <a:gd name="connsiteY59" fmla="*/ 4233 h 10000"/>
                      <a:gd name="connsiteX60" fmla="*/ 5316 w 10000"/>
                      <a:gd name="connsiteY60" fmla="*/ 4182 h 10000"/>
                      <a:gd name="connsiteX61" fmla="*/ 5428 w 10000"/>
                      <a:gd name="connsiteY61" fmla="*/ 4065 h 10000"/>
                      <a:gd name="connsiteX62" fmla="*/ 5466 w 10000"/>
                      <a:gd name="connsiteY62" fmla="*/ 4044 h 10000"/>
                      <a:gd name="connsiteX63" fmla="*/ 5542 w 10000"/>
                      <a:gd name="connsiteY63" fmla="*/ 3947 h 10000"/>
                      <a:gd name="connsiteX64" fmla="*/ 5593 w 10000"/>
                      <a:gd name="connsiteY64" fmla="*/ 3901 h 10000"/>
                      <a:gd name="connsiteX65" fmla="*/ 5629 w 10000"/>
                      <a:gd name="connsiteY65" fmla="*/ 3829 h 10000"/>
                      <a:gd name="connsiteX66" fmla="*/ 5656 w 10000"/>
                      <a:gd name="connsiteY66" fmla="*/ 3758 h 10000"/>
                      <a:gd name="connsiteX67" fmla="*/ 5806 w 10000"/>
                      <a:gd name="connsiteY67" fmla="*/ 3426 h 10000"/>
                      <a:gd name="connsiteX68" fmla="*/ 5858 w 10000"/>
                      <a:gd name="connsiteY68" fmla="*/ 3144 h 10000"/>
                      <a:gd name="connsiteX69" fmla="*/ 5907 w 10000"/>
                      <a:gd name="connsiteY69" fmla="*/ 3001 h 10000"/>
                      <a:gd name="connsiteX70" fmla="*/ 5931 w 10000"/>
                      <a:gd name="connsiteY70" fmla="*/ 2930 h 10000"/>
                      <a:gd name="connsiteX71" fmla="*/ 5958 w 10000"/>
                      <a:gd name="connsiteY71" fmla="*/ 2858 h 10000"/>
                      <a:gd name="connsiteX72" fmla="*/ 6171 w 10000"/>
                      <a:gd name="connsiteY72" fmla="*/ 2388 h 10000"/>
                      <a:gd name="connsiteX73" fmla="*/ 6274 w 10000"/>
                      <a:gd name="connsiteY73" fmla="*/ 2266 h 10000"/>
                      <a:gd name="connsiteX74" fmla="*/ 6373 w 10000"/>
                      <a:gd name="connsiteY74" fmla="*/ 2148 h 10000"/>
                      <a:gd name="connsiteX75" fmla="*/ 6511 w 10000"/>
                      <a:gd name="connsiteY75" fmla="*/ 2102 h 10000"/>
                      <a:gd name="connsiteX76" fmla="*/ 6563 w 10000"/>
                      <a:gd name="connsiteY76" fmla="*/ 2081 h 10000"/>
                      <a:gd name="connsiteX77" fmla="*/ 6939 w 10000"/>
                      <a:gd name="connsiteY77" fmla="*/ 2009 h 10000"/>
                      <a:gd name="connsiteX78" fmla="*/ 7105 w 10000"/>
                      <a:gd name="connsiteY78" fmla="*/ 1984 h 10000"/>
                      <a:gd name="connsiteX79" fmla="*/ 7326 w 10000"/>
                      <a:gd name="connsiteY79" fmla="*/ 1971 h 10000"/>
                      <a:gd name="connsiteX80" fmla="*/ 7682 w 10000"/>
                      <a:gd name="connsiteY80" fmla="*/ 1652 h 10000"/>
                      <a:gd name="connsiteX81" fmla="*/ 7936 w 10000"/>
                      <a:gd name="connsiteY81" fmla="*/ 1442 h 10000"/>
                      <a:gd name="connsiteX82" fmla="*/ 7974 w 10000"/>
                      <a:gd name="connsiteY82" fmla="*/ 1396 h 10000"/>
                      <a:gd name="connsiteX83" fmla="*/ 8200 w 10000"/>
                      <a:gd name="connsiteY83" fmla="*/ 1206 h 10000"/>
                      <a:gd name="connsiteX84" fmla="*/ 8238 w 10000"/>
                      <a:gd name="connsiteY84" fmla="*/ 1181 h 10000"/>
                      <a:gd name="connsiteX85" fmla="*/ 8276 w 10000"/>
                      <a:gd name="connsiteY85" fmla="*/ 1135 h 10000"/>
                      <a:gd name="connsiteX86" fmla="*/ 8325 w 10000"/>
                      <a:gd name="connsiteY86" fmla="*/ 1110 h 10000"/>
                      <a:gd name="connsiteX87" fmla="*/ 8363 w 10000"/>
                      <a:gd name="connsiteY87" fmla="*/ 1084 h 10000"/>
                      <a:gd name="connsiteX88" fmla="*/ 8415 w 10000"/>
                      <a:gd name="connsiteY88" fmla="*/ 1063 h 10000"/>
                      <a:gd name="connsiteX89" fmla="*/ 8464 w 10000"/>
                      <a:gd name="connsiteY89" fmla="*/ 1017 h 10000"/>
                      <a:gd name="connsiteX90" fmla="*/ 8616 w 10000"/>
                      <a:gd name="connsiteY90" fmla="*/ 895 h 10000"/>
                      <a:gd name="connsiteX91" fmla="*/ 8652 w 10000"/>
                      <a:gd name="connsiteY91" fmla="*/ 874 h 10000"/>
                      <a:gd name="connsiteX92" fmla="*/ 8753 w 10000"/>
                      <a:gd name="connsiteY92" fmla="*/ 828 h 10000"/>
                      <a:gd name="connsiteX93" fmla="*/ 8892 w 10000"/>
                      <a:gd name="connsiteY93" fmla="*/ 731 h 10000"/>
                      <a:gd name="connsiteX94" fmla="*/ 8981 w 10000"/>
                      <a:gd name="connsiteY94" fmla="*/ 685 h 10000"/>
                      <a:gd name="connsiteX95" fmla="*/ 9232 w 10000"/>
                      <a:gd name="connsiteY95" fmla="*/ 517 h 10000"/>
                      <a:gd name="connsiteX96" fmla="*/ 9322 w 10000"/>
                      <a:gd name="connsiteY96" fmla="*/ 450 h 10000"/>
                      <a:gd name="connsiteX97" fmla="*/ 9384 w 10000"/>
                      <a:gd name="connsiteY97" fmla="*/ 399 h 10000"/>
                      <a:gd name="connsiteX98" fmla="*/ 9433 w 10000"/>
                      <a:gd name="connsiteY98" fmla="*/ 378 h 10000"/>
                      <a:gd name="connsiteX99" fmla="*/ 9523 w 10000"/>
                      <a:gd name="connsiteY99" fmla="*/ 307 h 10000"/>
                      <a:gd name="connsiteX100" fmla="*/ 9572 w 10000"/>
                      <a:gd name="connsiteY100" fmla="*/ 282 h 10000"/>
                      <a:gd name="connsiteX101" fmla="*/ 9711 w 10000"/>
                      <a:gd name="connsiteY101" fmla="*/ 189 h 10000"/>
                      <a:gd name="connsiteX102" fmla="*/ 9812 w 10000"/>
                      <a:gd name="connsiteY102" fmla="*/ 118 h 10000"/>
                      <a:gd name="connsiteX103" fmla="*/ 9899 w 10000"/>
                      <a:gd name="connsiteY103" fmla="*/ 71 h 10000"/>
                      <a:gd name="connsiteX104" fmla="*/ 9962 w 10000"/>
                      <a:gd name="connsiteY104" fmla="*/ 21 h 10000"/>
                      <a:gd name="connsiteX105" fmla="*/ 10000 w 10000"/>
                      <a:gd name="connsiteY10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148 w 10000"/>
                      <a:gd name="connsiteY32" fmla="*/ 6053 h 10000"/>
                      <a:gd name="connsiteX33" fmla="*/ 3238 w 10000"/>
                      <a:gd name="connsiteY33" fmla="*/ 5982 h 10000"/>
                      <a:gd name="connsiteX34" fmla="*/ 3350 w 10000"/>
                      <a:gd name="connsiteY34" fmla="*/ 5935 h 10000"/>
                      <a:gd name="connsiteX35" fmla="*/ 3388 w 10000"/>
                      <a:gd name="connsiteY35" fmla="*/ 5910 h 10000"/>
                      <a:gd name="connsiteX36" fmla="*/ 3439 w 10000"/>
                      <a:gd name="connsiteY36" fmla="*/ 5885 h 10000"/>
                      <a:gd name="connsiteX37" fmla="*/ 3527 w 10000"/>
                      <a:gd name="connsiteY37" fmla="*/ 5792 h 10000"/>
                      <a:gd name="connsiteX38" fmla="*/ 3641 w 10000"/>
                      <a:gd name="connsiteY38" fmla="*/ 5696 h 10000"/>
                      <a:gd name="connsiteX39" fmla="*/ 3704 w 10000"/>
                      <a:gd name="connsiteY39" fmla="*/ 5603 h 10000"/>
                      <a:gd name="connsiteX40" fmla="*/ 3780 w 10000"/>
                      <a:gd name="connsiteY40" fmla="*/ 5532 h 10000"/>
                      <a:gd name="connsiteX41" fmla="*/ 3930 w 10000"/>
                      <a:gd name="connsiteY41" fmla="*/ 5414 h 10000"/>
                      <a:gd name="connsiteX42" fmla="*/ 3968 w 10000"/>
                      <a:gd name="connsiteY42" fmla="*/ 5389 h 10000"/>
                      <a:gd name="connsiteX43" fmla="*/ 4169 w 10000"/>
                      <a:gd name="connsiteY43" fmla="*/ 5271 h 10000"/>
                      <a:gd name="connsiteX44" fmla="*/ 4207 w 10000"/>
                      <a:gd name="connsiteY44" fmla="*/ 5246 h 10000"/>
                      <a:gd name="connsiteX45" fmla="*/ 4245 w 10000"/>
                      <a:gd name="connsiteY45" fmla="*/ 5200 h 10000"/>
                      <a:gd name="connsiteX46" fmla="*/ 4283 w 10000"/>
                      <a:gd name="connsiteY46" fmla="*/ 5179 h 10000"/>
                      <a:gd name="connsiteX47" fmla="*/ 4384 w 10000"/>
                      <a:gd name="connsiteY47" fmla="*/ 5082 h 10000"/>
                      <a:gd name="connsiteX48" fmla="*/ 4559 w 10000"/>
                      <a:gd name="connsiteY48" fmla="*/ 4918 h 10000"/>
                      <a:gd name="connsiteX49" fmla="*/ 4610 w 10000"/>
                      <a:gd name="connsiteY49" fmla="*/ 4868 h 10000"/>
                      <a:gd name="connsiteX50" fmla="*/ 4660 w 10000"/>
                      <a:gd name="connsiteY50" fmla="*/ 4800 h 10000"/>
                      <a:gd name="connsiteX51" fmla="*/ 4698 w 10000"/>
                      <a:gd name="connsiteY51" fmla="*/ 4775 h 10000"/>
                      <a:gd name="connsiteX52" fmla="*/ 4760 w 10000"/>
                      <a:gd name="connsiteY52" fmla="*/ 4729 h 10000"/>
                      <a:gd name="connsiteX53" fmla="*/ 4837 w 10000"/>
                      <a:gd name="connsiteY53" fmla="*/ 4632 h 10000"/>
                      <a:gd name="connsiteX54" fmla="*/ 4899 w 10000"/>
                      <a:gd name="connsiteY54" fmla="*/ 4586 h 10000"/>
                      <a:gd name="connsiteX55" fmla="*/ 4937 w 10000"/>
                      <a:gd name="connsiteY55" fmla="*/ 4540 h 10000"/>
                      <a:gd name="connsiteX56" fmla="*/ 5038 w 10000"/>
                      <a:gd name="connsiteY56" fmla="*/ 4443 h 10000"/>
                      <a:gd name="connsiteX57" fmla="*/ 5139 w 10000"/>
                      <a:gd name="connsiteY57" fmla="*/ 4325 h 10000"/>
                      <a:gd name="connsiteX58" fmla="*/ 5240 w 10000"/>
                      <a:gd name="connsiteY58" fmla="*/ 4233 h 10000"/>
                      <a:gd name="connsiteX59" fmla="*/ 5316 w 10000"/>
                      <a:gd name="connsiteY59" fmla="*/ 4182 h 10000"/>
                      <a:gd name="connsiteX60" fmla="*/ 5428 w 10000"/>
                      <a:gd name="connsiteY60" fmla="*/ 4065 h 10000"/>
                      <a:gd name="connsiteX61" fmla="*/ 5466 w 10000"/>
                      <a:gd name="connsiteY61" fmla="*/ 4044 h 10000"/>
                      <a:gd name="connsiteX62" fmla="*/ 5542 w 10000"/>
                      <a:gd name="connsiteY62" fmla="*/ 3947 h 10000"/>
                      <a:gd name="connsiteX63" fmla="*/ 5593 w 10000"/>
                      <a:gd name="connsiteY63" fmla="*/ 3901 h 10000"/>
                      <a:gd name="connsiteX64" fmla="*/ 5629 w 10000"/>
                      <a:gd name="connsiteY64" fmla="*/ 3829 h 10000"/>
                      <a:gd name="connsiteX65" fmla="*/ 5656 w 10000"/>
                      <a:gd name="connsiteY65" fmla="*/ 3758 h 10000"/>
                      <a:gd name="connsiteX66" fmla="*/ 5806 w 10000"/>
                      <a:gd name="connsiteY66" fmla="*/ 3426 h 10000"/>
                      <a:gd name="connsiteX67" fmla="*/ 5858 w 10000"/>
                      <a:gd name="connsiteY67" fmla="*/ 3144 h 10000"/>
                      <a:gd name="connsiteX68" fmla="*/ 5907 w 10000"/>
                      <a:gd name="connsiteY68" fmla="*/ 3001 h 10000"/>
                      <a:gd name="connsiteX69" fmla="*/ 5931 w 10000"/>
                      <a:gd name="connsiteY69" fmla="*/ 2930 h 10000"/>
                      <a:gd name="connsiteX70" fmla="*/ 5958 w 10000"/>
                      <a:gd name="connsiteY70" fmla="*/ 2858 h 10000"/>
                      <a:gd name="connsiteX71" fmla="*/ 6171 w 10000"/>
                      <a:gd name="connsiteY71" fmla="*/ 2388 h 10000"/>
                      <a:gd name="connsiteX72" fmla="*/ 6274 w 10000"/>
                      <a:gd name="connsiteY72" fmla="*/ 2266 h 10000"/>
                      <a:gd name="connsiteX73" fmla="*/ 6373 w 10000"/>
                      <a:gd name="connsiteY73" fmla="*/ 2148 h 10000"/>
                      <a:gd name="connsiteX74" fmla="*/ 6511 w 10000"/>
                      <a:gd name="connsiteY74" fmla="*/ 2102 h 10000"/>
                      <a:gd name="connsiteX75" fmla="*/ 6563 w 10000"/>
                      <a:gd name="connsiteY75" fmla="*/ 2081 h 10000"/>
                      <a:gd name="connsiteX76" fmla="*/ 6939 w 10000"/>
                      <a:gd name="connsiteY76" fmla="*/ 2009 h 10000"/>
                      <a:gd name="connsiteX77" fmla="*/ 7105 w 10000"/>
                      <a:gd name="connsiteY77" fmla="*/ 1984 h 10000"/>
                      <a:gd name="connsiteX78" fmla="*/ 7326 w 10000"/>
                      <a:gd name="connsiteY78" fmla="*/ 1971 h 10000"/>
                      <a:gd name="connsiteX79" fmla="*/ 7682 w 10000"/>
                      <a:gd name="connsiteY79" fmla="*/ 1652 h 10000"/>
                      <a:gd name="connsiteX80" fmla="*/ 7936 w 10000"/>
                      <a:gd name="connsiteY80" fmla="*/ 1442 h 10000"/>
                      <a:gd name="connsiteX81" fmla="*/ 7974 w 10000"/>
                      <a:gd name="connsiteY81" fmla="*/ 1396 h 10000"/>
                      <a:gd name="connsiteX82" fmla="*/ 8200 w 10000"/>
                      <a:gd name="connsiteY82" fmla="*/ 1206 h 10000"/>
                      <a:gd name="connsiteX83" fmla="*/ 8238 w 10000"/>
                      <a:gd name="connsiteY83" fmla="*/ 1181 h 10000"/>
                      <a:gd name="connsiteX84" fmla="*/ 8276 w 10000"/>
                      <a:gd name="connsiteY84" fmla="*/ 1135 h 10000"/>
                      <a:gd name="connsiteX85" fmla="*/ 8325 w 10000"/>
                      <a:gd name="connsiteY85" fmla="*/ 1110 h 10000"/>
                      <a:gd name="connsiteX86" fmla="*/ 8363 w 10000"/>
                      <a:gd name="connsiteY86" fmla="*/ 1084 h 10000"/>
                      <a:gd name="connsiteX87" fmla="*/ 8415 w 10000"/>
                      <a:gd name="connsiteY87" fmla="*/ 1063 h 10000"/>
                      <a:gd name="connsiteX88" fmla="*/ 8464 w 10000"/>
                      <a:gd name="connsiteY88" fmla="*/ 1017 h 10000"/>
                      <a:gd name="connsiteX89" fmla="*/ 8616 w 10000"/>
                      <a:gd name="connsiteY89" fmla="*/ 895 h 10000"/>
                      <a:gd name="connsiteX90" fmla="*/ 8652 w 10000"/>
                      <a:gd name="connsiteY90" fmla="*/ 874 h 10000"/>
                      <a:gd name="connsiteX91" fmla="*/ 8753 w 10000"/>
                      <a:gd name="connsiteY91" fmla="*/ 828 h 10000"/>
                      <a:gd name="connsiteX92" fmla="*/ 8892 w 10000"/>
                      <a:gd name="connsiteY92" fmla="*/ 731 h 10000"/>
                      <a:gd name="connsiteX93" fmla="*/ 8981 w 10000"/>
                      <a:gd name="connsiteY93" fmla="*/ 685 h 10000"/>
                      <a:gd name="connsiteX94" fmla="*/ 9232 w 10000"/>
                      <a:gd name="connsiteY94" fmla="*/ 517 h 10000"/>
                      <a:gd name="connsiteX95" fmla="*/ 9322 w 10000"/>
                      <a:gd name="connsiteY95" fmla="*/ 450 h 10000"/>
                      <a:gd name="connsiteX96" fmla="*/ 9384 w 10000"/>
                      <a:gd name="connsiteY96" fmla="*/ 399 h 10000"/>
                      <a:gd name="connsiteX97" fmla="*/ 9433 w 10000"/>
                      <a:gd name="connsiteY97" fmla="*/ 378 h 10000"/>
                      <a:gd name="connsiteX98" fmla="*/ 9523 w 10000"/>
                      <a:gd name="connsiteY98" fmla="*/ 307 h 10000"/>
                      <a:gd name="connsiteX99" fmla="*/ 9572 w 10000"/>
                      <a:gd name="connsiteY99" fmla="*/ 282 h 10000"/>
                      <a:gd name="connsiteX100" fmla="*/ 9711 w 10000"/>
                      <a:gd name="connsiteY100" fmla="*/ 189 h 10000"/>
                      <a:gd name="connsiteX101" fmla="*/ 9812 w 10000"/>
                      <a:gd name="connsiteY101" fmla="*/ 118 h 10000"/>
                      <a:gd name="connsiteX102" fmla="*/ 9899 w 10000"/>
                      <a:gd name="connsiteY102" fmla="*/ 71 h 10000"/>
                      <a:gd name="connsiteX103" fmla="*/ 9962 w 10000"/>
                      <a:gd name="connsiteY103" fmla="*/ 21 h 10000"/>
                      <a:gd name="connsiteX104" fmla="*/ 10000 w 10000"/>
                      <a:gd name="connsiteY10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238 w 10000"/>
                      <a:gd name="connsiteY32" fmla="*/ 5982 h 10000"/>
                      <a:gd name="connsiteX33" fmla="*/ 3350 w 10000"/>
                      <a:gd name="connsiteY33" fmla="*/ 5935 h 10000"/>
                      <a:gd name="connsiteX34" fmla="*/ 3388 w 10000"/>
                      <a:gd name="connsiteY34" fmla="*/ 5910 h 10000"/>
                      <a:gd name="connsiteX35" fmla="*/ 3439 w 10000"/>
                      <a:gd name="connsiteY35" fmla="*/ 5885 h 10000"/>
                      <a:gd name="connsiteX36" fmla="*/ 3527 w 10000"/>
                      <a:gd name="connsiteY36" fmla="*/ 5792 h 10000"/>
                      <a:gd name="connsiteX37" fmla="*/ 3641 w 10000"/>
                      <a:gd name="connsiteY37" fmla="*/ 5696 h 10000"/>
                      <a:gd name="connsiteX38" fmla="*/ 3704 w 10000"/>
                      <a:gd name="connsiteY38" fmla="*/ 5603 h 10000"/>
                      <a:gd name="connsiteX39" fmla="*/ 3780 w 10000"/>
                      <a:gd name="connsiteY39" fmla="*/ 5532 h 10000"/>
                      <a:gd name="connsiteX40" fmla="*/ 3930 w 10000"/>
                      <a:gd name="connsiteY40" fmla="*/ 5414 h 10000"/>
                      <a:gd name="connsiteX41" fmla="*/ 3968 w 10000"/>
                      <a:gd name="connsiteY41" fmla="*/ 5389 h 10000"/>
                      <a:gd name="connsiteX42" fmla="*/ 4169 w 10000"/>
                      <a:gd name="connsiteY42" fmla="*/ 5271 h 10000"/>
                      <a:gd name="connsiteX43" fmla="*/ 4207 w 10000"/>
                      <a:gd name="connsiteY43" fmla="*/ 5246 h 10000"/>
                      <a:gd name="connsiteX44" fmla="*/ 4245 w 10000"/>
                      <a:gd name="connsiteY44" fmla="*/ 5200 h 10000"/>
                      <a:gd name="connsiteX45" fmla="*/ 4283 w 10000"/>
                      <a:gd name="connsiteY45" fmla="*/ 5179 h 10000"/>
                      <a:gd name="connsiteX46" fmla="*/ 4384 w 10000"/>
                      <a:gd name="connsiteY46" fmla="*/ 5082 h 10000"/>
                      <a:gd name="connsiteX47" fmla="*/ 4559 w 10000"/>
                      <a:gd name="connsiteY47" fmla="*/ 4918 h 10000"/>
                      <a:gd name="connsiteX48" fmla="*/ 4610 w 10000"/>
                      <a:gd name="connsiteY48" fmla="*/ 4868 h 10000"/>
                      <a:gd name="connsiteX49" fmla="*/ 4660 w 10000"/>
                      <a:gd name="connsiteY49" fmla="*/ 4800 h 10000"/>
                      <a:gd name="connsiteX50" fmla="*/ 4698 w 10000"/>
                      <a:gd name="connsiteY50" fmla="*/ 4775 h 10000"/>
                      <a:gd name="connsiteX51" fmla="*/ 4760 w 10000"/>
                      <a:gd name="connsiteY51" fmla="*/ 4729 h 10000"/>
                      <a:gd name="connsiteX52" fmla="*/ 4837 w 10000"/>
                      <a:gd name="connsiteY52" fmla="*/ 4632 h 10000"/>
                      <a:gd name="connsiteX53" fmla="*/ 4899 w 10000"/>
                      <a:gd name="connsiteY53" fmla="*/ 4586 h 10000"/>
                      <a:gd name="connsiteX54" fmla="*/ 4937 w 10000"/>
                      <a:gd name="connsiteY54" fmla="*/ 4540 h 10000"/>
                      <a:gd name="connsiteX55" fmla="*/ 5038 w 10000"/>
                      <a:gd name="connsiteY55" fmla="*/ 4443 h 10000"/>
                      <a:gd name="connsiteX56" fmla="*/ 5139 w 10000"/>
                      <a:gd name="connsiteY56" fmla="*/ 4325 h 10000"/>
                      <a:gd name="connsiteX57" fmla="*/ 5240 w 10000"/>
                      <a:gd name="connsiteY57" fmla="*/ 4233 h 10000"/>
                      <a:gd name="connsiteX58" fmla="*/ 5316 w 10000"/>
                      <a:gd name="connsiteY58" fmla="*/ 4182 h 10000"/>
                      <a:gd name="connsiteX59" fmla="*/ 5428 w 10000"/>
                      <a:gd name="connsiteY59" fmla="*/ 4065 h 10000"/>
                      <a:gd name="connsiteX60" fmla="*/ 5466 w 10000"/>
                      <a:gd name="connsiteY60" fmla="*/ 4044 h 10000"/>
                      <a:gd name="connsiteX61" fmla="*/ 5542 w 10000"/>
                      <a:gd name="connsiteY61" fmla="*/ 3947 h 10000"/>
                      <a:gd name="connsiteX62" fmla="*/ 5593 w 10000"/>
                      <a:gd name="connsiteY62" fmla="*/ 3901 h 10000"/>
                      <a:gd name="connsiteX63" fmla="*/ 5629 w 10000"/>
                      <a:gd name="connsiteY63" fmla="*/ 3829 h 10000"/>
                      <a:gd name="connsiteX64" fmla="*/ 5656 w 10000"/>
                      <a:gd name="connsiteY64" fmla="*/ 3758 h 10000"/>
                      <a:gd name="connsiteX65" fmla="*/ 5806 w 10000"/>
                      <a:gd name="connsiteY65" fmla="*/ 3426 h 10000"/>
                      <a:gd name="connsiteX66" fmla="*/ 5858 w 10000"/>
                      <a:gd name="connsiteY66" fmla="*/ 3144 h 10000"/>
                      <a:gd name="connsiteX67" fmla="*/ 5907 w 10000"/>
                      <a:gd name="connsiteY67" fmla="*/ 3001 h 10000"/>
                      <a:gd name="connsiteX68" fmla="*/ 5931 w 10000"/>
                      <a:gd name="connsiteY68" fmla="*/ 2930 h 10000"/>
                      <a:gd name="connsiteX69" fmla="*/ 5958 w 10000"/>
                      <a:gd name="connsiteY69" fmla="*/ 2858 h 10000"/>
                      <a:gd name="connsiteX70" fmla="*/ 6171 w 10000"/>
                      <a:gd name="connsiteY70" fmla="*/ 2388 h 10000"/>
                      <a:gd name="connsiteX71" fmla="*/ 6274 w 10000"/>
                      <a:gd name="connsiteY71" fmla="*/ 2266 h 10000"/>
                      <a:gd name="connsiteX72" fmla="*/ 6373 w 10000"/>
                      <a:gd name="connsiteY72" fmla="*/ 2148 h 10000"/>
                      <a:gd name="connsiteX73" fmla="*/ 6511 w 10000"/>
                      <a:gd name="connsiteY73" fmla="*/ 2102 h 10000"/>
                      <a:gd name="connsiteX74" fmla="*/ 6563 w 10000"/>
                      <a:gd name="connsiteY74" fmla="*/ 2081 h 10000"/>
                      <a:gd name="connsiteX75" fmla="*/ 6939 w 10000"/>
                      <a:gd name="connsiteY75" fmla="*/ 2009 h 10000"/>
                      <a:gd name="connsiteX76" fmla="*/ 7105 w 10000"/>
                      <a:gd name="connsiteY76" fmla="*/ 1984 h 10000"/>
                      <a:gd name="connsiteX77" fmla="*/ 7326 w 10000"/>
                      <a:gd name="connsiteY77" fmla="*/ 1971 h 10000"/>
                      <a:gd name="connsiteX78" fmla="*/ 7682 w 10000"/>
                      <a:gd name="connsiteY78" fmla="*/ 1652 h 10000"/>
                      <a:gd name="connsiteX79" fmla="*/ 7936 w 10000"/>
                      <a:gd name="connsiteY79" fmla="*/ 1442 h 10000"/>
                      <a:gd name="connsiteX80" fmla="*/ 7974 w 10000"/>
                      <a:gd name="connsiteY80" fmla="*/ 1396 h 10000"/>
                      <a:gd name="connsiteX81" fmla="*/ 8200 w 10000"/>
                      <a:gd name="connsiteY81" fmla="*/ 1206 h 10000"/>
                      <a:gd name="connsiteX82" fmla="*/ 8238 w 10000"/>
                      <a:gd name="connsiteY82" fmla="*/ 1181 h 10000"/>
                      <a:gd name="connsiteX83" fmla="*/ 8276 w 10000"/>
                      <a:gd name="connsiteY83" fmla="*/ 1135 h 10000"/>
                      <a:gd name="connsiteX84" fmla="*/ 8325 w 10000"/>
                      <a:gd name="connsiteY84" fmla="*/ 1110 h 10000"/>
                      <a:gd name="connsiteX85" fmla="*/ 8363 w 10000"/>
                      <a:gd name="connsiteY85" fmla="*/ 1084 h 10000"/>
                      <a:gd name="connsiteX86" fmla="*/ 8415 w 10000"/>
                      <a:gd name="connsiteY86" fmla="*/ 1063 h 10000"/>
                      <a:gd name="connsiteX87" fmla="*/ 8464 w 10000"/>
                      <a:gd name="connsiteY87" fmla="*/ 1017 h 10000"/>
                      <a:gd name="connsiteX88" fmla="*/ 8616 w 10000"/>
                      <a:gd name="connsiteY88" fmla="*/ 895 h 10000"/>
                      <a:gd name="connsiteX89" fmla="*/ 8652 w 10000"/>
                      <a:gd name="connsiteY89" fmla="*/ 874 h 10000"/>
                      <a:gd name="connsiteX90" fmla="*/ 8753 w 10000"/>
                      <a:gd name="connsiteY90" fmla="*/ 828 h 10000"/>
                      <a:gd name="connsiteX91" fmla="*/ 8892 w 10000"/>
                      <a:gd name="connsiteY91" fmla="*/ 731 h 10000"/>
                      <a:gd name="connsiteX92" fmla="*/ 8981 w 10000"/>
                      <a:gd name="connsiteY92" fmla="*/ 685 h 10000"/>
                      <a:gd name="connsiteX93" fmla="*/ 9232 w 10000"/>
                      <a:gd name="connsiteY93" fmla="*/ 517 h 10000"/>
                      <a:gd name="connsiteX94" fmla="*/ 9322 w 10000"/>
                      <a:gd name="connsiteY94" fmla="*/ 450 h 10000"/>
                      <a:gd name="connsiteX95" fmla="*/ 9384 w 10000"/>
                      <a:gd name="connsiteY95" fmla="*/ 399 h 10000"/>
                      <a:gd name="connsiteX96" fmla="*/ 9433 w 10000"/>
                      <a:gd name="connsiteY96" fmla="*/ 378 h 10000"/>
                      <a:gd name="connsiteX97" fmla="*/ 9523 w 10000"/>
                      <a:gd name="connsiteY97" fmla="*/ 307 h 10000"/>
                      <a:gd name="connsiteX98" fmla="*/ 9572 w 10000"/>
                      <a:gd name="connsiteY98" fmla="*/ 282 h 10000"/>
                      <a:gd name="connsiteX99" fmla="*/ 9711 w 10000"/>
                      <a:gd name="connsiteY99" fmla="*/ 189 h 10000"/>
                      <a:gd name="connsiteX100" fmla="*/ 9812 w 10000"/>
                      <a:gd name="connsiteY100" fmla="*/ 118 h 10000"/>
                      <a:gd name="connsiteX101" fmla="*/ 9899 w 10000"/>
                      <a:gd name="connsiteY101" fmla="*/ 71 h 10000"/>
                      <a:gd name="connsiteX102" fmla="*/ 9962 w 10000"/>
                      <a:gd name="connsiteY102" fmla="*/ 21 h 10000"/>
                      <a:gd name="connsiteX103" fmla="*/ 10000 w 10000"/>
                      <a:gd name="connsiteY10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350 w 10000"/>
                      <a:gd name="connsiteY32" fmla="*/ 5935 h 10000"/>
                      <a:gd name="connsiteX33" fmla="*/ 3388 w 10000"/>
                      <a:gd name="connsiteY33" fmla="*/ 5910 h 10000"/>
                      <a:gd name="connsiteX34" fmla="*/ 3439 w 10000"/>
                      <a:gd name="connsiteY34" fmla="*/ 5885 h 10000"/>
                      <a:gd name="connsiteX35" fmla="*/ 3527 w 10000"/>
                      <a:gd name="connsiteY35" fmla="*/ 5792 h 10000"/>
                      <a:gd name="connsiteX36" fmla="*/ 3641 w 10000"/>
                      <a:gd name="connsiteY36" fmla="*/ 5696 h 10000"/>
                      <a:gd name="connsiteX37" fmla="*/ 3704 w 10000"/>
                      <a:gd name="connsiteY37" fmla="*/ 5603 h 10000"/>
                      <a:gd name="connsiteX38" fmla="*/ 3780 w 10000"/>
                      <a:gd name="connsiteY38" fmla="*/ 5532 h 10000"/>
                      <a:gd name="connsiteX39" fmla="*/ 3930 w 10000"/>
                      <a:gd name="connsiteY39" fmla="*/ 5414 h 10000"/>
                      <a:gd name="connsiteX40" fmla="*/ 3968 w 10000"/>
                      <a:gd name="connsiteY40" fmla="*/ 5389 h 10000"/>
                      <a:gd name="connsiteX41" fmla="*/ 4169 w 10000"/>
                      <a:gd name="connsiteY41" fmla="*/ 5271 h 10000"/>
                      <a:gd name="connsiteX42" fmla="*/ 4207 w 10000"/>
                      <a:gd name="connsiteY42" fmla="*/ 5246 h 10000"/>
                      <a:gd name="connsiteX43" fmla="*/ 4245 w 10000"/>
                      <a:gd name="connsiteY43" fmla="*/ 5200 h 10000"/>
                      <a:gd name="connsiteX44" fmla="*/ 4283 w 10000"/>
                      <a:gd name="connsiteY44" fmla="*/ 5179 h 10000"/>
                      <a:gd name="connsiteX45" fmla="*/ 4384 w 10000"/>
                      <a:gd name="connsiteY45" fmla="*/ 5082 h 10000"/>
                      <a:gd name="connsiteX46" fmla="*/ 4559 w 10000"/>
                      <a:gd name="connsiteY46" fmla="*/ 4918 h 10000"/>
                      <a:gd name="connsiteX47" fmla="*/ 4610 w 10000"/>
                      <a:gd name="connsiteY47" fmla="*/ 4868 h 10000"/>
                      <a:gd name="connsiteX48" fmla="*/ 4660 w 10000"/>
                      <a:gd name="connsiteY48" fmla="*/ 4800 h 10000"/>
                      <a:gd name="connsiteX49" fmla="*/ 4698 w 10000"/>
                      <a:gd name="connsiteY49" fmla="*/ 4775 h 10000"/>
                      <a:gd name="connsiteX50" fmla="*/ 4760 w 10000"/>
                      <a:gd name="connsiteY50" fmla="*/ 4729 h 10000"/>
                      <a:gd name="connsiteX51" fmla="*/ 4837 w 10000"/>
                      <a:gd name="connsiteY51" fmla="*/ 4632 h 10000"/>
                      <a:gd name="connsiteX52" fmla="*/ 4899 w 10000"/>
                      <a:gd name="connsiteY52" fmla="*/ 4586 h 10000"/>
                      <a:gd name="connsiteX53" fmla="*/ 4937 w 10000"/>
                      <a:gd name="connsiteY53" fmla="*/ 4540 h 10000"/>
                      <a:gd name="connsiteX54" fmla="*/ 5038 w 10000"/>
                      <a:gd name="connsiteY54" fmla="*/ 4443 h 10000"/>
                      <a:gd name="connsiteX55" fmla="*/ 5139 w 10000"/>
                      <a:gd name="connsiteY55" fmla="*/ 4325 h 10000"/>
                      <a:gd name="connsiteX56" fmla="*/ 5240 w 10000"/>
                      <a:gd name="connsiteY56" fmla="*/ 4233 h 10000"/>
                      <a:gd name="connsiteX57" fmla="*/ 5316 w 10000"/>
                      <a:gd name="connsiteY57" fmla="*/ 4182 h 10000"/>
                      <a:gd name="connsiteX58" fmla="*/ 5428 w 10000"/>
                      <a:gd name="connsiteY58" fmla="*/ 4065 h 10000"/>
                      <a:gd name="connsiteX59" fmla="*/ 5466 w 10000"/>
                      <a:gd name="connsiteY59" fmla="*/ 4044 h 10000"/>
                      <a:gd name="connsiteX60" fmla="*/ 5542 w 10000"/>
                      <a:gd name="connsiteY60" fmla="*/ 3947 h 10000"/>
                      <a:gd name="connsiteX61" fmla="*/ 5593 w 10000"/>
                      <a:gd name="connsiteY61" fmla="*/ 3901 h 10000"/>
                      <a:gd name="connsiteX62" fmla="*/ 5629 w 10000"/>
                      <a:gd name="connsiteY62" fmla="*/ 3829 h 10000"/>
                      <a:gd name="connsiteX63" fmla="*/ 5656 w 10000"/>
                      <a:gd name="connsiteY63" fmla="*/ 3758 h 10000"/>
                      <a:gd name="connsiteX64" fmla="*/ 5806 w 10000"/>
                      <a:gd name="connsiteY64" fmla="*/ 3426 h 10000"/>
                      <a:gd name="connsiteX65" fmla="*/ 5858 w 10000"/>
                      <a:gd name="connsiteY65" fmla="*/ 3144 h 10000"/>
                      <a:gd name="connsiteX66" fmla="*/ 5907 w 10000"/>
                      <a:gd name="connsiteY66" fmla="*/ 3001 h 10000"/>
                      <a:gd name="connsiteX67" fmla="*/ 5931 w 10000"/>
                      <a:gd name="connsiteY67" fmla="*/ 2930 h 10000"/>
                      <a:gd name="connsiteX68" fmla="*/ 5958 w 10000"/>
                      <a:gd name="connsiteY68" fmla="*/ 2858 h 10000"/>
                      <a:gd name="connsiteX69" fmla="*/ 6171 w 10000"/>
                      <a:gd name="connsiteY69" fmla="*/ 2388 h 10000"/>
                      <a:gd name="connsiteX70" fmla="*/ 6274 w 10000"/>
                      <a:gd name="connsiteY70" fmla="*/ 2266 h 10000"/>
                      <a:gd name="connsiteX71" fmla="*/ 6373 w 10000"/>
                      <a:gd name="connsiteY71" fmla="*/ 2148 h 10000"/>
                      <a:gd name="connsiteX72" fmla="*/ 6511 w 10000"/>
                      <a:gd name="connsiteY72" fmla="*/ 2102 h 10000"/>
                      <a:gd name="connsiteX73" fmla="*/ 6563 w 10000"/>
                      <a:gd name="connsiteY73" fmla="*/ 2081 h 10000"/>
                      <a:gd name="connsiteX74" fmla="*/ 6939 w 10000"/>
                      <a:gd name="connsiteY74" fmla="*/ 2009 h 10000"/>
                      <a:gd name="connsiteX75" fmla="*/ 7105 w 10000"/>
                      <a:gd name="connsiteY75" fmla="*/ 1984 h 10000"/>
                      <a:gd name="connsiteX76" fmla="*/ 7326 w 10000"/>
                      <a:gd name="connsiteY76" fmla="*/ 1971 h 10000"/>
                      <a:gd name="connsiteX77" fmla="*/ 7682 w 10000"/>
                      <a:gd name="connsiteY77" fmla="*/ 1652 h 10000"/>
                      <a:gd name="connsiteX78" fmla="*/ 7936 w 10000"/>
                      <a:gd name="connsiteY78" fmla="*/ 1442 h 10000"/>
                      <a:gd name="connsiteX79" fmla="*/ 7974 w 10000"/>
                      <a:gd name="connsiteY79" fmla="*/ 1396 h 10000"/>
                      <a:gd name="connsiteX80" fmla="*/ 8200 w 10000"/>
                      <a:gd name="connsiteY80" fmla="*/ 1206 h 10000"/>
                      <a:gd name="connsiteX81" fmla="*/ 8238 w 10000"/>
                      <a:gd name="connsiteY81" fmla="*/ 1181 h 10000"/>
                      <a:gd name="connsiteX82" fmla="*/ 8276 w 10000"/>
                      <a:gd name="connsiteY82" fmla="*/ 1135 h 10000"/>
                      <a:gd name="connsiteX83" fmla="*/ 8325 w 10000"/>
                      <a:gd name="connsiteY83" fmla="*/ 1110 h 10000"/>
                      <a:gd name="connsiteX84" fmla="*/ 8363 w 10000"/>
                      <a:gd name="connsiteY84" fmla="*/ 1084 h 10000"/>
                      <a:gd name="connsiteX85" fmla="*/ 8415 w 10000"/>
                      <a:gd name="connsiteY85" fmla="*/ 1063 h 10000"/>
                      <a:gd name="connsiteX86" fmla="*/ 8464 w 10000"/>
                      <a:gd name="connsiteY86" fmla="*/ 1017 h 10000"/>
                      <a:gd name="connsiteX87" fmla="*/ 8616 w 10000"/>
                      <a:gd name="connsiteY87" fmla="*/ 895 h 10000"/>
                      <a:gd name="connsiteX88" fmla="*/ 8652 w 10000"/>
                      <a:gd name="connsiteY88" fmla="*/ 874 h 10000"/>
                      <a:gd name="connsiteX89" fmla="*/ 8753 w 10000"/>
                      <a:gd name="connsiteY89" fmla="*/ 828 h 10000"/>
                      <a:gd name="connsiteX90" fmla="*/ 8892 w 10000"/>
                      <a:gd name="connsiteY90" fmla="*/ 731 h 10000"/>
                      <a:gd name="connsiteX91" fmla="*/ 8981 w 10000"/>
                      <a:gd name="connsiteY91" fmla="*/ 685 h 10000"/>
                      <a:gd name="connsiteX92" fmla="*/ 9232 w 10000"/>
                      <a:gd name="connsiteY92" fmla="*/ 517 h 10000"/>
                      <a:gd name="connsiteX93" fmla="*/ 9322 w 10000"/>
                      <a:gd name="connsiteY93" fmla="*/ 450 h 10000"/>
                      <a:gd name="connsiteX94" fmla="*/ 9384 w 10000"/>
                      <a:gd name="connsiteY94" fmla="*/ 399 h 10000"/>
                      <a:gd name="connsiteX95" fmla="*/ 9433 w 10000"/>
                      <a:gd name="connsiteY95" fmla="*/ 378 h 10000"/>
                      <a:gd name="connsiteX96" fmla="*/ 9523 w 10000"/>
                      <a:gd name="connsiteY96" fmla="*/ 307 h 10000"/>
                      <a:gd name="connsiteX97" fmla="*/ 9572 w 10000"/>
                      <a:gd name="connsiteY97" fmla="*/ 282 h 10000"/>
                      <a:gd name="connsiteX98" fmla="*/ 9711 w 10000"/>
                      <a:gd name="connsiteY98" fmla="*/ 189 h 10000"/>
                      <a:gd name="connsiteX99" fmla="*/ 9812 w 10000"/>
                      <a:gd name="connsiteY99" fmla="*/ 118 h 10000"/>
                      <a:gd name="connsiteX100" fmla="*/ 9899 w 10000"/>
                      <a:gd name="connsiteY100" fmla="*/ 71 h 10000"/>
                      <a:gd name="connsiteX101" fmla="*/ 9962 w 10000"/>
                      <a:gd name="connsiteY101" fmla="*/ 21 h 10000"/>
                      <a:gd name="connsiteX102" fmla="*/ 10000 w 10000"/>
                      <a:gd name="connsiteY10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350 w 10000"/>
                      <a:gd name="connsiteY32" fmla="*/ 5935 h 10000"/>
                      <a:gd name="connsiteX33" fmla="*/ 3388 w 10000"/>
                      <a:gd name="connsiteY33" fmla="*/ 5910 h 10000"/>
                      <a:gd name="connsiteX34" fmla="*/ 3439 w 10000"/>
                      <a:gd name="connsiteY34" fmla="*/ 5885 h 10000"/>
                      <a:gd name="connsiteX35" fmla="*/ 3527 w 10000"/>
                      <a:gd name="connsiteY35" fmla="*/ 5792 h 10000"/>
                      <a:gd name="connsiteX36" fmla="*/ 3641 w 10000"/>
                      <a:gd name="connsiteY36" fmla="*/ 5696 h 10000"/>
                      <a:gd name="connsiteX37" fmla="*/ 3704 w 10000"/>
                      <a:gd name="connsiteY37" fmla="*/ 5603 h 10000"/>
                      <a:gd name="connsiteX38" fmla="*/ 3930 w 10000"/>
                      <a:gd name="connsiteY38" fmla="*/ 5414 h 10000"/>
                      <a:gd name="connsiteX39" fmla="*/ 3968 w 10000"/>
                      <a:gd name="connsiteY39" fmla="*/ 5389 h 10000"/>
                      <a:gd name="connsiteX40" fmla="*/ 4169 w 10000"/>
                      <a:gd name="connsiteY40" fmla="*/ 5271 h 10000"/>
                      <a:gd name="connsiteX41" fmla="*/ 4207 w 10000"/>
                      <a:gd name="connsiteY41" fmla="*/ 5246 h 10000"/>
                      <a:gd name="connsiteX42" fmla="*/ 4245 w 10000"/>
                      <a:gd name="connsiteY42" fmla="*/ 5200 h 10000"/>
                      <a:gd name="connsiteX43" fmla="*/ 4283 w 10000"/>
                      <a:gd name="connsiteY43" fmla="*/ 5179 h 10000"/>
                      <a:gd name="connsiteX44" fmla="*/ 4384 w 10000"/>
                      <a:gd name="connsiteY44" fmla="*/ 5082 h 10000"/>
                      <a:gd name="connsiteX45" fmla="*/ 4559 w 10000"/>
                      <a:gd name="connsiteY45" fmla="*/ 4918 h 10000"/>
                      <a:gd name="connsiteX46" fmla="*/ 4610 w 10000"/>
                      <a:gd name="connsiteY46" fmla="*/ 4868 h 10000"/>
                      <a:gd name="connsiteX47" fmla="*/ 4660 w 10000"/>
                      <a:gd name="connsiteY47" fmla="*/ 4800 h 10000"/>
                      <a:gd name="connsiteX48" fmla="*/ 4698 w 10000"/>
                      <a:gd name="connsiteY48" fmla="*/ 4775 h 10000"/>
                      <a:gd name="connsiteX49" fmla="*/ 4760 w 10000"/>
                      <a:gd name="connsiteY49" fmla="*/ 4729 h 10000"/>
                      <a:gd name="connsiteX50" fmla="*/ 4837 w 10000"/>
                      <a:gd name="connsiteY50" fmla="*/ 4632 h 10000"/>
                      <a:gd name="connsiteX51" fmla="*/ 4899 w 10000"/>
                      <a:gd name="connsiteY51" fmla="*/ 4586 h 10000"/>
                      <a:gd name="connsiteX52" fmla="*/ 4937 w 10000"/>
                      <a:gd name="connsiteY52" fmla="*/ 4540 h 10000"/>
                      <a:gd name="connsiteX53" fmla="*/ 5038 w 10000"/>
                      <a:gd name="connsiteY53" fmla="*/ 4443 h 10000"/>
                      <a:gd name="connsiteX54" fmla="*/ 5139 w 10000"/>
                      <a:gd name="connsiteY54" fmla="*/ 4325 h 10000"/>
                      <a:gd name="connsiteX55" fmla="*/ 5240 w 10000"/>
                      <a:gd name="connsiteY55" fmla="*/ 4233 h 10000"/>
                      <a:gd name="connsiteX56" fmla="*/ 5316 w 10000"/>
                      <a:gd name="connsiteY56" fmla="*/ 4182 h 10000"/>
                      <a:gd name="connsiteX57" fmla="*/ 5428 w 10000"/>
                      <a:gd name="connsiteY57" fmla="*/ 4065 h 10000"/>
                      <a:gd name="connsiteX58" fmla="*/ 5466 w 10000"/>
                      <a:gd name="connsiteY58" fmla="*/ 4044 h 10000"/>
                      <a:gd name="connsiteX59" fmla="*/ 5542 w 10000"/>
                      <a:gd name="connsiteY59" fmla="*/ 3947 h 10000"/>
                      <a:gd name="connsiteX60" fmla="*/ 5593 w 10000"/>
                      <a:gd name="connsiteY60" fmla="*/ 3901 h 10000"/>
                      <a:gd name="connsiteX61" fmla="*/ 5629 w 10000"/>
                      <a:gd name="connsiteY61" fmla="*/ 3829 h 10000"/>
                      <a:gd name="connsiteX62" fmla="*/ 5656 w 10000"/>
                      <a:gd name="connsiteY62" fmla="*/ 3758 h 10000"/>
                      <a:gd name="connsiteX63" fmla="*/ 5806 w 10000"/>
                      <a:gd name="connsiteY63" fmla="*/ 3426 h 10000"/>
                      <a:gd name="connsiteX64" fmla="*/ 5858 w 10000"/>
                      <a:gd name="connsiteY64" fmla="*/ 3144 h 10000"/>
                      <a:gd name="connsiteX65" fmla="*/ 5907 w 10000"/>
                      <a:gd name="connsiteY65" fmla="*/ 3001 h 10000"/>
                      <a:gd name="connsiteX66" fmla="*/ 5931 w 10000"/>
                      <a:gd name="connsiteY66" fmla="*/ 2930 h 10000"/>
                      <a:gd name="connsiteX67" fmla="*/ 5958 w 10000"/>
                      <a:gd name="connsiteY67" fmla="*/ 2858 h 10000"/>
                      <a:gd name="connsiteX68" fmla="*/ 6171 w 10000"/>
                      <a:gd name="connsiteY68" fmla="*/ 2388 h 10000"/>
                      <a:gd name="connsiteX69" fmla="*/ 6274 w 10000"/>
                      <a:gd name="connsiteY69" fmla="*/ 2266 h 10000"/>
                      <a:gd name="connsiteX70" fmla="*/ 6373 w 10000"/>
                      <a:gd name="connsiteY70" fmla="*/ 2148 h 10000"/>
                      <a:gd name="connsiteX71" fmla="*/ 6511 w 10000"/>
                      <a:gd name="connsiteY71" fmla="*/ 2102 h 10000"/>
                      <a:gd name="connsiteX72" fmla="*/ 6563 w 10000"/>
                      <a:gd name="connsiteY72" fmla="*/ 2081 h 10000"/>
                      <a:gd name="connsiteX73" fmla="*/ 6939 w 10000"/>
                      <a:gd name="connsiteY73" fmla="*/ 2009 h 10000"/>
                      <a:gd name="connsiteX74" fmla="*/ 7105 w 10000"/>
                      <a:gd name="connsiteY74" fmla="*/ 1984 h 10000"/>
                      <a:gd name="connsiteX75" fmla="*/ 7326 w 10000"/>
                      <a:gd name="connsiteY75" fmla="*/ 1971 h 10000"/>
                      <a:gd name="connsiteX76" fmla="*/ 7682 w 10000"/>
                      <a:gd name="connsiteY76" fmla="*/ 1652 h 10000"/>
                      <a:gd name="connsiteX77" fmla="*/ 7936 w 10000"/>
                      <a:gd name="connsiteY77" fmla="*/ 1442 h 10000"/>
                      <a:gd name="connsiteX78" fmla="*/ 7974 w 10000"/>
                      <a:gd name="connsiteY78" fmla="*/ 1396 h 10000"/>
                      <a:gd name="connsiteX79" fmla="*/ 8200 w 10000"/>
                      <a:gd name="connsiteY79" fmla="*/ 1206 h 10000"/>
                      <a:gd name="connsiteX80" fmla="*/ 8238 w 10000"/>
                      <a:gd name="connsiteY80" fmla="*/ 1181 h 10000"/>
                      <a:gd name="connsiteX81" fmla="*/ 8276 w 10000"/>
                      <a:gd name="connsiteY81" fmla="*/ 1135 h 10000"/>
                      <a:gd name="connsiteX82" fmla="*/ 8325 w 10000"/>
                      <a:gd name="connsiteY82" fmla="*/ 1110 h 10000"/>
                      <a:gd name="connsiteX83" fmla="*/ 8363 w 10000"/>
                      <a:gd name="connsiteY83" fmla="*/ 1084 h 10000"/>
                      <a:gd name="connsiteX84" fmla="*/ 8415 w 10000"/>
                      <a:gd name="connsiteY84" fmla="*/ 1063 h 10000"/>
                      <a:gd name="connsiteX85" fmla="*/ 8464 w 10000"/>
                      <a:gd name="connsiteY85" fmla="*/ 1017 h 10000"/>
                      <a:gd name="connsiteX86" fmla="*/ 8616 w 10000"/>
                      <a:gd name="connsiteY86" fmla="*/ 895 h 10000"/>
                      <a:gd name="connsiteX87" fmla="*/ 8652 w 10000"/>
                      <a:gd name="connsiteY87" fmla="*/ 874 h 10000"/>
                      <a:gd name="connsiteX88" fmla="*/ 8753 w 10000"/>
                      <a:gd name="connsiteY88" fmla="*/ 828 h 10000"/>
                      <a:gd name="connsiteX89" fmla="*/ 8892 w 10000"/>
                      <a:gd name="connsiteY89" fmla="*/ 731 h 10000"/>
                      <a:gd name="connsiteX90" fmla="*/ 8981 w 10000"/>
                      <a:gd name="connsiteY90" fmla="*/ 685 h 10000"/>
                      <a:gd name="connsiteX91" fmla="*/ 9232 w 10000"/>
                      <a:gd name="connsiteY91" fmla="*/ 517 h 10000"/>
                      <a:gd name="connsiteX92" fmla="*/ 9322 w 10000"/>
                      <a:gd name="connsiteY92" fmla="*/ 450 h 10000"/>
                      <a:gd name="connsiteX93" fmla="*/ 9384 w 10000"/>
                      <a:gd name="connsiteY93" fmla="*/ 399 h 10000"/>
                      <a:gd name="connsiteX94" fmla="*/ 9433 w 10000"/>
                      <a:gd name="connsiteY94" fmla="*/ 378 h 10000"/>
                      <a:gd name="connsiteX95" fmla="*/ 9523 w 10000"/>
                      <a:gd name="connsiteY95" fmla="*/ 307 h 10000"/>
                      <a:gd name="connsiteX96" fmla="*/ 9572 w 10000"/>
                      <a:gd name="connsiteY96" fmla="*/ 282 h 10000"/>
                      <a:gd name="connsiteX97" fmla="*/ 9711 w 10000"/>
                      <a:gd name="connsiteY97" fmla="*/ 189 h 10000"/>
                      <a:gd name="connsiteX98" fmla="*/ 9812 w 10000"/>
                      <a:gd name="connsiteY98" fmla="*/ 118 h 10000"/>
                      <a:gd name="connsiteX99" fmla="*/ 9899 w 10000"/>
                      <a:gd name="connsiteY99" fmla="*/ 71 h 10000"/>
                      <a:gd name="connsiteX100" fmla="*/ 9962 w 10000"/>
                      <a:gd name="connsiteY100" fmla="*/ 21 h 10000"/>
                      <a:gd name="connsiteX101" fmla="*/ 10000 w 10000"/>
                      <a:gd name="connsiteY10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350 w 10000"/>
                      <a:gd name="connsiteY32" fmla="*/ 5935 h 10000"/>
                      <a:gd name="connsiteX33" fmla="*/ 3388 w 10000"/>
                      <a:gd name="connsiteY33" fmla="*/ 5910 h 10000"/>
                      <a:gd name="connsiteX34" fmla="*/ 3439 w 10000"/>
                      <a:gd name="connsiteY34" fmla="*/ 5885 h 10000"/>
                      <a:gd name="connsiteX35" fmla="*/ 3527 w 10000"/>
                      <a:gd name="connsiteY35" fmla="*/ 5792 h 10000"/>
                      <a:gd name="connsiteX36" fmla="*/ 3641 w 10000"/>
                      <a:gd name="connsiteY36" fmla="*/ 5696 h 10000"/>
                      <a:gd name="connsiteX37" fmla="*/ 3930 w 10000"/>
                      <a:gd name="connsiteY37" fmla="*/ 5414 h 10000"/>
                      <a:gd name="connsiteX38" fmla="*/ 3968 w 10000"/>
                      <a:gd name="connsiteY38" fmla="*/ 5389 h 10000"/>
                      <a:gd name="connsiteX39" fmla="*/ 4169 w 10000"/>
                      <a:gd name="connsiteY39" fmla="*/ 5271 h 10000"/>
                      <a:gd name="connsiteX40" fmla="*/ 4207 w 10000"/>
                      <a:gd name="connsiteY40" fmla="*/ 5246 h 10000"/>
                      <a:gd name="connsiteX41" fmla="*/ 4245 w 10000"/>
                      <a:gd name="connsiteY41" fmla="*/ 5200 h 10000"/>
                      <a:gd name="connsiteX42" fmla="*/ 4283 w 10000"/>
                      <a:gd name="connsiteY42" fmla="*/ 5179 h 10000"/>
                      <a:gd name="connsiteX43" fmla="*/ 4384 w 10000"/>
                      <a:gd name="connsiteY43" fmla="*/ 5082 h 10000"/>
                      <a:gd name="connsiteX44" fmla="*/ 4559 w 10000"/>
                      <a:gd name="connsiteY44" fmla="*/ 4918 h 10000"/>
                      <a:gd name="connsiteX45" fmla="*/ 4610 w 10000"/>
                      <a:gd name="connsiteY45" fmla="*/ 4868 h 10000"/>
                      <a:gd name="connsiteX46" fmla="*/ 4660 w 10000"/>
                      <a:gd name="connsiteY46" fmla="*/ 4800 h 10000"/>
                      <a:gd name="connsiteX47" fmla="*/ 4698 w 10000"/>
                      <a:gd name="connsiteY47" fmla="*/ 4775 h 10000"/>
                      <a:gd name="connsiteX48" fmla="*/ 4760 w 10000"/>
                      <a:gd name="connsiteY48" fmla="*/ 4729 h 10000"/>
                      <a:gd name="connsiteX49" fmla="*/ 4837 w 10000"/>
                      <a:gd name="connsiteY49" fmla="*/ 4632 h 10000"/>
                      <a:gd name="connsiteX50" fmla="*/ 4899 w 10000"/>
                      <a:gd name="connsiteY50" fmla="*/ 4586 h 10000"/>
                      <a:gd name="connsiteX51" fmla="*/ 4937 w 10000"/>
                      <a:gd name="connsiteY51" fmla="*/ 4540 h 10000"/>
                      <a:gd name="connsiteX52" fmla="*/ 5038 w 10000"/>
                      <a:gd name="connsiteY52" fmla="*/ 4443 h 10000"/>
                      <a:gd name="connsiteX53" fmla="*/ 5139 w 10000"/>
                      <a:gd name="connsiteY53" fmla="*/ 4325 h 10000"/>
                      <a:gd name="connsiteX54" fmla="*/ 5240 w 10000"/>
                      <a:gd name="connsiteY54" fmla="*/ 4233 h 10000"/>
                      <a:gd name="connsiteX55" fmla="*/ 5316 w 10000"/>
                      <a:gd name="connsiteY55" fmla="*/ 4182 h 10000"/>
                      <a:gd name="connsiteX56" fmla="*/ 5428 w 10000"/>
                      <a:gd name="connsiteY56" fmla="*/ 4065 h 10000"/>
                      <a:gd name="connsiteX57" fmla="*/ 5466 w 10000"/>
                      <a:gd name="connsiteY57" fmla="*/ 4044 h 10000"/>
                      <a:gd name="connsiteX58" fmla="*/ 5542 w 10000"/>
                      <a:gd name="connsiteY58" fmla="*/ 3947 h 10000"/>
                      <a:gd name="connsiteX59" fmla="*/ 5593 w 10000"/>
                      <a:gd name="connsiteY59" fmla="*/ 3901 h 10000"/>
                      <a:gd name="connsiteX60" fmla="*/ 5629 w 10000"/>
                      <a:gd name="connsiteY60" fmla="*/ 3829 h 10000"/>
                      <a:gd name="connsiteX61" fmla="*/ 5656 w 10000"/>
                      <a:gd name="connsiteY61" fmla="*/ 3758 h 10000"/>
                      <a:gd name="connsiteX62" fmla="*/ 5806 w 10000"/>
                      <a:gd name="connsiteY62" fmla="*/ 3426 h 10000"/>
                      <a:gd name="connsiteX63" fmla="*/ 5858 w 10000"/>
                      <a:gd name="connsiteY63" fmla="*/ 3144 h 10000"/>
                      <a:gd name="connsiteX64" fmla="*/ 5907 w 10000"/>
                      <a:gd name="connsiteY64" fmla="*/ 3001 h 10000"/>
                      <a:gd name="connsiteX65" fmla="*/ 5931 w 10000"/>
                      <a:gd name="connsiteY65" fmla="*/ 2930 h 10000"/>
                      <a:gd name="connsiteX66" fmla="*/ 5958 w 10000"/>
                      <a:gd name="connsiteY66" fmla="*/ 2858 h 10000"/>
                      <a:gd name="connsiteX67" fmla="*/ 6171 w 10000"/>
                      <a:gd name="connsiteY67" fmla="*/ 2388 h 10000"/>
                      <a:gd name="connsiteX68" fmla="*/ 6274 w 10000"/>
                      <a:gd name="connsiteY68" fmla="*/ 2266 h 10000"/>
                      <a:gd name="connsiteX69" fmla="*/ 6373 w 10000"/>
                      <a:gd name="connsiteY69" fmla="*/ 2148 h 10000"/>
                      <a:gd name="connsiteX70" fmla="*/ 6511 w 10000"/>
                      <a:gd name="connsiteY70" fmla="*/ 2102 h 10000"/>
                      <a:gd name="connsiteX71" fmla="*/ 6563 w 10000"/>
                      <a:gd name="connsiteY71" fmla="*/ 2081 h 10000"/>
                      <a:gd name="connsiteX72" fmla="*/ 6939 w 10000"/>
                      <a:gd name="connsiteY72" fmla="*/ 2009 h 10000"/>
                      <a:gd name="connsiteX73" fmla="*/ 7105 w 10000"/>
                      <a:gd name="connsiteY73" fmla="*/ 1984 h 10000"/>
                      <a:gd name="connsiteX74" fmla="*/ 7326 w 10000"/>
                      <a:gd name="connsiteY74" fmla="*/ 1971 h 10000"/>
                      <a:gd name="connsiteX75" fmla="*/ 7682 w 10000"/>
                      <a:gd name="connsiteY75" fmla="*/ 1652 h 10000"/>
                      <a:gd name="connsiteX76" fmla="*/ 7936 w 10000"/>
                      <a:gd name="connsiteY76" fmla="*/ 1442 h 10000"/>
                      <a:gd name="connsiteX77" fmla="*/ 7974 w 10000"/>
                      <a:gd name="connsiteY77" fmla="*/ 1396 h 10000"/>
                      <a:gd name="connsiteX78" fmla="*/ 8200 w 10000"/>
                      <a:gd name="connsiteY78" fmla="*/ 1206 h 10000"/>
                      <a:gd name="connsiteX79" fmla="*/ 8238 w 10000"/>
                      <a:gd name="connsiteY79" fmla="*/ 1181 h 10000"/>
                      <a:gd name="connsiteX80" fmla="*/ 8276 w 10000"/>
                      <a:gd name="connsiteY80" fmla="*/ 1135 h 10000"/>
                      <a:gd name="connsiteX81" fmla="*/ 8325 w 10000"/>
                      <a:gd name="connsiteY81" fmla="*/ 1110 h 10000"/>
                      <a:gd name="connsiteX82" fmla="*/ 8363 w 10000"/>
                      <a:gd name="connsiteY82" fmla="*/ 1084 h 10000"/>
                      <a:gd name="connsiteX83" fmla="*/ 8415 w 10000"/>
                      <a:gd name="connsiteY83" fmla="*/ 1063 h 10000"/>
                      <a:gd name="connsiteX84" fmla="*/ 8464 w 10000"/>
                      <a:gd name="connsiteY84" fmla="*/ 1017 h 10000"/>
                      <a:gd name="connsiteX85" fmla="*/ 8616 w 10000"/>
                      <a:gd name="connsiteY85" fmla="*/ 895 h 10000"/>
                      <a:gd name="connsiteX86" fmla="*/ 8652 w 10000"/>
                      <a:gd name="connsiteY86" fmla="*/ 874 h 10000"/>
                      <a:gd name="connsiteX87" fmla="*/ 8753 w 10000"/>
                      <a:gd name="connsiteY87" fmla="*/ 828 h 10000"/>
                      <a:gd name="connsiteX88" fmla="*/ 8892 w 10000"/>
                      <a:gd name="connsiteY88" fmla="*/ 731 h 10000"/>
                      <a:gd name="connsiteX89" fmla="*/ 8981 w 10000"/>
                      <a:gd name="connsiteY89" fmla="*/ 685 h 10000"/>
                      <a:gd name="connsiteX90" fmla="*/ 9232 w 10000"/>
                      <a:gd name="connsiteY90" fmla="*/ 517 h 10000"/>
                      <a:gd name="connsiteX91" fmla="*/ 9322 w 10000"/>
                      <a:gd name="connsiteY91" fmla="*/ 450 h 10000"/>
                      <a:gd name="connsiteX92" fmla="*/ 9384 w 10000"/>
                      <a:gd name="connsiteY92" fmla="*/ 399 h 10000"/>
                      <a:gd name="connsiteX93" fmla="*/ 9433 w 10000"/>
                      <a:gd name="connsiteY93" fmla="*/ 378 h 10000"/>
                      <a:gd name="connsiteX94" fmla="*/ 9523 w 10000"/>
                      <a:gd name="connsiteY94" fmla="*/ 307 h 10000"/>
                      <a:gd name="connsiteX95" fmla="*/ 9572 w 10000"/>
                      <a:gd name="connsiteY95" fmla="*/ 282 h 10000"/>
                      <a:gd name="connsiteX96" fmla="*/ 9711 w 10000"/>
                      <a:gd name="connsiteY96" fmla="*/ 189 h 10000"/>
                      <a:gd name="connsiteX97" fmla="*/ 9812 w 10000"/>
                      <a:gd name="connsiteY97" fmla="*/ 118 h 10000"/>
                      <a:gd name="connsiteX98" fmla="*/ 9899 w 10000"/>
                      <a:gd name="connsiteY98" fmla="*/ 71 h 10000"/>
                      <a:gd name="connsiteX99" fmla="*/ 9962 w 10000"/>
                      <a:gd name="connsiteY99" fmla="*/ 21 h 10000"/>
                      <a:gd name="connsiteX100" fmla="*/ 10000 w 10000"/>
                      <a:gd name="connsiteY10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350 w 10000"/>
                      <a:gd name="connsiteY32" fmla="*/ 5935 h 10000"/>
                      <a:gd name="connsiteX33" fmla="*/ 3388 w 10000"/>
                      <a:gd name="connsiteY33" fmla="*/ 5910 h 10000"/>
                      <a:gd name="connsiteX34" fmla="*/ 3439 w 10000"/>
                      <a:gd name="connsiteY34" fmla="*/ 5885 h 10000"/>
                      <a:gd name="connsiteX35" fmla="*/ 3527 w 10000"/>
                      <a:gd name="connsiteY35" fmla="*/ 5792 h 10000"/>
                      <a:gd name="connsiteX36" fmla="*/ 3641 w 10000"/>
                      <a:gd name="connsiteY36" fmla="*/ 5696 h 10000"/>
                      <a:gd name="connsiteX37" fmla="*/ 3968 w 10000"/>
                      <a:gd name="connsiteY37" fmla="*/ 5389 h 10000"/>
                      <a:gd name="connsiteX38" fmla="*/ 4169 w 10000"/>
                      <a:gd name="connsiteY38" fmla="*/ 5271 h 10000"/>
                      <a:gd name="connsiteX39" fmla="*/ 4207 w 10000"/>
                      <a:gd name="connsiteY39" fmla="*/ 5246 h 10000"/>
                      <a:gd name="connsiteX40" fmla="*/ 4245 w 10000"/>
                      <a:gd name="connsiteY40" fmla="*/ 5200 h 10000"/>
                      <a:gd name="connsiteX41" fmla="*/ 4283 w 10000"/>
                      <a:gd name="connsiteY41" fmla="*/ 5179 h 10000"/>
                      <a:gd name="connsiteX42" fmla="*/ 4384 w 10000"/>
                      <a:gd name="connsiteY42" fmla="*/ 5082 h 10000"/>
                      <a:gd name="connsiteX43" fmla="*/ 4559 w 10000"/>
                      <a:gd name="connsiteY43" fmla="*/ 4918 h 10000"/>
                      <a:gd name="connsiteX44" fmla="*/ 4610 w 10000"/>
                      <a:gd name="connsiteY44" fmla="*/ 4868 h 10000"/>
                      <a:gd name="connsiteX45" fmla="*/ 4660 w 10000"/>
                      <a:gd name="connsiteY45" fmla="*/ 4800 h 10000"/>
                      <a:gd name="connsiteX46" fmla="*/ 4698 w 10000"/>
                      <a:gd name="connsiteY46" fmla="*/ 4775 h 10000"/>
                      <a:gd name="connsiteX47" fmla="*/ 4760 w 10000"/>
                      <a:gd name="connsiteY47" fmla="*/ 4729 h 10000"/>
                      <a:gd name="connsiteX48" fmla="*/ 4837 w 10000"/>
                      <a:gd name="connsiteY48" fmla="*/ 4632 h 10000"/>
                      <a:gd name="connsiteX49" fmla="*/ 4899 w 10000"/>
                      <a:gd name="connsiteY49" fmla="*/ 4586 h 10000"/>
                      <a:gd name="connsiteX50" fmla="*/ 4937 w 10000"/>
                      <a:gd name="connsiteY50" fmla="*/ 4540 h 10000"/>
                      <a:gd name="connsiteX51" fmla="*/ 5038 w 10000"/>
                      <a:gd name="connsiteY51" fmla="*/ 4443 h 10000"/>
                      <a:gd name="connsiteX52" fmla="*/ 5139 w 10000"/>
                      <a:gd name="connsiteY52" fmla="*/ 4325 h 10000"/>
                      <a:gd name="connsiteX53" fmla="*/ 5240 w 10000"/>
                      <a:gd name="connsiteY53" fmla="*/ 4233 h 10000"/>
                      <a:gd name="connsiteX54" fmla="*/ 5316 w 10000"/>
                      <a:gd name="connsiteY54" fmla="*/ 4182 h 10000"/>
                      <a:gd name="connsiteX55" fmla="*/ 5428 w 10000"/>
                      <a:gd name="connsiteY55" fmla="*/ 4065 h 10000"/>
                      <a:gd name="connsiteX56" fmla="*/ 5466 w 10000"/>
                      <a:gd name="connsiteY56" fmla="*/ 4044 h 10000"/>
                      <a:gd name="connsiteX57" fmla="*/ 5542 w 10000"/>
                      <a:gd name="connsiteY57" fmla="*/ 3947 h 10000"/>
                      <a:gd name="connsiteX58" fmla="*/ 5593 w 10000"/>
                      <a:gd name="connsiteY58" fmla="*/ 3901 h 10000"/>
                      <a:gd name="connsiteX59" fmla="*/ 5629 w 10000"/>
                      <a:gd name="connsiteY59" fmla="*/ 3829 h 10000"/>
                      <a:gd name="connsiteX60" fmla="*/ 5656 w 10000"/>
                      <a:gd name="connsiteY60" fmla="*/ 3758 h 10000"/>
                      <a:gd name="connsiteX61" fmla="*/ 5806 w 10000"/>
                      <a:gd name="connsiteY61" fmla="*/ 3426 h 10000"/>
                      <a:gd name="connsiteX62" fmla="*/ 5858 w 10000"/>
                      <a:gd name="connsiteY62" fmla="*/ 3144 h 10000"/>
                      <a:gd name="connsiteX63" fmla="*/ 5907 w 10000"/>
                      <a:gd name="connsiteY63" fmla="*/ 3001 h 10000"/>
                      <a:gd name="connsiteX64" fmla="*/ 5931 w 10000"/>
                      <a:gd name="connsiteY64" fmla="*/ 2930 h 10000"/>
                      <a:gd name="connsiteX65" fmla="*/ 5958 w 10000"/>
                      <a:gd name="connsiteY65" fmla="*/ 2858 h 10000"/>
                      <a:gd name="connsiteX66" fmla="*/ 6171 w 10000"/>
                      <a:gd name="connsiteY66" fmla="*/ 2388 h 10000"/>
                      <a:gd name="connsiteX67" fmla="*/ 6274 w 10000"/>
                      <a:gd name="connsiteY67" fmla="*/ 2266 h 10000"/>
                      <a:gd name="connsiteX68" fmla="*/ 6373 w 10000"/>
                      <a:gd name="connsiteY68" fmla="*/ 2148 h 10000"/>
                      <a:gd name="connsiteX69" fmla="*/ 6511 w 10000"/>
                      <a:gd name="connsiteY69" fmla="*/ 2102 h 10000"/>
                      <a:gd name="connsiteX70" fmla="*/ 6563 w 10000"/>
                      <a:gd name="connsiteY70" fmla="*/ 2081 h 10000"/>
                      <a:gd name="connsiteX71" fmla="*/ 6939 w 10000"/>
                      <a:gd name="connsiteY71" fmla="*/ 2009 h 10000"/>
                      <a:gd name="connsiteX72" fmla="*/ 7105 w 10000"/>
                      <a:gd name="connsiteY72" fmla="*/ 1984 h 10000"/>
                      <a:gd name="connsiteX73" fmla="*/ 7326 w 10000"/>
                      <a:gd name="connsiteY73" fmla="*/ 1971 h 10000"/>
                      <a:gd name="connsiteX74" fmla="*/ 7682 w 10000"/>
                      <a:gd name="connsiteY74" fmla="*/ 1652 h 10000"/>
                      <a:gd name="connsiteX75" fmla="*/ 7936 w 10000"/>
                      <a:gd name="connsiteY75" fmla="*/ 1442 h 10000"/>
                      <a:gd name="connsiteX76" fmla="*/ 7974 w 10000"/>
                      <a:gd name="connsiteY76" fmla="*/ 1396 h 10000"/>
                      <a:gd name="connsiteX77" fmla="*/ 8200 w 10000"/>
                      <a:gd name="connsiteY77" fmla="*/ 1206 h 10000"/>
                      <a:gd name="connsiteX78" fmla="*/ 8238 w 10000"/>
                      <a:gd name="connsiteY78" fmla="*/ 1181 h 10000"/>
                      <a:gd name="connsiteX79" fmla="*/ 8276 w 10000"/>
                      <a:gd name="connsiteY79" fmla="*/ 1135 h 10000"/>
                      <a:gd name="connsiteX80" fmla="*/ 8325 w 10000"/>
                      <a:gd name="connsiteY80" fmla="*/ 1110 h 10000"/>
                      <a:gd name="connsiteX81" fmla="*/ 8363 w 10000"/>
                      <a:gd name="connsiteY81" fmla="*/ 1084 h 10000"/>
                      <a:gd name="connsiteX82" fmla="*/ 8415 w 10000"/>
                      <a:gd name="connsiteY82" fmla="*/ 1063 h 10000"/>
                      <a:gd name="connsiteX83" fmla="*/ 8464 w 10000"/>
                      <a:gd name="connsiteY83" fmla="*/ 1017 h 10000"/>
                      <a:gd name="connsiteX84" fmla="*/ 8616 w 10000"/>
                      <a:gd name="connsiteY84" fmla="*/ 895 h 10000"/>
                      <a:gd name="connsiteX85" fmla="*/ 8652 w 10000"/>
                      <a:gd name="connsiteY85" fmla="*/ 874 h 10000"/>
                      <a:gd name="connsiteX86" fmla="*/ 8753 w 10000"/>
                      <a:gd name="connsiteY86" fmla="*/ 828 h 10000"/>
                      <a:gd name="connsiteX87" fmla="*/ 8892 w 10000"/>
                      <a:gd name="connsiteY87" fmla="*/ 731 h 10000"/>
                      <a:gd name="connsiteX88" fmla="*/ 8981 w 10000"/>
                      <a:gd name="connsiteY88" fmla="*/ 685 h 10000"/>
                      <a:gd name="connsiteX89" fmla="*/ 9232 w 10000"/>
                      <a:gd name="connsiteY89" fmla="*/ 517 h 10000"/>
                      <a:gd name="connsiteX90" fmla="*/ 9322 w 10000"/>
                      <a:gd name="connsiteY90" fmla="*/ 450 h 10000"/>
                      <a:gd name="connsiteX91" fmla="*/ 9384 w 10000"/>
                      <a:gd name="connsiteY91" fmla="*/ 399 h 10000"/>
                      <a:gd name="connsiteX92" fmla="*/ 9433 w 10000"/>
                      <a:gd name="connsiteY92" fmla="*/ 378 h 10000"/>
                      <a:gd name="connsiteX93" fmla="*/ 9523 w 10000"/>
                      <a:gd name="connsiteY93" fmla="*/ 307 h 10000"/>
                      <a:gd name="connsiteX94" fmla="*/ 9572 w 10000"/>
                      <a:gd name="connsiteY94" fmla="*/ 282 h 10000"/>
                      <a:gd name="connsiteX95" fmla="*/ 9711 w 10000"/>
                      <a:gd name="connsiteY95" fmla="*/ 189 h 10000"/>
                      <a:gd name="connsiteX96" fmla="*/ 9812 w 10000"/>
                      <a:gd name="connsiteY96" fmla="*/ 118 h 10000"/>
                      <a:gd name="connsiteX97" fmla="*/ 9899 w 10000"/>
                      <a:gd name="connsiteY97" fmla="*/ 71 h 10000"/>
                      <a:gd name="connsiteX98" fmla="*/ 9962 w 10000"/>
                      <a:gd name="connsiteY98" fmla="*/ 21 h 10000"/>
                      <a:gd name="connsiteX99" fmla="*/ 10000 w 10000"/>
                      <a:gd name="connsiteY9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759 w 10000"/>
                      <a:gd name="connsiteY27" fmla="*/ 6406 h 10000"/>
                      <a:gd name="connsiteX28" fmla="*/ 2808 w 10000"/>
                      <a:gd name="connsiteY28" fmla="*/ 6381 h 10000"/>
                      <a:gd name="connsiteX29" fmla="*/ 2884 w 10000"/>
                      <a:gd name="connsiteY29" fmla="*/ 6335 h 10000"/>
                      <a:gd name="connsiteX30" fmla="*/ 2922 w 10000"/>
                      <a:gd name="connsiteY30" fmla="*/ 6314 h 10000"/>
                      <a:gd name="connsiteX31" fmla="*/ 3023 w 10000"/>
                      <a:gd name="connsiteY31" fmla="*/ 6217 h 10000"/>
                      <a:gd name="connsiteX32" fmla="*/ 3350 w 10000"/>
                      <a:gd name="connsiteY32" fmla="*/ 5935 h 10000"/>
                      <a:gd name="connsiteX33" fmla="*/ 3388 w 10000"/>
                      <a:gd name="connsiteY33" fmla="*/ 5910 h 10000"/>
                      <a:gd name="connsiteX34" fmla="*/ 3439 w 10000"/>
                      <a:gd name="connsiteY34" fmla="*/ 5885 h 10000"/>
                      <a:gd name="connsiteX35" fmla="*/ 3527 w 10000"/>
                      <a:gd name="connsiteY35" fmla="*/ 5792 h 10000"/>
                      <a:gd name="connsiteX36" fmla="*/ 3641 w 10000"/>
                      <a:gd name="connsiteY36" fmla="*/ 5696 h 10000"/>
                      <a:gd name="connsiteX37" fmla="*/ 4169 w 10000"/>
                      <a:gd name="connsiteY37" fmla="*/ 5271 h 10000"/>
                      <a:gd name="connsiteX38" fmla="*/ 4207 w 10000"/>
                      <a:gd name="connsiteY38" fmla="*/ 5246 h 10000"/>
                      <a:gd name="connsiteX39" fmla="*/ 4245 w 10000"/>
                      <a:gd name="connsiteY39" fmla="*/ 5200 h 10000"/>
                      <a:gd name="connsiteX40" fmla="*/ 4283 w 10000"/>
                      <a:gd name="connsiteY40" fmla="*/ 5179 h 10000"/>
                      <a:gd name="connsiteX41" fmla="*/ 4384 w 10000"/>
                      <a:gd name="connsiteY41" fmla="*/ 5082 h 10000"/>
                      <a:gd name="connsiteX42" fmla="*/ 4559 w 10000"/>
                      <a:gd name="connsiteY42" fmla="*/ 4918 h 10000"/>
                      <a:gd name="connsiteX43" fmla="*/ 4610 w 10000"/>
                      <a:gd name="connsiteY43" fmla="*/ 4868 h 10000"/>
                      <a:gd name="connsiteX44" fmla="*/ 4660 w 10000"/>
                      <a:gd name="connsiteY44" fmla="*/ 4800 h 10000"/>
                      <a:gd name="connsiteX45" fmla="*/ 4698 w 10000"/>
                      <a:gd name="connsiteY45" fmla="*/ 4775 h 10000"/>
                      <a:gd name="connsiteX46" fmla="*/ 4760 w 10000"/>
                      <a:gd name="connsiteY46" fmla="*/ 4729 h 10000"/>
                      <a:gd name="connsiteX47" fmla="*/ 4837 w 10000"/>
                      <a:gd name="connsiteY47" fmla="*/ 4632 h 10000"/>
                      <a:gd name="connsiteX48" fmla="*/ 4899 w 10000"/>
                      <a:gd name="connsiteY48" fmla="*/ 4586 h 10000"/>
                      <a:gd name="connsiteX49" fmla="*/ 4937 w 10000"/>
                      <a:gd name="connsiteY49" fmla="*/ 4540 h 10000"/>
                      <a:gd name="connsiteX50" fmla="*/ 5038 w 10000"/>
                      <a:gd name="connsiteY50" fmla="*/ 4443 h 10000"/>
                      <a:gd name="connsiteX51" fmla="*/ 5139 w 10000"/>
                      <a:gd name="connsiteY51" fmla="*/ 4325 h 10000"/>
                      <a:gd name="connsiteX52" fmla="*/ 5240 w 10000"/>
                      <a:gd name="connsiteY52" fmla="*/ 4233 h 10000"/>
                      <a:gd name="connsiteX53" fmla="*/ 5316 w 10000"/>
                      <a:gd name="connsiteY53" fmla="*/ 4182 h 10000"/>
                      <a:gd name="connsiteX54" fmla="*/ 5428 w 10000"/>
                      <a:gd name="connsiteY54" fmla="*/ 4065 h 10000"/>
                      <a:gd name="connsiteX55" fmla="*/ 5466 w 10000"/>
                      <a:gd name="connsiteY55" fmla="*/ 4044 h 10000"/>
                      <a:gd name="connsiteX56" fmla="*/ 5542 w 10000"/>
                      <a:gd name="connsiteY56" fmla="*/ 3947 h 10000"/>
                      <a:gd name="connsiteX57" fmla="*/ 5593 w 10000"/>
                      <a:gd name="connsiteY57" fmla="*/ 3901 h 10000"/>
                      <a:gd name="connsiteX58" fmla="*/ 5629 w 10000"/>
                      <a:gd name="connsiteY58" fmla="*/ 3829 h 10000"/>
                      <a:gd name="connsiteX59" fmla="*/ 5656 w 10000"/>
                      <a:gd name="connsiteY59" fmla="*/ 3758 h 10000"/>
                      <a:gd name="connsiteX60" fmla="*/ 5806 w 10000"/>
                      <a:gd name="connsiteY60" fmla="*/ 3426 h 10000"/>
                      <a:gd name="connsiteX61" fmla="*/ 5858 w 10000"/>
                      <a:gd name="connsiteY61" fmla="*/ 3144 h 10000"/>
                      <a:gd name="connsiteX62" fmla="*/ 5907 w 10000"/>
                      <a:gd name="connsiteY62" fmla="*/ 3001 h 10000"/>
                      <a:gd name="connsiteX63" fmla="*/ 5931 w 10000"/>
                      <a:gd name="connsiteY63" fmla="*/ 2930 h 10000"/>
                      <a:gd name="connsiteX64" fmla="*/ 5958 w 10000"/>
                      <a:gd name="connsiteY64" fmla="*/ 2858 h 10000"/>
                      <a:gd name="connsiteX65" fmla="*/ 6171 w 10000"/>
                      <a:gd name="connsiteY65" fmla="*/ 2388 h 10000"/>
                      <a:gd name="connsiteX66" fmla="*/ 6274 w 10000"/>
                      <a:gd name="connsiteY66" fmla="*/ 2266 h 10000"/>
                      <a:gd name="connsiteX67" fmla="*/ 6373 w 10000"/>
                      <a:gd name="connsiteY67" fmla="*/ 2148 h 10000"/>
                      <a:gd name="connsiteX68" fmla="*/ 6511 w 10000"/>
                      <a:gd name="connsiteY68" fmla="*/ 2102 h 10000"/>
                      <a:gd name="connsiteX69" fmla="*/ 6563 w 10000"/>
                      <a:gd name="connsiteY69" fmla="*/ 2081 h 10000"/>
                      <a:gd name="connsiteX70" fmla="*/ 6939 w 10000"/>
                      <a:gd name="connsiteY70" fmla="*/ 2009 h 10000"/>
                      <a:gd name="connsiteX71" fmla="*/ 7105 w 10000"/>
                      <a:gd name="connsiteY71" fmla="*/ 1984 h 10000"/>
                      <a:gd name="connsiteX72" fmla="*/ 7326 w 10000"/>
                      <a:gd name="connsiteY72" fmla="*/ 1971 h 10000"/>
                      <a:gd name="connsiteX73" fmla="*/ 7682 w 10000"/>
                      <a:gd name="connsiteY73" fmla="*/ 1652 h 10000"/>
                      <a:gd name="connsiteX74" fmla="*/ 7936 w 10000"/>
                      <a:gd name="connsiteY74" fmla="*/ 1442 h 10000"/>
                      <a:gd name="connsiteX75" fmla="*/ 7974 w 10000"/>
                      <a:gd name="connsiteY75" fmla="*/ 1396 h 10000"/>
                      <a:gd name="connsiteX76" fmla="*/ 8200 w 10000"/>
                      <a:gd name="connsiteY76" fmla="*/ 1206 h 10000"/>
                      <a:gd name="connsiteX77" fmla="*/ 8238 w 10000"/>
                      <a:gd name="connsiteY77" fmla="*/ 1181 h 10000"/>
                      <a:gd name="connsiteX78" fmla="*/ 8276 w 10000"/>
                      <a:gd name="connsiteY78" fmla="*/ 1135 h 10000"/>
                      <a:gd name="connsiteX79" fmla="*/ 8325 w 10000"/>
                      <a:gd name="connsiteY79" fmla="*/ 1110 h 10000"/>
                      <a:gd name="connsiteX80" fmla="*/ 8363 w 10000"/>
                      <a:gd name="connsiteY80" fmla="*/ 1084 h 10000"/>
                      <a:gd name="connsiteX81" fmla="*/ 8415 w 10000"/>
                      <a:gd name="connsiteY81" fmla="*/ 1063 h 10000"/>
                      <a:gd name="connsiteX82" fmla="*/ 8464 w 10000"/>
                      <a:gd name="connsiteY82" fmla="*/ 1017 h 10000"/>
                      <a:gd name="connsiteX83" fmla="*/ 8616 w 10000"/>
                      <a:gd name="connsiteY83" fmla="*/ 895 h 10000"/>
                      <a:gd name="connsiteX84" fmla="*/ 8652 w 10000"/>
                      <a:gd name="connsiteY84" fmla="*/ 874 h 10000"/>
                      <a:gd name="connsiteX85" fmla="*/ 8753 w 10000"/>
                      <a:gd name="connsiteY85" fmla="*/ 828 h 10000"/>
                      <a:gd name="connsiteX86" fmla="*/ 8892 w 10000"/>
                      <a:gd name="connsiteY86" fmla="*/ 731 h 10000"/>
                      <a:gd name="connsiteX87" fmla="*/ 8981 w 10000"/>
                      <a:gd name="connsiteY87" fmla="*/ 685 h 10000"/>
                      <a:gd name="connsiteX88" fmla="*/ 9232 w 10000"/>
                      <a:gd name="connsiteY88" fmla="*/ 517 h 10000"/>
                      <a:gd name="connsiteX89" fmla="*/ 9322 w 10000"/>
                      <a:gd name="connsiteY89" fmla="*/ 450 h 10000"/>
                      <a:gd name="connsiteX90" fmla="*/ 9384 w 10000"/>
                      <a:gd name="connsiteY90" fmla="*/ 399 h 10000"/>
                      <a:gd name="connsiteX91" fmla="*/ 9433 w 10000"/>
                      <a:gd name="connsiteY91" fmla="*/ 378 h 10000"/>
                      <a:gd name="connsiteX92" fmla="*/ 9523 w 10000"/>
                      <a:gd name="connsiteY92" fmla="*/ 307 h 10000"/>
                      <a:gd name="connsiteX93" fmla="*/ 9572 w 10000"/>
                      <a:gd name="connsiteY93" fmla="*/ 282 h 10000"/>
                      <a:gd name="connsiteX94" fmla="*/ 9711 w 10000"/>
                      <a:gd name="connsiteY94" fmla="*/ 189 h 10000"/>
                      <a:gd name="connsiteX95" fmla="*/ 9812 w 10000"/>
                      <a:gd name="connsiteY95" fmla="*/ 118 h 10000"/>
                      <a:gd name="connsiteX96" fmla="*/ 9899 w 10000"/>
                      <a:gd name="connsiteY96" fmla="*/ 71 h 10000"/>
                      <a:gd name="connsiteX97" fmla="*/ 9962 w 10000"/>
                      <a:gd name="connsiteY97" fmla="*/ 21 h 10000"/>
                      <a:gd name="connsiteX98" fmla="*/ 10000 w 10000"/>
                      <a:gd name="connsiteY9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620 w 10000"/>
                      <a:gd name="connsiteY25" fmla="*/ 6524 h 10000"/>
                      <a:gd name="connsiteX26" fmla="*/ 2721 w 10000"/>
                      <a:gd name="connsiteY26" fmla="*/ 6452 h 10000"/>
                      <a:gd name="connsiteX27" fmla="*/ 2808 w 10000"/>
                      <a:gd name="connsiteY27" fmla="*/ 6381 h 10000"/>
                      <a:gd name="connsiteX28" fmla="*/ 2884 w 10000"/>
                      <a:gd name="connsiteY28" fmla="*/ 6335 h 10000"/>
                      <a:gd name="connsiteX29" fmla="*/ 2922 w 10000"/>
                      <a:gd name="connsiteY29" fmla="*/ 6314 h 10000"/>
                      <a:gd name="connsiteX30" fmla="*/ 3023 w 10000"/>
                      <a:gd name="connsiteY30" fmla="*/ 6217 h 10000"/>
                      <a:gd name="connsiteX31" fmla="*/ 3350 w 10000"/>
                      <a:gd name="connsiteY31" fmla="*/ 5935 h 10000"/>
                      <a:gd name="connsiteX32" fmla="*/ 3388 w 10000"/>
                      <a:gd name="connsiteY32" fmla="*/ 5910 h 10000"/>
                      <a:gd name="connsiteX33" fmla="*/ 3439 w 10000"/>
                      <a:gd name="connsiteY33" fmla="*/ 5885 h 10000"/>
                      <a:gd name="connsiteX34" fmla="*/ 3527 w 10000"/>
                      <a:gd name="connsiteY34" fmla="*/ 5792 h 10000"/>
                      <a:gd name="connsiteX35" fmla="*/ 3641 w 10000"/>
                      <a:gd name="connsiteY35" fmla="*/ 5696 h 10000"/>
                      <a:gd name="connsiteX36" fmla="*/ 4169 w 10000"/>
                      <a:gd name="connsiteY36" fmla="*/ 5271 h 10000"/>
                      <a:gd name="connsiteX37" fmla="*/ 4207 w 10000"/>
                      <a:gd name="connsiteY37" fmla="*/ 5246 h 10000"/>
                      <a:gd name="connsiteX38" fmla="*/ 4245 w 10000"/>
                      <a:gd name="connsiteY38" fmla="*/ 5200 h 10000"/>
                      <a:gd name="connsiteX39" fmla="*/ 4283 w 10000"/>
                      <a:gd name="connsiteY39" fmla="*/ 5179 h 10000"/>
                      <a:gd name="connsiteX40" fmla="*/ 4384 w 10000"/>
                      <a:gd name="connsiteY40" fmla="*/ 5082 h 10000"/>
                      <a:gd name="connsiteX41" fmla="*/ 4559 w 10000"/>
                      <a:gd name="connsiteY41" fmla="*/ 4918 h 10000"/>
                      <a:gd name="connsiteX42" fmla="*/ 4610 w 10000"/>
                      <a:gd name="connsiteY42" fmla="*/ 4868 h 10000"/>
                      <a:gd name="connsiteX43" fmla="*/ 4660 w 10000"/>
                      <a:gd name="connsiteY43" fmla="*/ 4800 h 10000"/>
                      <a:gd name="connsiteX44" fmla="*/ 4698 w 10000"/>
                      <a:gd name="connsiteY44" fmla="*/ 4775 h 10000"/>
                      <a:gd name="connsiteX45" fmla="*/ 4760 w 10000"/>
                      <a:gd name="connsiteY45" fmla="*/ 4729 h 10000"/>
                      <a:gd name="connsiteX46" fmla="*/ 4837 w 10000"/>
                      <a:gd name="connsiteY46" fmla="*/ 4632 h 10000"/>
                      <a:gd name="connsiteX47" fmla="*/ 4899 w 10000"/>
                      <a:gd name="connsiteY47" fmla="*/ 4586 h 10000"/>
                      <a:gd name="connsiteX48" fmla="*/ 4937 w 10000"/>
                      <a:gd name="connsiteY48" fmla="*/ 4540 h 10000"/>
                      <a:gd name="connsiteX49" fmla="*/ 5038 w 10000"/>
                      <a:gd name="connsiteY49" fmla="*/ 4443 h 10000"/>
                      <a:gd name="connsiteX50" fmla="*/ 5139 w 10000"/>
                      <a:gd name="connsiteY50" fmla="*/ 4325 h 10000"/>
                      <a:gd name="connsiteX51" fmla="*/ 5240 w 10000"/>
                      <a:gd name="connsiteY51" fmla="*/ 4233 h 10000"/>
                      <a:gd name="connsiteX52" fmla="*/ 5316 w 10000"/>
                      <a:gd name="connsiteY52" fmla="*/ 4182 h 10000"/>
                      <a:gd name="connsiteX53" fmla="*/ 5428 w 10000"/>
                      <a:gd name="connsiteY53" fmla="*/ 4065 h 10000"/>
                      <a:gd name="connsiteX54" fmla="*/ 5466 w 10000"/>
                      <a:gd name="connsiteY54" fmla="*/ 4044 h 10000"/>
                      <a:gd name="connsiteX55" fmla="*/ 5542 w 10000"/>
                      <a:gd name="connsiteY55" fmla="*/ 3947 h 10000"/>
                      <a:gd name="connsiteX56" fmla="*/ 5593 w 10000"/>
                      <a:gd name="connsiteY56" fmla="*/ 3901 h 10000"/>
                      <a:gd name="connsiteX57" fmla="*/ 5629 w 10000"/>
                      <a:gd name="connsiteY57" fmla="*/ 3829 h 10000"/>
                      <a:gd name="connsiteX58" fmla="*/ 5656 w 10000"/>
                      <a:gd name="connsiteY58" fmla="*/ 3758 h 10000"/>
                      <a:gd name="connsiteX59" fmla="*/ 5806 w 10000"/>
                      <a:gd name="connsiteY59" fmla="*/ 3426 h 10000"/>
                      <a:gd name="connsiteX60" fmla="*/ 5858 w 10000"/>
                      <a:gd name="connsiteY60" fmla="*/ 3144 h 10000"/>
                      <a:gd name="connsiteX61" fmla="*/ 5907 w 10000"/>
                      <a:gd name="connsiteY61" fmla="*/ 3001 h 10000"/>
                      <a:gd name="connsiteX62" fmla="*/ 5931 w 10000"/>
                      <a:gd name="connsiteY62" fmla="*/ 2930 h 10000"/>
                      <a:gd name="connsiteX63" fmla="*/ 5958 w 10000"/>
                      <a:gd name="connsiteY63" fmla="*/ 2858 h 10000"/>
                      <a:gd name="connsiteX64" fmla="*/ 6171 w 10000"/>
                      <a:gd name="connsiteY64" fmla="*/ 2388 h 10000"/>
                      <a:gd name="connsiteX65" fmla="*/ 6274 w 10000"/>
                      <a:gd name="connsiteY65" fmla="*/ 2266 h 10000"/>
                      <a:gd name="connsiteX66" fmla="*/ 6373 w 10000"/>
                      <a:gd name="connsiteY66" fmla="*/ 2148 h 10000"/>
                      <a:gd name="connsiteX67" fmla="*/ 6511 w 10000"/>
                      <a:gd name="connsiteY67" fmla="*/ 2102 h 10000"/>
                      <a:gd name="connsiteX68" fmla="*/ 6563 w 10000"/>
                      <a:gd name="connsiteY68" fmla="*/ 2081 h 10000"/>
                      <a:gd name="connsiteX69" fmla="*/ 6939 w 10000"/>
                      <a:gd name="connsiteY69" fmla="*/ 2009 h 10000"/>
                      <a:gd name="connsiteX70" fmla="*/ 7105 w 10000"/>
                      <a:gd name="connsiteY70" fmla="*/ 1984 h 10000"/>
                      <a:gd name="connsiteX71" fmla="*/ 7326 w 10000"/>
                      <a:gd name="connsiteY71" fmla="*/ 1971 h 10000"/>
                      <a:gd name="connsiteX72" fmla="*/ 7682 w 10000"/>
                      <a:gd name="connsiteY72" fmla="*/ 1652 h 10000"/>
                      <a:gd name="connsiteX73" fmla="*/ 7936 w 10000"/>
                      <a:gd name="connsiteY73" fmla="*/ 1442 h 10000"/>
                      <a:gd name="connsiteX74" fmla="*/ 7974 w 10000"/>
                      <a:gd name="connsiteY74" fmla="*/ 1396 h 10000"/>
                      <a:gd name="connsiteX75" fmla="*/ 8200 w 10000"/>
                      <a:gd name="connsiteY75" fmla="*/ 1206 h 10000"/>
                      <a:gd name="connsiteX76" fmla="*/ 8238 w 10000"/>
                      <a:gd name="connsiteY76" fmla="*/ 1181 h 10000"/>
                      <a:gd name="connsiteX77" fmla="*/ 8276 w 10000"/>
                      <a:gd name="connsiteY77" fmla="*/ 1135 h 10000"/>
                      <a:gd name="connsiteX78" fmla="*/ 8325 w 10000"/>
                      <a:gd name="connsiteY78" fmla="*/ 1110 h 10000"/>
                      <a:gd name="connsiteX79" fmla="*/ 8363 w 10000"/>
                      <a:gd name="connsiteY79" fmla="*/ 1084 h 10000"/>
                      <a:gd name="connsiteX80" fmla="*/ 8415 w 10000"/>
                      <a:gd name="connsiteY80" fmla="*/ 1063 h 10000"/>
                      <a:gd name="connsiteX81" fmla="*/ 8464 w 10000"/>
                      <a:gd name="connsiteY81" fmla="*/ 1017 h 10000"/>
                      <a:gd name="connsiteX82" fmla="*/ 8616 w 10000"/>
                      <a:gd name="connsiteY82" fmla="*/ 895 h 10000"/>
                      <a:gd name="connsiteX83" fmla="*/ 8652 w 10000"/>
                      <a:gd name="connsiteY83" fmla="*/ 874 h 10000"/>
                      <a:gd name="connsiteX84" fmla="*/ 8753 w 10000"/>
                      <a:gd name="connsiteY84" fmla="*/ 828 h 10000"/>
                      <a:gd name="connsiteX85" fmla="*/ 8892 w 10000"/>
                      <a:gd name="connsiteY85" fmla="*/ 731 h 10000"/>
                      <a:gd name="connsiteX86" fmla="*/ 8981 w 10000"/>
                      <a:gd name="connsiteY86" fmla="*/ 685 h 10000"/>
                      <a:gd name="connsiteX87" fmla="*/ 9232 w 10000"/>
                      <a:gd name="connsiteY87" fmla="*/ 517 h 10000"/>
                      <a:gd name="connsiteX88" fmla="*/ 9322 w 10000"/>
                      <a:gd name="connsiteY88" fmla="*/ 450 h 10000"/>
                      <a:gd name="connsiteX89" fmla="*/ 9384 w 10000"/>
                      <a:gd name="connsiteY89" fmla="*/ 399 h 10000"/>
                      <a:gd name="connsiteX90" fmla="*/ 9433 w 10000"/>
                      <a:gd name="connsiteY90" fmla="*/ 378 h 10000"/>
                      <a:gd name="connsiteX91" fmla="*/ 9523 w 10000"/>
                      <a:gd name="connsiteY91" fmla="*/ 307 h 10000"/>
                      <a:gd name="connsiteX92" fmla="*/ 9572 w 10000"/>
                      <a:gd name="connsiteY92" fmla="*/ 282 h 10000"/>
                      <a:gd name="connsiteX93" fmla="*/ 9711 w 10000"/>
                      <a:gd name="connsiteY93" fmla="*/ 189 h 10000"/>
                      <a:gd name="connsiteX94" fmla="*/ 9812 w 10000"/>
                      <a:gd name="connsiteY94" fmla="*/ 118 h 10000"/>
                      <a:gd name="connsiteX95" fmla="*/ 9899 w 10000"/>
                      <a:gd name="connsiteY95" fmla="*/ 71 h 10000"/>
                      <a:gd name="connsiteX96" fmla="*/ 9962 w 10000"/>
                      <a:gd name="connsiteY96" fmla="*/ 21 h 10000"/>
                      <a:gd name="connsiteX97" fmla="*/ 10000 w 10000"/>
                      <a:gd name="connsiteY9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2922 w 10000"/>
                      <a:gd name="connsiteY28" fmla="*/ 6314 h 10000"/>
                      <a:gd name="connsiteX29" fmla="*/ 3023 w 10000"/>
                      <a:gd name="connsiteY29" fmla="*/ 6217 h 10000"/>
                      <a:gd name="connsiteX30" fmla="*/ 3350 w 10000"/>
                      <a:gd name="connsiteY30" fmla="*/ 5935 h 10000"/>
                      <a:gd name="connsiteX31" fmla="*/ 3388 w 10000"/>
                      <a:gd name="connsiteY31" fmla="*/ 5910 h 10000"/>
                      <a:gd name="connsiteX32" fmla="*/ 3439 w 10000"/>
                      <a:gd name="connsiteY32" fmla="*/ 5885 h 10000"/>
                      <a:gd name="connsiteX33" fmla="*/ 3527 w 10000"/>
                      <a:gd name="connsiteY33" fmla="*/ 5792 h 10000"/>
                      <a:gd name="connsiteX34" fmla="*/ 3641 w 10000"/>
                      <a:gd name="connsiteY34" fmla="*/ 5696 h 10000"/>
                      <a:gd name="connsiteX35" fmla="*/ 4169 w 10000"/>
                      <a:gd name="connsiteY35" fmla="*/ 5271 h 10000"/>
                      <a:gd name="connsiteX36" fmla="*/ 4207 w 10000"/>
                      <a:gd name="connsiteY36" fmla="*/ 5246 h 10000"/>
                      <a:gd name="connsiteX37" fmla="*/ 4245 w 10000"/>
                      <a:gd name="connsiteY37" fmla="*/ 5200 h 10000"/>
                      <a:gd name="connsiteX38" fmla="*/ 4283 w 10000"/>
                      <a:gd name="connsiteY38" fmla="*/ 5179 h 10000"/>
                      <a:gd name="connsiteX39" fmla="*/ 4384 w 10000"/>
                      <a:gd name="connsiteY39" fmla="*/ 5082 h 10000"/>
                      <a:gd name="connsiteX40" fmla="*/ 4559 w 10000"/>
                      <a:gd name="connsiteY40" fmla="*/ 4918 h 10000"/>
                      <a:gd name="connsiteX41" fmla="*/ 4610 w 10000"/>
                      <a:gd name="connsiteY41" fmla="*/ 4868 h 10000"/>
                      <a:gd name="connsiteX42" fmla="*/ 4660 w 10000"/>
                      <a:gd name="connsiteY42" fmla="*/ 4800 h 10000"/>
                      <a:gd name="connsiteX43" fmla="*/ 4698 w 10000"/>
                      <a:gd name="connsiteY43" fmla="*/ 4775 h 10000"/>
                      <a:gd name="connsiteX44" fmla="*/ 4760 w 10000"/>
                      <a:gd name="connsiteY44" fmla="*/ 4729 h 10000"/>
                      <a:gd name="connsiteX45" fmla="*/ 4837 w 10000"/>
                      <a:gd name="connsiteY45" fmla="*/ 4632 h 10000"/>
                      <a:gd name="connsiteX46" fmla="*/ 4899 w 10000"/>
                      <a:gd name="connsiteY46" fmla="*/ 4586 h 10000"/>
                      <a:gd name="connsiteX47" fmla="*/ 4937 w 10000"/>
                      <a:gd name="connsiteY47" fmla="*/ 4540 h 10000"/>
                      <a:gd name="connsiteX48" fmla="*/ 5038 w 10000"/>
                      <a:gd name="connsiteY48" fmla="*/ 4443 h 10000"/>
                      <a:gd name="connsiteX49" fmla="*/ 5139 w 10000"/>
                      <a:gd name="connsiteY49" fmla="*/ 4325 h 10000"/>
                      <a:gd name="connsiteX50" fmla="*/ 5240 w 10000"/>
                      <a:gd name="connsiteY50" fmla="*/ 4233 h 10000"/>
                      <a:gd name="connsiteX51" fmla="*/ 5316 w 10000"/>
                      <a:gd name="connsiteY51" fmla="*/ 4182 h 10000"/>
                      <a:gd name="connsiteX52" fmla="*/ 5428 w 10000"/>
                      <a:gd name="connsiteY52" fmla="*/ 4065 h 10000"/>
                      <a:gd name="connsiteX53" fmla="*/ 5466 w 10000"/>
                      <a:gd name="connsiteY53" fmla="*/ 4044 h 10000"/>
                      <a:gd name="connsiteX54" fmla="*/ 5542 w 10000"/>
                      <a:gd name="connsiteY54" fmla="*/ 3947 h 10000"/>
                      <a:gd name="connsiteX55" fmla="*/ 5593 w 10000"/>
                      <a:gd name="connsiteY55" fmla="*/ 3901 h 10000"/>
                      <a:gd name="connsiteX56" fmla="*/ 5629 w 10000"/>
                      <a:gd name="connsiteY56" fmla="*/ 3829 h 10000"/>
                      <a:gd name="connsiteX57" fmla="*/ 5656 w 10000"/>
                      <a:gd name="connsiteY57" fmla="*/ 3758 h 10000"/>
                      <a:gd name="connsiteX58" fmla="*/ 5806 w 10000"/>
                      <a:gd name="connsiteY58" fmla="*/ 3426 h 10000"/>
                      <a:gd name="connsiteX59" fmla="*/ 5858 w 10000"/>
                      <a:gd name="connsiteY59" fmla="*/ 3144 h 10000"/>
                      <a:gd name="connsiteX60" fmla="*/ 5907 w 10000"/>
                      <a:gd name="connsiteY60" fmla="*/ 3001 h 10000"/>
                      <a:gd name="connsiteX61" fmla="*/ 5931 w 10000"/>
                      <a:gd name="connsiteY61" fmla="*/ 2930 h 10000"/>
                      <a:gd name="connsiteX62" fmla="*/ 5958 w 10000"/>
                      <a:gd name="connsiteY62" fmla="*/ 2858 h 10000"/>
                      <a:gd name="connsiteX63" fmla="*/ 6171 w 10000"/>
                      <a:gd name="connsiteY63" fmla="*/ 2388 h 10000"/>
                      <a:gd name="connsiteX64" fmla="*/ 6274 w 10000"/>
                      <a:gd name="connsiteY64" fmla="*/ 2266 h 10000"/>
                      <a:gd name="connsiteX65" fmla="*/ 6373 w 10000"/>
                      <a:gd name="connsiteY65" fmla="*/ 2148 h 10000"/>
                      <a:gd name="connsiteX66" fmla="*/ 6511 w 10000"/>
                      <a:gd name="connsiteY66" fmla="*/ 2102 h 10000"/>
                      <a:gd name="connsiteX67" fmla="*/ 6563 w 10000"/>
                      <a:gd name="connsiteY67" fmla="*/ 2081 h 10000"/>
                      <a:gd name="connsiteX68" fmla="*/ 6939 w 10000"/>
                      <a:gd name="connsiteY68" fmla="*/ 2009 h 10000"/>
                      <a:gd name="connsiteX69" fmla="*/ 7105 w 10000"/>
                      <a:gd name="connsiteY69" fmla="*/ 1984 h 10000"/>
                      <a:gd name="connsiteX70" fmla="*/ 7326 w 10000"/>
                      <a:gd name="connsiteY70" fmla="*/ 1971 h 10000"/>
                      <a:gd name="connsiteX71" fmla="*/ 7682 w 10000"/>
                      <a:gd name="connsiteY71" fmla="*/ 1652 h 10000"/>
                      <a:gd name="connsiteX72" fmla="*/ 7936 w 10000"/>
                      <a:gd name="connsiteY72" fmla="*/ 1442 h 10000"/>
                      <a:gd name="connsiteX73" fmla="*/ 7974 w 10000"/>
                      <a:gd name="connsiteY73" fmla="*/ 1396 h 10000"/>
                      <a:gd name="connsiteX74" fmla="*/ 8200 w 10000"/>
                      <a:gd name="connsiteY74" fmla="*/ 1206 h 10000"/>
                      <a:gd name="connsiteX75" fmla="*/ 8238 w 10000"/>
                      <a:gd name="connsiteY75" fmla="*/ 1181 h 10000"/>
                      <a:gd name="connsiteX76" fmla="*/ 8276 w 10000"/>
                      <a:gd name="connsiteY76" fmla="*/ 1135 h 10000"/>
                      <a:gd name="connsiteX77" fmla="*/ 8325 w 10000"/>
                      <a:gd name="connsiteY77" fmla="*/ 1110 h 10000"/>
                      <a:gd name="connsiteX78" fmla="*/ 8363 w 10000"/>
                      <a:gd name="connsiteY78" fmla="*/ 1084 h 10000"/>
                      <a:gd name="connsiteX79" fmla="*/ 8415 w 10000"/>
                      <a:gd name="connsiteY79" fmla="*/ 1063 h 10000"/>
                      <a:gd name="connsiteX80" fmla="*/ 8464 w 10000"/>
                      <a:gd name="connsiteY80" fmla="*/ 1017 h 10000"/>
                      <a:gd name="connsiteX81" fmla="*/ 8616 w 10000"/>
                      <a:gd name="connsiteY81" fmla="*/ 895 h 10000"/>
                      <a:gd name="connsiteX82" fmla="*/ 8652 w 10000"/>
                      <a:gd name="connsiteY82" fmla="*/ 874 h 10000"/>
                      <a:gd name="connsiteX83" fmla="*/ 8753 w 10000"/>
                      <a:gd name="connsiteY83" fmla="*/ 828 h 10000"/>
                      <a:gd name="connsiteX84" fmla="*/ 8892 w 10000"/>
                      <a:gd name="connsiteY84" fmla="*/ 731 h 10000"/>
                      <a:gd name="connsiteX85" fmla="*/ 8981 w 10000"/>
                      <a:gd name="connsiteY85" fmla="*/ 685 h 10000"/>
                      <a:gd name="connsiteX86" fmla="*/ 9232 w 10000"/>
                      <a:gd name="connsiteY86" fmla="*/ 517 h 10000"/>
                      <a:gd name="connsiteX87" fmla="*/ 9322 w 10000"/>
                      <a:gd name="connsiteY87" fmla="*/ 450 h 10000"/>
                      <a:gd name="connsiteX88" fmla="*/ 9384 w 10000"/>
                      <a:gd name="connsiteY88" fmla="*/ 399 h 10000"/>
                      <a:gd name="connsiteX89" fmla="*/ 9433 w 10000"/>
                      <a:gd name="connsiteY89" fmla="*/ 378 h 10000"/>
                      <a:gd name="connsiteX90" fmla="*/ 9523 w 10000"/>
                      <a:gd name="connsiteY90" fmla="*/ 307 h 10000"/>
                      <a:gd name="connsiteX91" fmla="*/ 9572 w 10000"/>
                      <a:gd name="connsiteY91" fmla="*/ 282 h 10000"/>
                      <a:gd name="connsiteX92" fmla="*/ 9711 w 10000"/>
                      <a:gd name="connsiteY92" fmla="*/ 189 h 10000"/>
                      <a:gd name="connsiteX93" fmla="*/ 9812 w 10000"/>
                      <a:gd name="connsiteY93" fmla="*/ 118 h 10000"/>
                      <a:gd name="connsiteX94" fmla="*/ 9899 w 10000"/>
                      <a:gd name="connsiteY94" fmla="*/ 71 h 10000"/>
                      <a:gd name="connsiteX95" fmla="*/ 9962 w 10000"/>
                      <a:gd name="connsiteY95" fmla="*/ 21 h 10000"/>
                      <a:gd name="connsiteX96" fmla="*/ 10000 w 10000"/>
                      <a:gd name="connsiteY9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3023 w 10000"/>
                      <a:gd name="connsiteY28" fmla="*/ 6217 h 10000"/>
                      <a:gd name="connsiteX29" fmla="*/ 3350 w 10000"/>
                      <a:gd name="connsiteY29" fmla="*/ 5935 h 10000"/>
                      <a:gd name="connsiteX30" fmla="*/ 3388 w 10000"/>
                      <a:gd name="connsiteY30" fmla="*/ 5910 h 10000"/>
                      <a:gd name="connsiteX31" fmla="*/ 3439 w 10000"/>
                      <a:gd name="connsiteY31" fmla="*/ 5885 h 10000"/>
                      <a:gd name="connsiteX32" fmla="*/ 3527 w 10000"/>
                      <a:gd name="connsiteY32" fmla="*/ 5792 h 10000"/>
                      <a:gd name="connsiteX33" fmla="*/ 3641 w 10000"/>
                      <a:gd name="connsiteY33" fmla="*/ 5696 h 10000"/>
                      <a:gd name="connsiteX34" fmla="*/ 4169 w 10000"/>
                      <a:gd name="connsiteY34" fmla="*/ 5271 h 10000"/>
                      <a:gd name="connsiteX35" fmla="*/ 4207 w 10000"/>
                      <a:gd name="connsiteY35" fmla="*/ 5246 h 10000"/>
                      <a:gd name="connsiteX36" fmla="*/ 4245 w 10000"/>
                      <a:gd name="connsiteY36" fmla="*/ 5200 h 10000"/>
                      <a:gd name="connsiteX37" fmla="*/ 4283 w 10000"/>
                      <a:gd name="connsiteY37" fmla="*/ 5179 h 10000"/>
                      <a:gd name="connsiteX38" fmla="*/ 4384 w 10000"/>
                      <a:gd name="connsiteY38" fmla="*/ 5082 h 10000"/>
                      <a:gd name="connsiteX39" fmla="*/ 4559 w 10000"/>
                      <a:gd name="connsiteY39" fmla="*/ 4918 h 10000"/>
                      <a:gd name="connsiteX40" fmla="*/ 4610 w 10000"/>
                      <a:gd name="connsiteY40" fmla="*/ 4868 h 10000"/>
                      <a:gd name="connsiteX41" fmla="*/ 4660 w 10000"/>
                      <a:gd name="connsiteY41" fmla="*/ 4800 h 10000"/>
                      <a:gd name="connsiteX42" fmla="*/ 4698 w 10000"/>
                      <a:gd name="connsiteY42" fmla="*/ 4775 h 10000"/>
                      <a:gd name="connsiteX43" fmla="*/ 4760 w 10000"/>
                      <a:gd name="connsiteY43" fmla="*/ 4729 h 10000"/>
                      <a:gd name="connsiteX44" fmla="*/ 4837 w 10000"/>
                      <a:gd name="connsiteY44" fmla="*/ 4632 h 10000"/>
                      <a:gd name="connsiteX45" fmla="*/ 4899 w 10000"/>
                      <a:gd name="connsiteY45" fmla="*/ 4586 h 10000"/>
                      <a:gd name="connsiteX46" fmla="*/ 4937 w 10000"/>
                      <a:gd name="connsiteY46" fmla="*/ 4540 h 10000"/>
                      <a:gd name="connsiteX47" fmla="*/ 5038 w 10000"/>
                      <a:gd name="connsiteY47" fmla="*/ 4443 h 10000"/>
                      <a:gd name="connsiteX48" fmla="*/ 5139 w 10000"/>
                      <a:gd name="connsiteY48" fmla="*/ 4325 h 10000"/>
                      <a:gd name="connsiteX49" fmla="*/ 5240 w 10000"/>
                      <a:gd name="connsiteY49" fmla="*/ 4233 h 10000"/>
                      <a:gd name="connsiteX50" fmla="*/ 5316 w 10000"/>
                      <a:gd name="connsiteY50" fmla="*/ 4182 h 10000"/>
                      <a:gd name="connsiteX51" fmla="*/ 5428 w 10000"/>
                      <a:gd name="connsiteY51" fmla="*/ 4065 h 10000"/>
                      <a:gd name="connsiteX52" fmla="*/ 5466 w 10000"/>
                      <a:gd name="connsiteY52" fmla="*/ 4044 h 10000"/>
                      <a:gd name="connsiteX53" fmla="*/ 5542 w 10000"/>
                      <a:gd name="connsiteY53" fmla="*/ 3947 h 10000"/>
                      <a:gd name="connsiteX54" fmla="*/ 5593 w 10000"/>
                      <a:gd name="connsiteY54" fmla="*/ 3901 h 10000"/>
                      <a:gd name="connsiteX55" fmla="*/ 5629 w 10000"/>
                      <a:gd name="connsiteY55" fmla="*/ 3829 h 10000"/>
                      <a:gd name="connsiteX56" fmla="*/ 5656 w 10000"/>
                      <a:gd name="connsiteY56" fmla="*/ 3758 h 10000"/>
                      <a:gd name="connsiteX57" fmla="*/ 5806 w 10000"/>
                      <a:gd name="connsiteY57" fmla="*/ 3426 h 10000"/>
                      <a:gd name="connsiteX58" fmla="*/ 5858 w 10000"/>
                      <a:gd name="connsiteY58" fmla="*/ 3144 h 10000"/>
                      <a:gd name="connsiteX59" fmla="*/ 5907 w 10000"/>
                      <a:gd name="connsiteY59" fmla="*/ 3001 h 10000"/>
                      <a:gd name="connsiteX60" fmla="*/ 5931 w 10000"/>
                      <a:gd name="connsiteY60" fmla="*/ 2930 h 10000"/>
                      <a:gd name="connsiteX61" fmla="*/ 5958 w 10000"/>
                      <a:gd name="connsiteY61" fmla="*/ 2858 h 10000"/>
                      <a:gd name="connsiteX62" fmla="*/ 6171 w 10000"/>
                      <a:gd name="connsiteY62" fmla="*/ 2388 h 10000"/>
                      <a:gd name="connsiteX63" fmla="*/ 6274 w 10000"/>
                      <a:gd name="connsiteY63" fmla="*/ 2266 h 10000"/>
                      <a:gd name="connsiteX64" fmla="*/ 6373 w 10000"/>
                      <a:gd name="connsiteY64" fmla="*/ 2148 h 10000"/>
                      <a:gd name="connsiteX65" fmla="*/ 6511 w 10000"/>
                      <a:gd name="connsiteY65" fmla="*/ 2102 h 10000"/>
                      <a:gd name="connsiteX66" fmla="*/ 6563 w 10000"/>
                      <a:gd name="connsiteY66" fmla="*/ 2081 h 10000"/>
                      <a:gd name="connsiteX67" fmla="*/ 6939 w 10000"/>
                      <a:gd name="connsiteY67" fmla="*/ 2009 h 10000"/>
                      <a:gd name="connsiteX68" fmla="*/ 7105 w 10000"/>
                      <a:gd name="connsiteY68" fmla="*/ 1984 h 10000"/>
                      <a:gd name="connsiteX69" fmla="*/ 7326 w 10000"/>
                      <a:gd name="connsiteY69" fmla="*/ 1971 h 10000"/>
                      <a:gd name="connsiteX70" fmla="*/ 7682 w 10000"/>
                      <a:gd name="connsiteY70" fmla="*/ 1652 h 10000"/>
                      <a:gd name="connsiteX71" fmla="*/ 7936 w 10000"/>
                      <a:gd name="connsiteY71" fmla="*/ 1442 h 10000"/>
                      <a:gd name="connsiteX72" fmla="*/ 7974 w 10000"/>
                      <a:gd name="connsiteY72" fmla="*/ 1396 h 10000"/>
                      <a:gd name="connsiteX73" fmla="*/ 8200 w 10000"/>
                      <a:gd name="connsiteY73" fmla="*/ 1206 h 10000"/>
                      <a:gd name="connsiteX74" fmla="*/ 8238 w 10000"/>
                      <a:gd name="connsiteY74" fmla="*/ 1181 h 10000"/>
                      <a:gd name="connsiteX75" fmla="*/ 8276 w 10000"/>
                      <a:gd name="connsiteY75" fmla="*/ 1135 h 10000"/>
                      <a:gd name="connsiteX76" fmla="*/ 8325 w 10000"/>
                      <a:gd name="connsiteY76" fmla="*/ 1110 h 10000"/>
                      <a:gd name="connsiteX77" fmla="*/ 8363 w 10000"/>
                      <a:gd name="connsiteY77" fmla="*/ 1084 h 10000"/>
                      <a:gd name="connsiteX78" fmla="*/ 8415 w 10000"/>
                      <a:gd name="connsiteY78" fmla="*/ 1063 h 10000"/>
                      <a:gd name="connsiteX79" fmla="*/ 8464 w 10000"/>
                      <a:gd name="connsiteY79" fmla="*/ 1017 h 10000"/>
                      <a:gd name="connsiteX80" fmla="*/ 8616 w 10000"/>
                      <a:gd name="connsiteY80" fmla="*/ 895 h 10000"/>
                      <a:gd name="connsiteX81" fmla="*/ 8652 w 10000"/>
                      <a:gd name="connsiteY81" fmla="*/ 874 h 10000"/>
                      <a:gd name="connsiteX82" fmla="*/ 8753 w 10000"/>
                      <a:gd name="connsiteY82" fmla="*/ 828 h 10000"/>
                      <a:gd name="connsiteX83" fmla="*/ 8892 w 10000"/>
                      <a:gd name="connsiteY83" fmla="*/ 731 h 10000"/>
                      <a:gd name="connsiteX84" fmla="*/ 8981 w 10000"/>
                      <a:gd name="connsiteY84" fmla="*/ 685 h 10000"/>
                      <a:gd name="connsiteX85" fmla="*/ 9232 w 10000"/>
                      <a:gd name="connsiteY85" fmla="*/ 517 h 10000"/>
                      <a:gd name="connsiteX86" fmla="*/ 9322 w 10000"/>
                      <a:gd name="connsiteY86" fmla="*/ 450 h 10000"/>
                      <a:gd name="connsiteX87" fmla="*/ 9384 w 10000"/>
                      <a:gd name="connsiteY87" fmla="*/ 399 h 10000"/>
                      <a:gd name="connsiteX88" fmla="*/ 9433 w 10000"/>
                      <a:gd name="connsiteY88" fmla="*/ 378 h 10000"/>
                      <a:gd name="connsiteX89" fmla="*/ 9523 w 10000"/>
                      <a:gd name="connsiteY89" fmla="*/ 307 h 10000"/>
                      <a:gd name="connsiteX90" fmla="*/ 9572 w 10000"/>
                      <a:gd name="connsiteY90" fmla="*/ 282 h 10000"/>
                      <a:gd name="connsiteX91" fmla="*/ 9711 w 10000"/>
                      <a:gd name="connsiteY91" fmla="*/ 189 h 10000"/>
                      <a:gd name="connsiteX92" fmla="*/ 9812 w 10000"/>
                      <a:gd name="connsiteY92" fmla="*/ 118 h 10000"/>
                      <a:gd name="connsiteX93" fmla="*/ 9899 w 10000"/>
                      <a:gd name="connsiteY93" fmla="*/ 71 h 10000"/>
                      <a:gd name="connsiteX94" fmla="*/ 9962 w 10000"/>
                      <a:gd name="connsiteY94" fmla="*/ 21 h 10000"/>
                      <a:gd name="connsiteX95" fmla="*/ 10000 w 10000"/>
                      <a:gd name="connsiteY9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3023 w 10000"/>
                      <a:gd name="connsiteY28" fmla="*/ 6217 h 10000"/>
                      <a:gd name="connsiteX29" fmla="*/ 3350 w 10000"/>
                      <a:gd name="connsiteY29" fmla="*/ 5935 h 10000"/>
                      <a:gd name="connsiteX30" fmla="*/ 3388 w 10000"/>
                      <a:gd name="connsiteY30" fmla="*/ 5910 h 10000"/>
                      <a:gd name="connsiteX31" fmla="*/ 3527 w 10000"/>
                      <a:gd name="connsiteY31" fmla="*/ 5792 h 10000"/>
                      <a:gd name="connsiteX32" fmla="*/ 3641 w 10000"/>
                      <a:gd name="connsiteY32" fmla="*/ 5696 h 10000"/>
                      <a:gd name="connsiteX33" fmla="*/ 4169 w 10000"/>
                      <a:gd name="connsiteY33" fmla="*/ 5271 h 10000"/>
                      <a:gd name="connsiteX34" fmla="*/ 4207 w 10000"/>
                      <a:gd name="connsiteY34" fmla="*/ 5246 h 10000"/>
                      <a:gd name="connsiteX35" fmla="*/ 4245 w 10000"/>
                      <a:gd name="connsiteY35" fmla="*/ 5200 h 10000"/>
                      <a:gd name="connsiteX36" fmla="*/ 4283 w 10000"/>
                      <a:gd name="connsiteY36" fmla="*/ 5179 h 10000"/>
                      <a:gd name="connsiteX37" fmla="*/ 4384 w 10000"/>
                      <a:gd name="connsiteY37" fmla="*/ 5082 h 10000"/>
                      <a:gd name="connsiteX38" fmla="*/ 4559 w 10000"/>
                      <a:gd name="connsiteY38" fmla="*/ 4918 h 10000"/>
                      <a:gd name="connsiteX39" fmla="*/ 4610 w 10000"/>
                      <a:gd name="connsiteY39" fmla="*/ 4868 h 10000"/>
                      <a:gd name="connsiteX40" fmla="*/ 4660 w 10000"/>
                      <a:gd name="connsiteY40" fmla="*/ 4800 h 10000"/>
                      <a:gd name="connsiteX41" fmla="*/ 4698 w 10000"/>
                      <a:gd name="connsiteY41" fmla="*/ 4775 h 10000"/>
                      <a:gd name="connsiteX42" fmla="*/ 4760 w 10000"/>
                      <a:gd name="connsiteY42" fmla="*/ 4729 h 10000"/>
                      <a:gd name="connsiteX43" fmla="*/ 4837 w 10000"/>
                      <a:gd name="connsiteY43" fmla="*/ 4632 h 10000"/>
                      <a:gd name="connsiteX44" fmla="*/ 4899 w 10000"/>
                      <a:gd name="connsiteY44" fmla="*/ 4586 h 10000"/>
                      <a:gd name="connsiteX45" fmla="*/ 4937 w 10000"/>
                      <a:gd name="connsiteY45" fmla="*/ 4540 h 10000"/>
                      <a:gd name="connsiteX46" fmla="*/ 5038 w 10000"/>
                      <a:gd name="connsiteY46" fmla="*/ 4443 h 10000"/>
                      <a:gd name="connsiteX47" fmla="*/ 5139 w 10000"/>
                      <a:gd name="connsiteY47" fmla="*/ 4325 h 10000"/>
                      <a:gd name="connsiteX48" fmla="*/ 5240 w 10000"/>
                      <a:gd name="connsiteY48" fmla="*/ 4233 h 10000"/>
                      <a:gd name="connsiteX49" fmla="*/ 5316 w 10000"/>
                      <a:gd name="connsiteY49" fmla="*/ 4182 h 10000"/>
                      <a:gd name="connsiteX50" fmla="*/ 5428 w 10000"/>
                      <a:gd name="connsiteY50" fmla="*/ 4065 h 10000"/>
                      <a:gd name="connsiteX51" fmla="*/ 5466 w 10000"/>
                      <a:gd name="connsiteY51" fmla="*/ 4044 h 10000"/>
                      <a:gd name="connsiteX52" fmla="*/ 5542 w 10000"/>
                      <a:gd name="connsiteY52" fmla="*/ 3947 h 10000"/>
                      <a:gd name="connsiteX53" fmla="*/ 5593 w 10000"/>
                      <a:gd name="connsiteY53" fmla="*/ 3901 h 10000"/>
                      <a:gd name="connsiteX54" fmla="*/ 5629 w 10000"/>
                      <a:gd name="connsiteY54" fmla="*/ 3829 h 10000"/>
                      <a:gd name="connsiteX55" fmla="*/ 5656 w 10000"/>
                      <a:gd name="connsiteY55" fmla="*/ 3758 h 10000"/>
                      <a:gd name="connsiteX56" fmla="*/ 5806 w 10000"/>
                      <a:gd name="connsiteY56" fmla="*/ 3426 h 10000"/>
                      <a:gd name="connsiteX57" fmla="*/ 5858 w 10000"/>
                      <a:gd name="connsiteY57" fmla="*/ 3144 h 10000"/>
                      <a:gd name="connsiteX58" fmla="*/ 5907 w 10000"/>
                      <a:gd name="connsiteY58" fmla="*/ 3001 h 10000"/>
                      <a:gd name="connsiteX59" fmla="*/ 5931 w 10000"/>
                      <a:gd name="connsiteY59" fmla="*/ 2930 h 10000"/>
                      <a:gd name="connsiteX60" fmla="*/ 5958 w 10000"/>
                      <a:gd name="connsiteY60" fmla="*/ 2858 h 10000"/>
                      <a:gd name="connsiteX61" fmla="*/ 6171 w 10000"/>
                      <a:gd name="connsiteY61" fmla="*/ 2388 h 10000"/>
                      <a:gd name="connsiteX62" fmla="*/ 6274 w 10000"/>
                      <a:gd name="connsiteY62" fmla="*/ 2266 h 10000"/>
                      <a:gd name="connsiteX63" fmla="*/ 6373 w 10000"/>
                      <a:gd name="connsiteY63" fmla="*/ 2148 h 10000"/>
                      <a:gd name="connsiteX64" fmla="*/ 6511 w 10000"/>
                      <a:gd name="connsiteY64" fmla="*/ 2102 h 10000"/>
                      <a:gd name="connsiteX65" fmla="*/ 6563 w 10000"/>
                      <a:gd name="connsiteY65" fmla="*/ 2081 h 10000"/>
                      <a:gd name="connsiteX66" fmla="*/ 6939 w 10000"/>
                      <a:gd name="connsiteY66" fmla="*/ 2009 h 10000"/>
                      <a:gd name="connsiteX67" fmla="*/ 7105 w 10000"/>
                      <a:gd name="connsiteY67" fmla="*/ 1984 h 10000"/>
                      <a:gd name="connsiteX68" fmla="*/ 7326 w 10000"/>
                      <a:gd name="connsiteY68" fmla="*/ 1971 h 10000"/>
                      <a:gd name="connsiteX69" fmla="*/ 7682 w 10000"/>
                      <a:gd name="connsiteY69" fmla="*/ 1652 h 10000"/>
                      <a:gd name="connsiteX70" fmla="*/ 7936 w 10000"/>
                      <a:gd name="connsiteY70" fmla="*/ 1442 h 10000"/>
                      <a:gd name="connsiteX71" fmla="*/ 7974 w 10000"/>
                      <a:gd name="connsiteY71" fmla="*/ 1396 h 10000"/>
                      <a:gd name="connsiteX72" fmla="*/ 8200 w 10000"/>
                      <a:gd name="connsiteY72" fmla="*/ 1206 h 10000"/>
                      <a:gd name="connsiteX73" fmla="*/ 8238 w 10000"/>
                      <a:gd name="connsiteY73" fmla="*/ 1181 h 10000"/>
                      <a:gd name="connsiteX74" fmla="*/ 8276 w 10000"/>
                      <a:gd name="connsiteY74" fmla="*/ 1135 h 10000"/>
                      <a:gd name="connsiteX75" fmla="*/ 8325 w 10000"/>
                      <a:gd name="connsiteY75" fmla="*/ 1110 h 10000"/>
                      <a:gd name="connsiteX76" fmla="*/ 8363 w 10000"/>
                      <a:gd name="connsiteY76" fmla="*/ 1084 h 10000"/>
                      <a:gd name="connsiteX77" fmla="*/ 8415 w 10000"/>
                      <a:gd name="connsiteY77" fmla="*/ 1063 h 10000"/>
                      <a:gd name="connsiteX78" fmla="*/ 8464 w 10000"/>
                      <a:gd name="connsiteY78" fmla="*/ 1017 h 10000"/>
                      <a:gd name="connsiteX79" fmla="*/ 8616 w 10000"/>
                      <a:gd name="connsiteY79" fmla="*/ 895 h 10000"/>
                      <a:gd name="connsiteX80" fmla="*/ 8652 w 10000"/>
                      <a:gd name="connsiteY80" fmla="*/ 874 h 10000"/>
                      <a:gd name="connsiteX81" fmla="*/ 8753 w 10000"/>
                      <a:gd name="connsiteY81" fmla="*/ 828 h 10000"/>
                      <a:gd name="connsiteX82" fmla="*/ 8892 w 10000"/>
                      <a:gd name="connsiteY82" fmla="*/ 731 h 10000"/>
                      <a:gd name="connsiteX83" fmla="*/ 8981 w 10000"/>
                      <a:gd name="connsiteY83" fmla="*/ 685 h 10000"/>
                      <a:gd name="connsiteX84" fmla="*/ 9232 w 10000"/>
                      <a:gd name="connsiteY84" fmla="*/ 517 h 10000"/>
                      <a:gd name="connsiteX85" fmla="*/ 9322 w 10000"/>
                      <a:gd name="connsiteY85" fmla="*/ 450 h 10000"/>
                      <a:gd name="connsiteX86" fmla="*/ 9384 w 10000"/>
                      <a:gd name="connsiteY86" fmla="*/ 399 h 10000"/>
                      <a:gd name="connsiteX87" fmla="*/ 9433 w 10000"/>
                      <a:gd name="connsiteY87" fmla="*/ 378 h 10000"/>
                      <a:gd name="connsiteX88" fmla="*/ 9523 w 10000"/>
                      <a:gd name="connsiteY88" fmla="*/ 307 h 10000"/>
                      <a:gd name="connsiteX89" fmla="*/ 9572 w 10000"/>
                      <a:gd name="connsiteY89" fmla="*/ 282 h 10000"/>
                      <a:gd name="connsiteX90" fmla="*/ 9711 w 10000"/>
                      <a:gd name="connsiteY90" fmla="*/ 189 h 10000"/>
                      <a:gd name="connsiteX91" fmla="*/ 9812 w 10000"/>
                      <a:gd name="connsiteY91" fmla="*/ 118 h 10000"/>
                      <a:gd name="connsiteX92" fmla="*/ 9899 w 10000"/>
                      <a:gd name="connsiteY92" fmla="*/ 71 h 10000"/>
                      <a:gd name="connsiteX93" fmla="*/ 9962 w 10000"/>
                      <a:gd name="connsiteY93" fmla="*/ 21 h 10000"/>
                      <a:gd name="connsiteX94" fmla="*/ 10000 w 10000"/>
                      <a:gd name="connsiteY9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3023 w 10000"/>
                      <a:gd name="connsiteY28" fmla="*/ 6217 h 10000"/>
                      <a:gd name="connsiteX29" fmla="*/ 3350 w 10000"/>
                      <a:gd name="connsiteY29" fmla="*/ 5935 h 10000"/>
                      <a:gd name="connsiteX30" fmla="*/ 3388 w 10000"/>
                      <a:gd name="connsiteY30" fmla="*/ 5910 h 10000"/>
                      <a:gd name="connsiteX31" fmla="*/ 3527 w 10000"/>
                      <a:gd name="connsiteY31" fmla="*/ 5792 h 10000"/>
                      <a:gd name="connsiteX32" fmla="*/ 3641 w 10000"/>
                      <a:gd name="connsiteY32" fmla="*/ 5696 h 10000"/>
                      <a:gd name="connsiteX33" fmla="*/ 4169 w 10000"/>
                      <a:gd name="connsiteY33" fmla="*/ 5271 h 10000"/>
                      <a:gd name="connsiteX34" fmla="*/ 4207 w 10000"/>
                      <a:gd name="connsiteY34" fmla="*/ 5246 h 10000"/>
                      <a:gd name="connsiteX35" fmla="*/ 4245 w 10000"/>
                      <a:gd name="connsiteY35" fmla="*/ 5200 h 10000"/>
                      <a:gd name="connsiteX36" fmla="*/ 4283 w 10000"/>
                      <a:gd name="connsiteY36" fmla="*/ 5179 h 10000"/>
                      <a:gd name="connsiteX37" fmla="*/ 4384 w 10000"/>
                      <a:gd name="connsiteY37" fmla="*/ 5082 h 10000"/>
                      <a:gd name="connsiteX38" fmla="*/ 4559 w 10000"/>
                      <a:gd name="connsiteY38" fmla="*/ 4918 h 10000"/>
                      <a:gd name="connsiteX39" fmla="*/ 4610 w 10000"/>
                      <a:gd name="connsiteY39" fmla="*/ 4868 h 10000"/>
                      <a:gd name="connsiteX40" fmla="*/ 4660 w 10000"/>
                      <a:gd name="connsiteY40" fmla="*/ 4800 h 10000"/>
                      <a:gd name="connsiteX41" fmla="*/ 4760 w 10000"/>
                      <a:gd name="connsiteY41" fmla="*/ 4729 h 10000"/>
                      <a:gd name="connsiteX42" fmla="*/ 4837 w 10000"/>
                      <a:gd name="connsiteY42" fmla="*/ 4632 h 10000"/>
                      <a:gd name="connsiteX43" fmla="*/ 4899 w 10000"/>
                      <a:gd name="connsiteY43" fmla="*/ 4586 h 10000"/>
                      <a:gd name="connsiteX44" fmla="*/ 4937 w 10000"/>
                      <a:gd name="connsiteY44" fmla="*/ 4540 h 10000"/>
                      <a:gd name="connsiteX45" fmla="*/ 5038 w 10000"/>
                      <a:gd name="connsiteY45" fmla="*/ 4443 h 10000"/>
                      <a:gd name="connsiteX46" fmla="*/ 5139 w 10000"/>
                      <a:gd name="connsiteY46" fmla="*/ 4325 h 10000"/>
                      <a:gd name="connsiteX47" fmla="*/ 5240 w 10000"/>
                      <a:gd name="connsiteY47" fmla="*/ 4233 h 10000"/>
                      <a:gd name="connsiteX48" fmla="*/ 5316 w 10000"/>
                      <a:gd name="connsiteY48" fmla="*/ 4182 h 10000"/>
                      <a:gd name="connsiteX49" fmla="*/ 5428 w 10000"/>
                      <a:gd name="connsiteY49" fmla="*/ 4065 h 10000"/>
                      <a:gd name="connsiteX50" fmla="*/ 5466 w 10000"/>
                      <a:gd name="connsiteY50" fmla="*/ 4044 h 10000"/>
                      <a:gd name="connsiteX51" fmla="*/ 5542 w 10000"/>
                      <a:gd name="connsiteY51" fmla="*/ 3947 h 10000"/>
                      <a:gd name="connsiteX52" fmla="*/ 5593 w 10000"/>
                      <a:gd name="connsiteY52" fmla="*/ 3901 h 10000"/>
                      <a:gd name="connsiteX53" fmla="*/ 5629 w 10000"/>
                      <a:gd name="connsiteY53" fmla="*/ 3829 h 10000"/>
                      <a:gd name="connsiteX54" fmla="*/ 5656 w 10000"/>
                      <a:gd name="connsiteY54" fmla="*/ 3758 h 10000"/>
                      <a:gd name="connsiteX55" fmla="*/ 5806 w 10000"/>
                      <a:gd name="connsiteY55" fmla="*/ 3426 h 10000"/>
                      <a:gd name="connsiteX56" fmla="*/ 5858 w 10000"/>
                      <a:gd name="connsiteY56" fmla="*/ 3144 h 10000"/>
                      <a:gd name="connsiteX57" fmla="*/ 5907 w 10000"/>
                      <a:gd name="connsiteY57" fmla="*/ 3001 h 10000"/>
                      <a:gd name="connsiteX58" fmla="*/ 5931 w 10000"/>
                      <a:gd name="connsiteY58" fmla="*/ 2930 h 10000"/>
                      <a:gd name="connsiteX59" fmla="*/ 5958 w 10000"/>
                      <a:gd name="connsiteY59" fmla="*/ 2858 h 10000"/>
                      <a:gd name="connsiteX60" fmla="*/ 6171 w 10000"/>
                      <a:gd name="connsiteY60" fmla="*/ 2388 h 10000"/>
                      <a:gd name="connsiteX61" fmla="*/ 6274 w 10000"/>
                      <a:gd name="connsiteY61" fmla="*/ 2266 h 10000"/>
                      <a:gd name="connsiteX62" fmla="*/ 6373 w 10000"/>
                      <a:gd name="connsiteY62" fmla="*/ 2148 h 10000"/>
                      <a:gd name="connsiteX63" fmla="*/ 6511 w 10000"/>
                      <a:gd name="connsiteY63" fmla="*/ 2102 h 10000"/>
                      <a:gd name="connsiteX64" fmla="*/ 6563 w 10000"/>
                      <a:gd name="connsiteY64" fmla="*/ 2081 h 10000"/>
                      <a:gd name="connsiteX65" fmla="*/ 6939 w 10000"/>
                      <a:gd name="connsiteY65" fmla="*/ 2009 h 10000"/>
                      <a:gd name="connsiteX66" fmla="*/ 7105 w 10000"/>
                      <a:gd name="connsiteY66" fmla="*/ 1984 h 10000"/>
                      <a:gd name="connsiteX67" fmla="*/ 7326 w 10000"/>
                      <a:gd name="connsiteY67" fmla="*/ 1971 h 10000"/>
                      <a:gd name="connsiteX68" fmla="*/ 7682 w 10000"/>
                      <a:gd name="connsiteY68" fmla="*/ 1652 h 10000"/>
                      <a:gd name="connsiteX69" fmla="*/ 7936 w 10000"/>
                      <a:gd name="connsiteY69" fmla="*/ 1442 h 10000"/>
                      <a:gd name="connsiteX70" fmla="*/ 7974 w 10000"/>
                      <a:gd name="connsiteY70" fmla="*/ 1396 h 10000"/>
                      <a:gd name="connsiteX71" fmla="*/ 8200 w 10000"/>
                      <a:gd name="connsiteY71" fmla="*/ 1206 h 10000"/>
                      <a:gd name="connsiteX72" fmla="*/ 8238 w 10000"/>
                      <a:gd name="connsiteY72" fmla="*/ 1181 h 10000"/>
                      <a:gd name="connsiteX73" fmla="*/ 8276 w 10000"/>
                      <a:gd name="connsiteY73" fmla="*/ 1135 h 10000"/>
                      <a:gd name="connsiteX74" fmla="*/ 8325 w 10000"/>
                      <a:gd name="connsiteY74" fmla="*/ 1110 h 10000"/>
                      <a:gd name="connsiteX75" fmla="*/ 8363 w 10000"/>
                      <a:gd name="connsiteY75" fmla="*/ 1084 h 10000"/>
                      <a:gd name="connsiteX76" fmla="*/ 8415 w 10000"/>
                      <a:gd name="connsiteY76" fmla="*/ 1063 h 10000"/>
                      <a:gd name="connsiteX77" fmla="*/ 8464 w 10000"/>
                      <a:gd name="connsiteY77" fmla="*/ 1017 h 10000"/>
                      <a:gd name="connsiteX78" fmla="*/ 8616 w 10000"/>
                      <a:gd name="connsiteY78" fmla="*/ 895 h 10000"/>
                      <a:gd name="connsiteX79" fmla="*/ 8652 w 10000"/>
                      <a:gd name="connsiteY79" fmla="*/ 874 h 10000"/>
                      <a:gd name="connsiteX80" fmla="*/ 8753 w 10000"/>
                      <a:gd name="connsiteY80" fmla="*/ 828 h 10000"/>
                      <a:gd name="connsiteX81" fmla="*/ 8892 w 10000"/>
                      <a:gd name="connsiteY81" fmla="*/ 731 h 10000"/>
                      <a:gd name="connsiteX82" fmla="*/ 8981 w 10000"/>
                      <a:gd name="connsiteY82" fmla="*/ 685 h 10000"/>
                      <a:gd name="connsiteX83" fmla="*/ 9232 w 10000"/>
                      <a:gd name="connsiteY83" fmla="*/ 517 h 10000"/>
                      <a:gd name="connsiteX84" fmla="*/ 9322 w 10000"/>
                      <a:gd name="connsiteY84" fmla="*/ 450 h 10000"/>
                      <a:gd name="connsiteX85" fmla="*/ 9384 w 10000"/>
                      <a:gd name="connsiteY85" fmla="*/ 399 h 10000"/>
                      <a:gd name="connsiteX86" fmla="*/ 9433 w 10000"/>
                      <a:gd name="connsiteY86" fmla="*/ 378 h 10000"/>
                      <a:gd name="connsiteX87" fmla="*/ 9523 w 10000"/>
                      <a:gd name="connsiteY87" fmla="*/ 307 h 10000"/>
                      <a:gd name="connsiteX88" fmla="*/ 9572 w 10000"/>
                      <a:gd name="connsiteY88" fmla="*/ 282 h 10000"/>
                      <a:gd name="connsiteX89" fmla="*/ 9711 w 10000"/>
                      <a:gd name="connsiteY89" fmla="*/ 189 h 10000"/>
                      <a:gd name="connsiteX90" fmla="*/ 9812 w 10000"/>
                      <a:gd name="connsiteY90" fmla="*/ 118 h 10000"/>
                      <a:gd name="connsiteX91" fmla="*/ 9899 w 10000"/>
                      <a:gd name="connsiteY91" fmla="*/ 71 h 10000"/>
                      <a:gd name="connsiteX92" fmla="*/ 9962 w 10000"/>
                      <a:gd name="connsiteY92" fmla="*/ 21 h 10000"/>
                      <a:gd name="connsiteX93" fmla="*/ 10000 w 10000"/>
                      <a:gd name="connsiteY93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3023 w 10000"/>
                      <a:gd name="connsiteY28" fmla="*/ 6217 h 10000"/>
                      <a:gd name="connsiteX29" fmla="*/ 3350 w 10000"/>
                      <a:gd name="connsiteY29" fmla="*/ 5935 h 10000"/>
                      <a:gd name="connsiteX30" fmla="*/ 3388 w 10000"/>
                      <a:gd name="connsiteY30" fmla="*/ 5910 h 10000"/>
                      <a:gd name="connsiteX31" fmla="*/ 3527 w 10000"/>
                      <a:gd name="connsiteY31" fmla="*/ 5792 h 10000"/>
                      <a:gd name="connsiteX32" fmla="*/ 3641 w 10000"/>
                      <a:gd name="connsiteY32" fmla="*/ 5696 h 10000"/>
                      <a:gd name="connsiteX33" fmla="*/ 4169 w 10000"/>
                      <a:gd name="connsiteY33" fmla="*/ 5271 h 10000"/>
                      <a:gd name="connsiteX34" fmla="*/ 4207 w 10000"/>
                      <a:gd name="connsiteY34" fmla="*/ 5246 h 10000"/>
                      <a:gd name="connsiteX35" fmla="*/ 4245 w 10000"/>
                      <a:gd name="connsiteY35" fmla="*/ 5200 h 10000"/>
                      <a:gd name="connsiteX36" fmla="*/ 4283 w 10000"/>
                      <a:gd name="connsiteY36" fmla="*/ 5179 h 10000"/>
                      <a:gd name="connsiteX37" fmla="*/ 4384 w 10000"/>
                      <a:gd name="connsiteY37" fmla="*/ 5082 h 10000"/>
                      <a:gd name="connsiteX38" fmla="*/ 4559 w 10000"/>
                      <a:gd name="connsiteY38" fmla="*/ 4918 h 10000"/>
                      <a:gd name="connsiteX39" fmla="*/ 4610 w 10000"/>
                      <a:gd name="connsiteY39" fmla="*/ 4868 h 10000"/>
                      <a:gd name="connsiteX40" fmla="*/ 4760 w 10000"/>
                      <a:gd name="connsiteY40" fmla="*/ 4729 h 10000"/>
                      <a:gd name="connsiteX41" fmla="*/ 4837 w 10000"/>
                      <a:gd name="connsiteY41" fmla="*/ 4632 h 10000"/>
                      <a:gd name="connsiteX42" fmla="*/ 4899 w 10000"/>
                      <a:gd name="connsiteY42" fmla="*/ 4586 h 10000"/>
                      <a:gd name="connsiteX43" fmla="*/ 4937 w 10000"/>
                      <a:gd name="connsiteY43" fmla="*/ 4540 h 10000"/>
                      <a:gd name="connsiteX44" fmla="*/ 5038 w 10000"/>
                      <a:gd name="connsiteY44" fmla="*/ 4443 h 10000"/>
                      <a:gd name="connsiteX45" fmla="*/ 5139 w 10000"/>
                      <a:gd name="connsiteY45" fmla="*/ 4325 h 10000"/>
                      <a:gd name="connsiteX46" fmla="*/ 5240 w 10000"/>
                      <a:gd name="connsiteY46" fmla="*/ 4233 h 10000"/>
                      <a:gd name="connsiteX47" fmla="*/ 5316 w 10000"/>
                      <a:gd name="connsiteY47" fmla="*/ 4182 h 10000"/>
                      <a:gd name="connsiteX48" fmla="*/ 5428 w 10000"/>
                      <a:gd name="connsiteY48" fmla="*/ 4065 h 10000"/>
                      <a:gd name="connsiteX49" fmla="*/ 5466 w 10000"/>
                      <a:gd name="connsiteY49" fmla="*/ 4044 h 10000"/>
                      <a:gd name="connsiteX50" fmla="*/ 5542 w 10000"/>
                      <a:gd name="connsiteY50" fmla="*/ 3947 h 10000"/>
                      <a:gd name="connsiteX51" fmla="*/ 5593 w 10000"/>
                      <a:gd name="connsiteY51" fmla="*/ 3901 h 10000"/>
                      <a:gd name="connsiteX52" fmla="*/ 5629 w 10000"/>
                      <a:gd name="connsiteY52" fmla="*/ 3829 h 10000"/>
                      <a:gd name="connsiteX53" fmla="*/ 5656 w 10000"/>
                      <a:gd name="connsiteY53" fmla="*/ 3758 h 10000"/>
                      <a:gd name="connsiteX54" fmla="*/ 5806 w 10000"/>
                      <a:gd name="connsiteY54" fmla="*/ 3426 h 10000"/>
                      <a:gd name="connsiteX55" fmla="*/ 5858 w 10000"/>
                      <a:gd name="connsiteY55" fmla="*/ 3144 h 10000"/>
                      <a:gd name="connsiteX56" fmla="*/ 5907 w 10000"/>
                      <a:gd name="connsiteY56" fmla="*/ 3001 h 10000"/>
                      <a:gd name="connsiteX57" fmla="*/ 5931 w 10000"/>
                      <a:gd name="connsiteY57" fmla="*/ 2930 h 10000"/>
                      <a:gd name="connsiteX58" fmla="*/ 5958 w 10000"/>
                      <a:gd name="connsiteY58" fmla="*/ 2858 h 10000"/>
                      <a:gd name="connsiteX59" fmla="*/ 6171 w 10000"/>
                      <a:gd name="connsiteY59" fmla="*/ 2388 h 10000"/>
                      <a:gd name="connsiteX60" fmla="*/ 6274 w 10000"/>
                      <a:gd name="connsiteY60" fmla="*/ 2266 h 10000"/>
                      <a:gd name="connsiteX61" fmla="*/ 6373 w 10000"/>
                      <a:gd name="connsiteY61" fmla="*/ 2148 h 10000"/>
                      <a:gd name="connsiteX62" fmla="*/ 6511 w 10000"/>
                      <a:gd name="connsiteY62" fmla="*/ 2102 h 10000"/>
                      <a:gd name="connsiteX63" fmla="*/ 6563 w 10000"/>
                      <a:gd name="connsiteY63" fmla="*/ 2081 h 10000"/>
                      <a:gd name="connsiteX64" fmla="*/ 6939 w 10000"/>
                      <a:gd name="connsiteY64" fmla="*/ 2009 h 10000"/>
                      <a:gd name="connsiteX65" fmla="*/ 7105 w 10000"/>
                      <a:gd name="connsiteY65" fmla="*/ 1984 h 10000"/>
                      <a:gd name="connsiteX66" fmla="*/ 7326 w 10000"/>
                      <a:gd name="connsiteY66" fmla="*/ 1971 h 10000"/>
                      <a:gd name="connsiteX67" fmla="*/ 7682 w 10000"/>
                      <a:gd name="connsiteY67" fmla="*/ 1652 h 10000"/>
                      <a:gd name="connsiteX68" fmla="*/ 7936 w 10000"/>
                      <a:gd name="connsiteY68" fmla="*/ 1442 h 10000"/>
                      <a:gd name="connsiteX69" fmla="*/ 7974 w 10000"/>
                      <a:gd name="connsiteY69" fmla="*/ 1396 h 10000"/>
                      <a:gd name="connsiteX70" fmla="*/ 8200 w 10000"/>
                      <a:gd name="connsiteY70" fmla="*/ 1206 h 10000"/>
                      <a:gd name="connsiteX71" fmla="*/ 8238 w 10000"/>
                      <a:gd name="connsiteY71" fmla="*/ 1181 h 10000"/>
                      <a:gd name="connsiteX72" fmla="*/ 8276 w 10000"/>
                      <a:gd name="connsiteY72" fmla="*/ 1135 h 10000"/>
                      <a:gd name="connsiteX73" fmla="*/ 8325 w 10000"/>
                      <a:gd name="connsiteY73" fmla="*/ 1110 h 10000"/>
                      <a:gd name="connsiteX74" fmla="*/ 8363 w 10000"/>
                      <a:gd name="connsiteY74" fmla="*/ 1084 h 10000"/>
                      <a:gd name="connsiteX75" fmla="*/ 8415 w 10000"/>
                      <a:gd name="connsiteY75" fmla="*/ 1063 h 10000"/>
                      <a:gd name="connsiteX76" fmla="*/ 8464 w 10000"/>
                      <a:gd name="connsiteY76" fmla="*/ 1017 h 10000"/>
                      <a:gd name="connsiteX77" fmla="*/ 8616 w 10000"/>
                      <a:gd name="connsiteY77" fmla="*/ 895 h 10000"/>
                      <a:gd name="connsiteX78" fmla="*/ 8652 w 10000"/>
                      <a:gd name="connsiteY78" fmla="*/ 874 h 10000"/>
                      <a:gd name="connsiteX79" fmla="*/ 8753 w 10000"/>
                      <a:gd name="connsiteY79" fmla="*/ 828 h 10000"/>
                      <a:gd name="connsiteX80" fmla="*/ 8892 w 10000"/>
                      <a:gd name="connsiteY80" fmla="*/ 731 h 10000"/>
                      <a:gd name="connsiteX81" fmla="*/ 8981 w 10000"/>
                      <a:gd name="connsiteY81" fmla="*/ 685 h 10000"/>
                      <a:gd name="connsiteX82" fmla="*/ 9232 w 10000"/>
                      <a:gd name="connsiteY82" fmla="*/ 517 h 10000"/>
                      <a:gd name="connsiteX83" fmla="*/ 9322 w 10000"/>
                      <a:gd name="connsiteY83" fmla="*/ 450 h 10000"/>
                      <a:gd name="connsiteX84" fmla="*/ 9384 w 10000"/>
                      <a:gd name="connsiteY84" fmla="*/ 399 h 10000"/>
                      <a:gd name="connsiteX85" fmla="*/ 9433 w 10000"/>
                      <a:gd name="connsiteY85" fmla="*/ 378 h 10000"/>
                      <a:gd name="connsiteX86" fmla="*/ 9523 w 10000"/>
                      <a:gd name="connsiteY86" fmla="*/ 307 h 10000"/>
                      <a:gd name="connsiteX87" fmla="*/ 9572 w 10000"/>
                      <a:gd name="connsiteY87" fmla="*/ 282 h 10000"/>
                      <a:gd name="connsiteX88" fmla="*/ 9711 w 10000"/>
                      <a:gd name="connsiteY88" fmla="*/ 189 h 10000"/>
                      <a:gd name="connsiteX89" fmla="*/ 9812 w 10000"/>
                      <a:gd name="connsiteY89" fmla="*/ 118 h 10000"/>
                      <a:gd name="connsiteX90" fmla="*/ 9899 w 10000"/>
                      <a:gd name="connsiteY90" fmla="*/ 71 h 10000"/>
                      <a:gd name="connsiteX91" fmla="*/ 9962 w 10000"/>
                      <a:gd name="connsiteY91" fmla="*/ 21 h 10000"/>
                      <a:gd name="connsiteX92" fmla="*/ 10000 w 10000"/>
                      <a:gd name="connsiteY92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008 w 10000"/>
                      <a:gd name="connsiteY8" fmla="*/ 8037 h 10000"/>
                      <a:gd name="connsiteX9" fmla="*/ 1185 w 10000"/>
                      <a:gd name="connsiteY9" fmla="*/ 7802 h 10000"/>
                      <a:gd name="connsiteX10" fmla="*/ 1223 w 10000"/>
                      <a:gd name="connsiteY10" fmla="*/ 7776 h 10000"/>
                      <a:gd name="connsiteX11" fmla="*/ 1386 w 10000"/>
                      <a:gd name="connsiteY11" fmla="*/ 7612 h 10000"/>
                      <a:gd name="connsiteX12" fmla="*/ 1473 w 10000"/>
                      <a:gd name="connsiteY12" fmla="*/ 7541 h 10000"/>
                      <a:gd name="connsiteX13" fmla="*/ 1574 w 10000"/>
                      <a:gd name="connsiteY13" fmla="*/ 7423 h 10000"/>
                      <a:gd name="connsiteX14" fmla="*/ 1612 w 10000"/>
                      <a:gd name="connsiteY14" fmla="*/ 7398 h 10000"/>
                      <a:gd name="connsiteX15" fmla="*/ 1688 w 10000"/>
                      <a:gd name="connsiteY15" fmla="*/ 7306 h 10000"/>
                      <a:gd name="connsiteX16" fmla="*/ 1726 w 10000"/>
                      <a:gd name="connsiteY16" fmla="*/ 7280 h 10000"/>
                      <a:gd name="connsiteX17" fmla="*/ 1800 w 10000"/>
                      <a:gd name="connsiteY17" fmla="*/ 7188 h 10000"/>
                      <a:gd name="connsiteX18" fmla="*/ 1928 w 10000"/>
                      <a:gd name="connsiteY18" fmla="*/ 7091 h 10000"/>
                      <a:gd name="connsiteX19" fmla="*/ 2129 w 10000"/>
                      <a:gd name="connsiteY19" fmla="*/ 6948 h 10000"/>
                      <a:gd name="connsiteX20" fmla="*/ 2167 w 10000"/>
                      <a:gd name="connsiteY20" fmla="*/ 6927 h 10000"/>
                      <a:gd name="connsiteX21" fmla="*/ 2230 w 10000"/>
                      <a:gd name="connsiteY21" fmla="*/ 6881 h 10000"/>
                      <a:gd name="connsiteX22" fmla="*/ 2304 w 10000"/>
                      <a:gd name="connsiteY22" fmla="*/ 6831 h 10000"/>
                      <a:gd name="connsiteX23" fmla="*/ 2532 w 10000"/>
                      <a:gd name="connsiteY23" fmla="*/ 6620 h 10000"/>
                      <a:gd name="connsiteX24" fmla="*/ 2582 w 10000"/>
                      <a:gd name="connsiteY24" fmla="*/ 6570 h 10000"/>
                      <a:gd name="connsiteX25" fmla="*/ 2721 w 10000"/>
                      <a:gd name="connsiteY25" fmla="*/ 6452 h 10000"/>
                      <a:gd name="connsiteX26" fmla="*/ 2808 w 10000"/>
                      <a:gd name="connsiteY26" fmla="*/ 6381 h 10000"/>
                      <a:gd name="connsiteX27" fmla="*/ 2884 w 10000"/>
                      <a:gd name="connsiteY27" fmla="*/ 6335 h 10000"/>
                      <a:gd name="connsiteX28" fmla="*/ 3023 w 10000"/>
                      <a:gd name="connsiteY28" fmla="*/ 6217 h 10000"/>
                      <a:gd name="connsiteX29" fmla="*/ 3350 w 10000"/>
                      <a:gd name="connsiteY29" fmla="*/ 5935 h 10000"/>
                      <a:gd name="connsiteX30" fmla="*/ 3388 w 10000"/>
                      <a:gd name="connsiteY30" fmla="*/ 5910 h 10000"/>
                      <a:gd name="connsiteX31" fmla="*/ 3527 w 10000"/>
                      <a:gd name="connsiteY31" fmla="*/ 5792 h 10000"/>
                      <a:gd name="connsiteX32" fmla="*/ 3641 w 10000"/>
                      <a:gd name="connsiteY32" fmla="*/ 5696 h 10000"/>
                      <a:gd name="connsiteX33" fmla="*/ 4169 w 10000"/>
                      <a:gd name="connsiteY33" fmla="*/ 5271 h 10000"/>
                      <a:gd name="connsiteX34" fmla="*/ 4207 w 10000"/>
                      <a:gd name="connsiteY34" fmla="*/ 5246 h 10000"/>
                      <a:gd name="connsiteX35" fmla="*/ 4245 w 10000"/>
                      <a:gd name="connsiteY35" fmla="*/ 5200 h 10000"/>
                      <a:gd name="connsiteX36" fmla="*/ 4283 w 10000"/>
                      <a:gd name="connsiteY36" fmla="*/ 5179 h 10000"/>
                      <a:gd name="connsiteX37" fmla="*/ 4384 w 10000"/>
                      <a:gd name="connsiteY37" fmla="*/ 5082 h 10000"/>
                      <a:gd name="connsiteX38" fmla="*/ 4559 w 10000"/>
                      <a:gd name="connsiteY38" fmla="*/ 4918 h 10000"/>
                      <a:gd name="connsiteX39" fmla="*/ 4610 w 10000"/>
                      <a:gd name="connsiteY39" fmla="*/ 4868 h 10000"/>
                      <a:gd name="connsiteX40" fmla="*/ 4760 w 10000"/>
                      <a:gd name="connsiteY40" fmla="*/ 4729 h 10000"/>
                      <a:gd name="connsiteX41" fmla="*/ 4899 w 10000"/>
                      <a:gd name="connsiteY41" fmla="*/ 4586 h 10000"/>
                      <a:gd name="connsiteX42" fmla="*/ 4937 w 10000"/>
                      <a:gd name="connsiteY42" fmla="*/ 4540 h 10000"/>
                      <a:gd name="connsiteX43" fmla="*/ 5038 w 10000"/>
                      <a:gd name="connsiteY43" fmla="*/ 4443 h 10000"/>
                      <a:gd name="connsiteX44" fmla="*/ 5139 w 10000"/>
                      <a:gd name="connsiteY44" fmla="*/ 4325 h 10000"/>
                      <a:gd name="connsiteX45" fmla="*/ 5240 w 10000"/>
                      <a:gd name="connsiteY45" fmla="*/ 4233 h 10000"/>
                      <a:gd name="connsiteX46" fmla="*/ 5316 w 10000"/>
                      <a:gd name="connsiteY46" fmla="*/ 4182 h 10000"/>
                      <a:gd name="connsiteX47" fmla="*/ 5428 w 10000"/>
                      <a:gd name="connsiteY47" fmla="*/ 4065 h 10000"/>
                      <a:gd name="connsiteX48" fmla="*/ 5466 w 10000"/>
                      <a:gd name="connsiteY48" fmla="*/ 4044 h 10000"/>
                      <a:gd name="connsiteX49" fmla="*/ 5542 w 10000"/>
                      <a:gd name="connsiteY49" fmla="*/ 3947 h 10000"/>
                      <a:gd name="connsiteX50" fmla="*/ 5593 w 10000"/>
                      <a:gd name="connsiteY50" fmla="*/ 3901 h 10000"/>
                      <a:gd name="connsiteX51" fmla="*/ 5629 w 10000"/>
                      <a:gd name="connsiteY51" fmla="*/ 3829 h 10000"/>
                      <a:gd name="connsiteX52" fmla="*/ 5656 w 10000"/>
                      <a:gd name="connsiteY52" fmla="*/ 3758 h 10000"/>
                      <a:gd name="connsiteX53" fmla="*/ 5806 w 10000"/>
                      <a:gd name="connsiteY53" fmla="*/ 3426 h 10000"/>
                      <a:gd name="connsiteX54" fmla="*/ 5858 w 10000"/>
                      <a:gd name="connsiteY54" fmla="*/ 3144 h 10000"/>
                      <a:gd name="connsiteX55" fmla="*/ 5907 w 10000"/>
                      <a:gd name="connsiteY55" fmla="*/ 3001 h 10000"/>
                      <a:gd name="connsiteX56" fmla="*/ 5931 w 10000"/>
                      <a:gd name="connsiteY56" fmla="*/ 2930 h 10000"/>
                      <a:gd name="connsiteX57" fmla="*/ 5958 w 10000"/>
                      <a:gd name="connsiteY57" fmla="*/ 2858 h 10000"/>
                      <a:gd name="connsiteX58" fmla="*/ 6171 w 10000"/>
                      <a:gd name="connsiteY58" fmla="*/ 2388 h 10000"/>
                      <a:gd name="connsiteX59" fmla="*/ 6274 w 10000"/>
                      <a:gd name="connsiteY59" fmla="*/ 2266 h 10000"/>
                      <a:gd name="connsiteX60" fmla="*/ 6373 w 10000"/>
                      <a:gd name="connsiteY60" fmla="*/ 2148 h 10000"/>
                      <a:gd name="connsiteX61" fmla="*/ 6511 w 10000"/>
                      <a:gd name="connsiteY61" fmla="*/ 2102 h 10000"/>
                      <a:gd name="connsiteX62" fmla="*/ 6563 w 10000"/>
                      <a:gd name="connsiteY62" fmla="*/ 2081 h 10000"/>
                      <a:gd name="connsiteX63" fmla="*/ 6939 w 10000"/>
                      <a:gd name="connsiteY63" fmla="*/ 2009 h 10000"/>
                      <a:gd name="connsiteX64" fmla="*/ 7105 w 10000"/>
                      <a:gd name="connsiteY64" fmla="*/ 1984 h 10000"/>
                      <a:gd name="connsiteX65" fmla="*/ 7326 w 10000"/>
                      <a:gd name="connsiteY65" fmla="*/ 1971 h 10000"/>
                      <a:gd name="connsiteX66" fmla="*/ 7682 w 10000"/>
                      <a:gd name="connsiteY66" fmla="*/ 1652 h 10000"/>
                      <a:gd name="connsiteX67" fmla="*/ 7936 w 10000"/>
                      <a:gd name="connsiteY67" fmla="*/ 1442 h 10000"/>
                      <a:gd name="connsiteX68" fmla="*/ 7974 w 10000"/>
                      <a:gd name="connsiteY68" fmla="*/ 1396 h 10000"/>
                      <a:gd name="connsiteX69" fmla="*/ 8200 w 10000"/>
                      <a:gd name="connsiteY69" fmla="*/ 1206 h 10000"/>
                      <a:gd name="connsiteX70" fmla="*/ 8238 w 10000"/>
                      <a:gd name="connsiteY70" fmla="*/ 1181 h 10000"/>
                      <a:gd name="connsiteX71" fmla="*/ 8276 w 10000"/>
                      <a:gd name="connsiteY71" fmla="*/ 1135 h 10000"/>
                      <a:gd name="connsiteX72" fmla="*/ 8325 w 10000"/>
                      <a:gd name="connsiteY72" fmla="*/ 1110 h 10000"/>
                      <a:gd name="connsiteX73" fmla="*/ 8363 w 10000"/>
                      <a:gd name="connsiteY73" fmla="*/ 1084 h 10000"/>
                      <a:gd name="connsiteX74" fmla="*/ 8415 w 10000"/>
                      <a:gd name="connsiteY74" fmla="*/ 1063 h 10000"/>
                      <a:gd name="connsiteX75" fmla="*/ 8464 w 10000"/>
                      <a:gd name="connsiteY75" fmla="*/ 1017 h 10000"/>
                      <a:gd name="connsiteX76" fmla="*/ 8616 w 10000"/>
                      <a:gd name="connsiteY76" fmla="*/ 895 h 10000"/>
                      <a:gd name="connsiteX77" fmla="*/ 8652 w 10000"/>
                      <a:gd name="connsiteY77" fmla="*/ 874 h 10000"/>
                      <a:gd name="connsiteX78" fmla="*/ 8753 w 10000"/>
                      <a:gd name="connsiteY78" fmla="*/ 828 h 10000"/>
                      <a:gd name="connsiteX79" fmla="*/ 8892 w 10000"/>
                      <a:gd name="connsiteY79" fmla="*/ 731 h 10000"/>
                      <a:gd name="connsiteX80" fmla="*/ 8981 w 10000"/>
                      <a:gd name="connsiteY80" fmla="*/ 685 h 10000"/>
                      <a:gd name="connsiteX81" fmla="*/ 9232 w 10000"/>
                      <a:gd name="connsiteY81" fmla="*/ 517 h 10000"/>
                      <a:gd name="connsiteX82" fmla="*/ 9322 w 10000"/>
                      <a:gd name="connsiteY82" fmla="*/ 450 h 10000"/>
                      <a:gd name="connsiteX83" fmla="*/ 9384 w 10000"/>
                      <a:gd name="connsiteY83" fmla="*/ 399 h 10000"/>
                      <a:gd name="connsiteX84" fmla="*/ 9433 w 10000"/>
                      <a:gd name="connsiteY84" fmla="*/ 378 h 10000"/>
                      <a:gd name="connsiteX85" fmla="*/ 9523 w 10000"/>
                      <a:gd name="connsiteY85" fmla="*/ 307 h 10000"/>
                      <a:gd name="connsiteX86" fmla="*/ 9572 w 10000"/>
                      <a:gd name="connsiteY86" fmla="*/ 282 h 10000"/>
                      <a:gd name="connsiteX87" fmla="*/ 9711 w 10000"/>
                      <a:gd name="connsiteY87" fmla="*/ 189 h 10000"/>
                      <a:gd name="connsiteX88" fmla="*/ 9812 w 10000"/>
                      <a:gd name="connsiteY88" fmla="*/ 118 h 10000"/>
                      <a:gd name="connsiteX89" fmla="*/ 9899 w 10000"/>
                      <a:gd name="connsiteY89" fmla="*/ 71 h 10000"/>
                      <a:gd name="connsiteX90" fmla="*/ 9962 w 10000"/>
                      <a:gd name="connsiteY90" fmla="*/ 21 h 10000"/>
                      <a:gd name="connsiteX91" fmla="*/ 10000 w 10000"/>
                      <a:gd name="connsiteY91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185 w 10000"/>
                      <a:gd name="connsiteY8" fmla="*/ 7802 h 10000"/>
                      <a:gd name="connsiteX9" fmla="*/ 1223 w 10000"/>
                      <a:gd name="connsiteY9" fmla="*/ 7776 h 10000"/>
                      <a:gd name="connsiteX10" fmla="*/ 1386 w 10000"/>
                      <a:gd name="connsiteY10" fmla="*/ 7612 h 10000"/>
                      <a:gd name="connsiteX11" fmla="*/ 1473 w 10000"/>
                      <a:gd name="connsiteY11" fmla="*/ 7541 h 10000"/>
                      <a:gd name="connsiteX12" fmla="*/ 1574 w 10000"/>
                      <a:gd name="connsiteY12" fmla="*/ 7423 h 10000"/>
                      <a:gd name="connsiteX13" fmla="*/ 1612 w 10000"/>
                      <a:gd name="connsiteY13" fmla="*/ 7398 h 10000"/>
                      <a:gd name="connsiteX14" fmla="*/ 1688 w 10000"/>
                      <a:gd name="connsiteY14" fmla="*/ 7306 h 10000"/>
                      <a:gd name="connsiteX15" fmla="*/ 1726 w 10000"/>
                      <a:gd name="connsiteY15" fmla="*/ 7280 h 10000"/>
                      <a:gd name="connsiteX16" fmla="*/ 1800 w 10000"/>
                      <a:gd name="connsiteY16" fmla="*/ 7188 h 10000"/>
                      <a:gd name="connsiteX17" fmla="*/ 1928 w 10000"/>
                      <a:gd name="connsiteY17" fmla="*/ 7091 h 10000"/>
                      <a:gd name="connsiteX18" fmla="*/ 2129 w 10000"/>
                      <a:gd name="connsiteY18" fmla="*/ 6948 h 10000"/>
                      <a:gd name="connsiteX19" fmla="*/ 2167 w 10000"/>
                      <a:gd name="connsiteY19" fmla="*/ 6927 h 10000"/>
                      <a:gd name="connsiteX20" fmla="*/ 2230 w 10000"/>
                      <a:gd name="connsiteY20" fmla="*/ 6881 h 10000"/>
                      <a:gd name="connsiteX21" fmla="*/ 2304 w 10000"/>
                      <a:gd name="connsiteY21" fmla="*/ 6831 h 10000"/>
                      <a:gd name="connsiteX22" fmla="*/ 2532 w 10000"/>
                      <a:gd name="connsiteY22" fmla="*/ 6620 h 10000"/>
                      <a:gd name="connsiteX23" fmla="*/ 2582 w 10000"/>
                      <a:gd name="connsiteY23" fmla="*/ 6570 h 10000"/>
                      <a:gd name="connsiteX24" fmla="*/ 2721 w 10000"/>
                      <a:gd name="connsiteY24" fmla="*/ 6452 h 10000"/>
                      <a:gd name="connsiteX25" fmla="*/ 2808 w 10000"/>
                      <a:gd name="connsiteY25" fmla="*/ 6381 h 10000"/>
                      <a:gd name="connsiteX26" fmla="*/ 2884 w 10000"/>
                      <a:gd name="connsiteY26" fmla="*/ 6335 h 10000"/>
                      <a:gd name="connsiteX27" fmla="*/ 3023 w 10000"/>
                      <a:gd name="connsiteY27" fmla="*/ 6217 h 10000"/>
                      <a:gd name="connsiteX28" fmla="*/ 3350 w 10000"/>
                      <a:gd name="connsiteY28" fmla="*/ 5935 h 10000"/>
                      <a:gd name="connsiteX29" fmla="*/ 3388 w 10000"/>
                      <a:gd name="connsiteY29" fmla="*/ 5910 h 10000"/>
                      <a:gd name="connsiteX30" fmla="*/ 3527 w 10000"/>
                      <a:gd name="connsiteY30" fmla="*/ 5792 h 10000"/>
                      <a:gd name="connsiteX31" fmla="*/ 3641 w 10000"/>
                      <a:gd name="connsiteY31" fmla="*/ 5696 h 10000"/>
                      <a:gd name="connsiteX32" fmla="*/ 4169 w 10000"/>
                      <a:gd name="connsiteY32" fmla="*/ 5271 h 10000"/>
                      <a:gd name="connsiteX33" fmla="*/ 4207 w 10000"/>
                      <a:gd name="connsiteY33" fmla="*/ 5246 h 10000"/>
                      <a:gd name="connsiteX34" fmla="*/ 4245 w 10000"/>
                      <a:gd name="connsiteY34" fmla="*/ 5200 h 10000"/>
                      <a:gd name="connsiteX35" fmla="*/ 4283 w 10000"/>
                      <a:gd name="connsiteY35" fmla="*/ 5179 h 10000"/>
                      <a:gd name="connsiteX36" fmla="*/ 4384 w 10000"/>
                      <a:gd name="connsiteY36" fmla="*/ 5082 h 10000"/>
                      <a:gd name="connsiteX37" fmla="*/ 4559 w 10000"/>
                      <a:gd name="connsiteY37" fmla="*/ 4918 h 10000"/>
                      <a:gd name="connsiteX38" fmla="*/ 4610 w 10000"/>
                      <a:gd name="connsiteY38" fmla="*/ 4868 h 10000"/>
                      <a:gd name="connsiteX39" fmla="*/ 4760 w 10000"/>
                      <a:gd name="connsiteY39" fmla="*/ 4729 h 10000"/>
                      <a:gd name="connsiteX40" fmla="*/ 4899 w 10000"/>
                      <a:gd name="connsiteY40" fmla="*/ 4586 h 10000"/>
                      <a:gd name="connsiteX41" fmla="*/ 4937 w 10000"/>
                      <a:gd name="connsiteY41" fmla="*/ 4540 h 10000"/>
                      <a:gd name="connsiteX42" fmla="*/ 5038 w 10000"/>
                      <a:gd name="connsiteY42" fmla="*/ 4443 h 10000"/>
                      <a:gd name="connsiteX43" fmla="*/ 5139 w 10000"/>
                      <a:gd name="connsiteY43" fmla="*/ 4325 h 10000"/>
                      <a:gd name="connsiteX44" fmla="*/ 5240 w 10000"/>
                      <a:gd name="connsiteY44" fmla="*/ 4233 h 10000"/>
                      <a:gd name="connsiteX45" fmla="*/ 5316 w 10000"/>
                      <a:gd name="connsiteY45" fmla="*/ 4182 h 10000"/>
                      <a:gd name="connsiteX46" fmla="*/ 5428 w 10000"/>
                      <a:gd name="connsiteY46" fmla="*/ 4065 h 10000"/>
                      <a:gd name="connsiteX47" fmla="*/ 5466 w 10000"/>
                      <a:gd name="connsiteY47" fmla="*/ 4044 h 10000"/>
                      <a:gd name="connsiteX48" fmla="*/ 5542 w 10000"/>
                      <a:gd name="connsiteY48" fmla="*/ 3947 h 10000"/>
                      <a:gd name="connsiteX49" fmla="*/ 5593 w 10000"/>
                      <a:gd name="connsiteY49" fmla="*/ 3901 h 10000"/>
                      <a:gd name="connsiteX50" fmla="*/ 5629 w 10000"/>
                      <a:gd name="connsiteY50" fmla="*/ 3829 h 10000"/>
                      <a:gd name="connsiteX51" fmla="*/ 5656 w 10000"/>
                      <a:gd name="connsiteY51" fmla="*/ 3758 h 10000"/>
                      <a:gd name="connsiteX52" fmla="*/ 5806 w 10000"/>
                      <a:gd name="connsiteY52" fmla="*/ 3426 h 10000"/>
                      <a:gd name="connsiteX53" fmla="*/ 5858 w 10000"/>
                      <a:gd name="connsiteY53" fmla="*/ 3144 h 10000"/>
                      <a:gd name="connsiteX54" fmla="*/ 5907 w 10000"/>
                      <a:gd name="connsiteY54" fmla="*/ 3001 h 10000"/>
                      <a:gd name="connsiteX55" fmla="*/ 5931 w 10000"/>
                      <a:gd name="connsiteY55" fmla="*/ 2930 h 10000"/>
                      <a:gd name="connsiteX56" fmla="*/ 5958 w 10000"/>
                      <a:gd name="connsiteY56" fmla="*/ 2858 h 10000"/>
                      <a:gd name="connsiteX57" fmla="*/ 6171 w 10000"/>
                      <a:gd name="connsiteY57" fmla="*/ 2388 h 10000"/>
                      <a:gd name="connsiteX58" fmla="*/ 6274 w 10000"/>
                      <a:gd name="connsiteY58" fmla="*/ 2266 h 10000"/>
                      <a:gd name="connsiteX59" fmla="*/ 6373 w 10000"/>
                      <a:gd name="connsiteY59" fmla="*/ 2148 h 10000"/>
                      <a:gd name="connsiteX60" fmla="*/ 6511 w 10000"/>
                      <a:gd name="connsiteY60" fmla="*/ 2102 h 10000"/>
                      <a:gd name="connsiteX61" fmla="*/ 6563 w 10000"/>
                      <a:gd name="connsiteY61" fmla="*/ 2081 h 10000"/>
                      <a:gd name="connsiteX62" fmla="*/ 6939 w 10000"/>
                      <a:gd name="connsiteY62" fmla="*/ 2009 h 10000"/>
                      <a:gd name="connsiteX63" fmla="*/ 7105 w 10000"/>
                      <a:gd name="connsiteY63" fmla="*/ 1984 h 10000"/>
                      <a:gd name="connsiteX64" fmla="*/ 7326 w 10000"/>
                      <a:gd name="connsiteY64" fmla="*/ 1971 h 10000"/>
                      <a:gd name="connsiteX65" fmla="*/ 7682 w 10000"/>
                      <a:gd name="connsiteY65" fmla="*/ 1652 h 10000"/>
                      <a:gd name="connsiteX66" fmla="*/ 7936 w 10000"/>
                      <a:gd name="connsiteY66" fmla="*/ 1442 h 10000"/>
                      <a:gd name="connsiteX67" fmla="*/ 7974 w 10000"/>
                      <a:gd name="connsiteY67" fmla="*/ 1396 h 10000"/>
                      <a:gd name="connsiteX68" fmla="*/ 8200 w 10000"/>
                      <a:gd name="connsiteY68" fmla="*/ 1206 h 10000"/>
                      <a:gd name="connsiteX69" fmla="*/ 8238 w 10000"/>
                      <a:gd name="connsiteY69" fmla="*/ 1181 h 10000"/>
                      <a:gd name="connsiteX70" fmla="*/ 8276 w 10000"/>
                      <a:gd name="connsiteY70" fmla="*/ 1135 h 10000"/>
                      <a:gd name="connsiteX71" fmla="*/ 8325 w 10000"/>
                      <a:gd name="connsiteY71" fmla="*/ 1110 h 10000"/>
                      <a:gd name="connsiteX72" fmla="*/ 8363 w 10000"/>
                      <a:gd name="connsiteY72" fmla="*/ 1084 h 10000"/>
                      <a:gd name="connsiteX73" fmla="*/ 8415 w 10000"/>
                      <a:gd name="connsiteY73" fmla="*/ 1063 h 10000"/>
                      <a:gd name="connsiteX74" fmla="*/ 8464 w 10000"/>
                      <a:gd name="connsiteY74" fmla="*/ 1017 h 10000"/>
                      <a:gd name="connsiteX75" fmla="*/ 8616 w 10000"/>
                      <a:gd name="connsiteY75" fmla="*/ 895 h 10000"/>
                      <a:gd name="connsiteX76" fmla="*/ 8652 w 10000"/>
                      <a:gd name="connsiteY76" fmla="*/ 874 h 10000"/>
                      <a:gd name="connsiteX77" fmla="*/ 8753 w 10000"/>
                      <a:gd name="connsiteY77" fmla="*/ 828 h 10000"/>
                      <a:gd name="connsiteX78" fmla="*/ 8892 w 10000"/>
                      <a:gd name="connsiteY78" fmla="*/ 731 h 10000"/>
                      <a:gd name="connsiteX79" fmla="*/ 8981 w 10000"/>
                      <a:gd name="connsiteY79" fmla="*/ 685 h 10000"/>
                      <a:gd name="connsiteX80" fmla="*/ 9232 w 10000"/>
                      <a:gd name="connsiteY80" fmla="*/ 517 h 10000"/>
                      <a:gd name="connsiteX81" fmla="*/ 9322 w 10000"/>
                      <a:gd name="connsiteY81" fmla="*/ 450 h 10000"/>
                      <a:gd name="connsiteX82" fmla="*/ 9384 w 10000"/>
                      <a:gd name="connsiteY82" fmla="*/ 399 h 10000"/>
                      <a:gd name="connsiteX83" fmla="*/ 9433 w 10000"/>
                      <a:gd name="connsiteY83" fmla="*/ 378 h 10000"/>
                      <a:gd name="connsiteX84" fmla="*/ 9523 w 10000"/>
                      <a:gd name="connsiteY84" fmla="*/ 307 h 10000"/>
                      <a:gd name="connsiteX85" fmla="*/ 9572 w 10000"/>
                      <a:gd name="connsiteY85" fmla="*/ 282 h 10000"/>
                      <a:gd name="connsiteX86" fmla="*/ 9711 w 10000"/>
                      <a:gd name="connsiteY86" fmla="*/ 189 h 10000"/>
                      <a:gd name="connsiteX87" fmla="*/ 9812 w 10000"/>
                      <a:gd name="connsiteY87" fmla="*/ 118 h 10000"/>
                      <a:gd name="connsiteX88" fmla="*/ 9899 w 10000"/>
                      <a:gd name="connsiteY88" fmla="*/ 71 h 10000"/>
                      <a:gd name="connsiteX89" fmla="*/ 9962 w 10000"/>
                      <a:gd name="connsiteY89" fmla="*/ 21 h 10000"/>
                      <a:gd name="connsiteX90" fmla="*/ 10000 w 10000"/>
                      <a:gd name="connsiteY90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473 w 10000"/>
                      <a:gd name="connsiteY10" fmla="*/ 7541 h 10000"/>
                      <a:gd name="connsiteX11" fmla="*/ 1574 w 10000"/>
                      <a:gd name="connsiteY11" fmla="*/ 7423 h 10000"/>
                      <a:gd name="connsiteX12" fmla="*/ 1612 w 10000"/>
                      <a:gd name="connsiteY12" fmla="*/ 7398 h 10000"/>
                      <a:gd name="connsiteX13" fmla="*/ 1688 w 10000"/>
                      <a:gd name="connsiteY13" fmla="*/ 7306 h 10000"/>
                      <a:gd name="connsiteX14" fmla="*/ 1726 w 10000"/>
                      <a:gd name="connsiteY14" fmla="*/ 7280 h 10000"/>
                      <a:gd name="connsiteX15" fmla="*/ 1800 w 10000"/>
                      <a:gd name="connsiteY15" fmla="*/ 7188 h 10000"/>
                      <a:gd name="connsiteX16" fmla="*/ 1928 w 10000"/>
                      <a:gd name="connsiteY16" fmla="*/ 7091 h 10000"/>
                      <a:gd name="connsiteX17" fmla="*/ 2129 w 10000"/>
                      <a:gd name="connsiteY17" fmla="*/ 6948 h 10000"/>
                      <a:gd name="connsiteX18" fmla="*/ 2167 w 10000"/>
                      <a:gd name="connsiteY18" fmla="*/ 6927 h 10000"/>
                      <a:gd name="connsiteX19" fmla="*/ 2230 w 10000"/>
                      <a:gd name="connsiteY19" fmla="*/ 6881 h 10000"/>
                      <a:gd name="connsiteX20" fmla="*/ 2304 w 10000"/>
                      <a:gd name="connsiteY20" fmla="*/ 6831 h 10000"/>
                      <a:gd name="connsiteX21" fmla="*/ 2532 w 10000"/>
                      <a:gd name="connsiteY21" fmla="*/ 6620 h 10000"/>
                      <a:gd name="connsiteX22" fmla="*/ 2582 w 10000"/>
                      <a:gd name="connsiteY22" fmla="*/ 6570 h 10000"/>
                      <a:gd name="connsiteX23" fmla="*/ 2721 w 10000"/>
                      <a:gd name="connsiteY23" fmla="*/ 6452 h 10000"/>
                      <a:gd name="connsiteX24" fmla="*/ 2808 w 10000"/>
                      <a:gd name="connsiteY24" fmla="*/ 6381 h 10000"/>
                      <a:gd name="connsiteX25" fmla="*/ 2884 w 10000"/>
                      <a:gd name="connsiteY25" fmla="*/ 6335 h 10000"/>
                      <a:gd name="connsiteX26" fmla="*/ 3023 w 10000"/>
                      <a:gd name="connsiteY26" fmla="*/ 6217 h 10000"/>
                      <a:gd name="connsiteX27" fmla="*/ 3350 w 10000"/>
                      <a:gd name="connsiteY27" fmla="*/ 5935 h 10000"/>
                      <a:gd name="connsiteX28" fmla="*/ 3388 w 10000"/>
                      <a:gd name="connsiteY28" fmla="*/ 5910 h 10000"/>
                      <a:gd name="connsiteX29" fmla="*/ 3527 w 10000"/>
                      <a:gd name="connsiteY29" fmla="*/ 5792 h 10000"/>
                      <a:gd name="connsiteX30" fmla="*/ 3641 w 10000"/>
                      <a:gd name="connsiteY30" fmla="*/ 5696 h 10000"/>
                      <a:gd name="connsiteX31" fmla="*/ 4169 w 10000"/>
                      <a:gd name="connsiteY31" fmla="*/ 5271 h 10000"/>
                      <a:gd name="connsiteX32" fmla="*/ 4207 w 10000"/>
                      <a:gd name="connsiteY32" fmla="*/ 5246 h 10000"/>
                      <a:gd name="connsiteX33" fmla="*/ 4245 w 10000"/>
                      <a:gd name="connsiteY33" fmla="*/ 5200 h 10000"/>
                      <a:gd name="connsiteX34" fmla="*/ 4283 w 10000"/>
                      <a:gd name="connsiteY34" fmla="*/ 5179 h 10000"/>
                      <a:gd name="connsiteX35" fmla="*/ 4384 w 10000"/>
                      <a:gd name="connsiteY35" fmla="*/ 5082 h 10000"/>
                      <a:gd name="connsiteX36" fmla="*/ 4559 w 10000"/>
                      <a:gd name="connsiteY36" fmla="*/ 4918 h 10000"/>
                      <a:gd name="connsiteX37" fmla="*/ 4610 w 10000"/>
                      <a:gd name="connsiteY37" fmla="*/ 4868 h 10000"/>
                      <a:gd name="connsiteX38" fmla="*/ 4760 w 10000"/>
                      <a:gd name="connsiteY38" fmla="*/ 4729 h 10000"/>
                      <a:gd name="connsiteX39" fmla="*/ 4899 w 10000"/>
                      <a:gd name="connsiteY39" fmla="*/ 4586 h 10000"/>
                      <a:gd name="connsiteX40" fmla="*/ 4937 w 10000"/>
                      <a:gd name="connsiteY40" fmla="*/ 4540 h 10000"/>
                      <a:gd name="connsiteX41" fmla="*/ 5038 w 10000"/>
                      <a:gd name="connsiteY41" fmla="*/ 4443 h 10000"/>
                      <a:gd name="connsiteX42" fmla="*/ 5139 w 10000"/>
                      <a:gd name="connsiteY42" fmla="*/ 4325 h 10000"/>
                      <a:gd name="connsiteX43" fmla="*/ 5240 w 10000"/>
                      <a:gd name="connsiteY43" fmla="*/ 4233 h 10000"/>
                      <a:gd name="connsiteX44" fmla="*/ 5316 w 10000"/>
                      <a:gd name="connsiteY44" fmla="*/ 4182 h 10000"/>
                      <a:gd name="connsiteX45" fmla="*/ 5428 w 10000"/>
                      <a:gd name="connsiteY45" fmla="*/ 4065 h 10000"/>
                      <a:gd name="connsiteX46" fmla="*/ 5466 w 10000"/>
                      <a:gd name="connsiteY46" fmla="*/ 4044 h 10000"/>
                      <a:gd name="connsiteX47" fmla="*/ 5542 w 10000"/>
                      <a:gd name="connsiteY47" fmla="*/ 3947 h 10000"/>
                      <a:gd name="connsiteX48" fmla="*/ 5593 w 10000"/>
                      <a:gd name="connsiteY48" fmla="*/ 3901 h 10000"/>
                      <a:gd name="connsiteX49" fmla="*/ 5629 w 10000"/>
                      <a:gd name="connsiteY49" fmla="*/ 3829 h 10000"/>
                      <a:gd name="connsiteX50" fmla="*/ 5656 w 10000"/>
                      <a:gd name="connsiteY50" fmla="*/ 3758 h 10000"/>
                      <a:gd name="connsiteX51" fmla="*/ 5806 w 10000"/>
                      <a:gd name="connsiteY51" fmla="*/ 3426 h 10000"/>
                      <a:gd name="connsiteX52" fmla="*/ 5858 w 10000"/>
                      <a:gd name="connsiteY52" fmla="*/ 3144 h 10000"/>
                      <a:gd name="connsiteX53" fmla="*/ 5907 w 10000"/>
                      <a:gd name="connsiteY53" fmla="*/ 3001 h 10000"/>
                      <a:gd name="connsiteX54" fmla="*/ 5931 w 10000"/>
                      <a:gd name="connsiteY54" fmla="*/ 2930 h 10000"/>
                      <a:gd name="connsiteX55" fmla="*/ 5958 w 10000"/>
                      <a:gd name="connsiteY55" fmla="*/ 2858 h 10000"/>
                      <a:gd name="connsiteX56" fmla="*/ 6171 w 10000"/>
                      <a:gd name="connsiteY56" fmla="*/ 2388 h 10000"/>
                      <a:gd name="connsiteX57" fmla="*/ 6274 w 10000"/>
                      <a:gd name="connsiteY57" fmla="*/ 2266 h 10000"/>
                      <a:gd name="connsiteX58" fmla="*/ 6373 w 10000"/>
                      <a:gd name="connsiteY58" fmla="*/ 2148 h 10000"/>
                      <a:gd name="connsiteX59" fmla="*/ 6511 w 10000"/>
                      <a:gd name="connsiteY59" fmla="*/ 2102 h 10000"/>
                      <a:gd name="connsiteX60" fmla="*/ 6563 w 10000"/>
                      <a:gd name="connsiteY60" fmla="*/ 2081 h 10000"/>
                      <a:gd name="connsiteX61" fmla="*/ 6939 w 10000"/>
                      <a:gd name="connsiteY61" fmla="*/ 2009 h 10000"/>
                      <a:gd name="connsiteX62" fmla="*/ 7105 w 10000"/>
                      <a:gd name="connsiteY62" fmla="*/ 1984 h 10000"/>
                      <a:gd name="connsiteX63" fmla="*/ 7326 w 10000"/>
                      <a:gd name="connsiteY63" fmla="*/ 1971 h 10000"/>
                      <a:gd name="connsiteX64" fmla="*/ 7682 w 10000"/>
                      <a:gd name="connsiteY64" fmla="*/ 1652 h 10000"/>
                      <a:gd name="connsiteX65" fmla="*/ 7936 w 10000"/>
                      <a:gd name="connsiteY65" fmla="*/ 1442 h 10000"/>
                      <a:gd name="connsiteX66" fmla="*/ 7974 w 10000"/>
                      <a:gd name="connsiteY66" fmla="*/ 1396 h 10000"/>
                      <a:gd name="connsiteX67" fmla="*/ 8200 w 10000"/>
                      <a:gd name="connsiteY67" fmla="*/ 1206 h 10000"/>
                      <a:gd name="connsiteX68" fmla="*/ 8238 w 10000"/>
                      <a:gd name="connsiteY68" fmla="*/ 1181 h 10000"/>
                      <a:gd name="connsiteX69" fmla="*/ 8276 w 10000"/>
                      <a:gd name="connsiteY69" fmla="*/ 1135 h 10000"/>
                      <a:gd name="connsiteX70" fmla="*/ 8325 w 10000"/>
                      <a:gd name="connsiteY70" fmla="*/ 1110 h 10000"/>
                      <a:gd name="connsiteX71" fmla="*/ 8363 w 10000"/>
                      <a:gd name="connsiteY71" fmla="*/ 1084 h 10000"/>
                      <a:gd name="connsiteX72" fmla="*/ 8415 w 10000"/>
                      <a:gd name="connsiteY72" fmla="*/ 1063 h 10000"/>
                      <a:gd name="connsiteX73" fmla="*/ 8464 w 10000"/>
                      <a:gd name="connsiteY73" fmla="*/ 1017 h 10000"/>
                      <a:gd name="connsiteX74" fmla="*/ 8616 w 10000"/>
                      <a:gd name="connsiteY74" fmla="*/ 895 h 10000"/>
                      <a:gd name="connsiteX75" fmla="*/ 8652 w 10000"/>
                      <a:gd name="connsiteY75" fmla="*/ 874 h 10000"/>
                      <a:gd name="connsiteX76" fmla="*/ 8753 w 10000"/>
                      <a:gd name="connsiteY76" fmla="*/ 828 h 10000"/>
                      <a:gd name="connsiteX77" fmla="*/ 8892 w 10000"/>
                      <a:gd name="connsiteY77" fmla="*/ 731 h 10000"/>
                      <a:gd name="connsiteX78" fmla="*/ 8981 w 10000"/>
                      <a:gd name="connsiteY78" fmla="*/ 685 h 10000"/>
                      <a:gd name="connsiteX79" fmla="*/ 9232 w 10000"/>
                      <a:gd name="connsiteY79" fmla="*/ 517 h 10000"/>
                      <a:gd name="connsiteX80" fmla="*/ 9322 w 10000"/>
                      <a:gd name="connsiteY80" fmla="*/ 450 h 10000"/>
                      <a:gd name="connsiteX81" fmla="*/ 9384 w 10000"/>
                      <a:gd name="connsiteY81" fmla="*/ 399 h 10000"/>
                      <a:gd name="connsiteX82" fmla="*/ 9433 w 10000"/>
                      <a:gd name="connsiteY82" fmla="*/ 378 h 10000"/>
                      <a:gd name="connsiteX83" fmla="*/ 9523 w 10000"/>
                      <a:gd name="connsiteY83" fmla="*/ 307 h 10000"/>
                      <a:gd name="connsiteX84" fmla="*/ 9572 w 10000"/>
                      <a:gd name="connsiteY84" fmla="*/ 282 h 10000"/>
                      <a:gd name="connsiteX85" fmla="*/ 9711 w 10000"/>
                      <a:gd name="connsiteY85" fmla="*/ 189 h 10000"/>
                      <a:gd name="connsiteX86" fmla="*/ 9812 w 10000"/>
                      <a:gd name="connsiteY86" fmla="*/ 118 h 10000"/>
                      <a:gd name="connsiteX87" fmla="*/ 9899 w 10000"/>
                      <a:gd name="connsiteY87" fmla="*/ 71 h 10000"/>
                      <a:gd name="connsiteX88" fmla="*/ 9962 w 10000"/>
                      <a:gd name="connsiteY88" fmla="*/ 21 h 10000"/>
                      <a:gd name="connsiteX89" fmla="*/ 10000 w 10000"/>
                      <a:gd name="connsiteY89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12 w 10000"/>
                      <a:gd name="connsiteY11" fmla="*/ 7398 h 10000"/>
                      <a:gd name="connsiteX12" fmla="*/ 1688 w 10000"/>
                      <a:gd name="connsiteY12" fmla="*/ 7306 h 10000"/>
                      <a:gd name="connsiteX13" fmla="*/ 1726 w 10000"/>
                      <a:gd name="connsiteY13" fmla="*/ 7280 h 10000"/>
                      <a:gd name="connsiteX14" fmla="*/ 1800 w 10000"/>
                      <a:gd name="connsiteY14" fmla="*/ 7188 h 10000"/>
                      <a:gd name="connsiteX15" fmla="*/ 1928 w 10000"/>
                      <a:gd name="connsiteY15" fmla="*/ 7091 h 10000"/>
                      <a:gd name="connsiteX16" fmla="*/ 2129 w 10000"/>
                      <a:gd name="connsiteY16" fmla="*/ 6948 h 10000"/>
                      <a:gd name="connsiteX17" fmla="*/ 2167 w 10000"/>
                      <a:gd name="connsiteY17" fmla="*/ 6927 h 10000"/>
                      <a:gd name="connsiteX18" fmla="*/ 2230 w 10000"/>
                      <a:gd name="connsiteY18" fmla="*/ 6881 h 10000"/>
                      <a:gd name="connsiteX19" fmla="*/ 2304 w 10000"/>
                      <a:gd name="connsiteY19" fmla="*/ 6831 h 10000"/>
                      <a:gd name="connsiteX20" fmla="*/ 2532 w 10000"/>
                      <a:gd name="connsiteY20" fmla="*/ 6620 h 10000"/>
                      <a:gd name="connsiteX21" fmla="*/ 2582 w 10000"/>
                      <a:gd name="connsiteY21" fmla="*/ 6570 h 10000"/>
                      <a:gd name="connsiteX22" fmla="*/ 2721 w 10000"/>
                      <a:gd name="connsiteY22" fmla="*/ 6452 h 10000"/>
                      <a:gd name="connsiteX23" fmla="*/ 2808 w 10000"/>
                      <a:gd name="connsiteY23" fmla="*/ 6381 h 10000"/>
                      <a:gd name="connsiteX24" fmla="*/ 2884 w 10000"/>
                      <a:gd name="connsiteY24" fmla="*/ 6335 h 10000"/>
                      <a:gd name="connsiteX25" fmla="*/ 3023 w 10000"/>
                      <a:gd name="connsiteY25" fmla="*/ 6217 h 10000"/>
                      <a:gd name="connsiteX26" fmla="*/ 3350 w 10000"/>
                      <a:gd name="connsiteY26" fmla="*/ 5935 h 10000"/>
                      <a:gd name="connsiteX27" fmla="*/ 3388 w 10000"/>
                      <a:gd name="connsiteY27" fmla="*/ 5910 h 10000"/>
                      <a:gd name="connsiteX28" fmla="*/ 3527 w 10000"/>
                      <a:gd name="connsiteY28" fmla="*/ 5792 h 10000"/>
                      <a:gd name="connsiteX29" fmla="*/ 3641 w 10000"/>
                      <a:gd name="connsiteY29" fmla="*/ 5696 h 10000"/>
                      <a:gd name="connsiteX30" fmla="*/ 4169 w 10000"/>
                      <a:gd name="connsiteY30" fmla="*/ 5271 h 10000"/>
                      <a:gd name="connsiteX31" fmla="*/ 4207 w 10000"/>
                      <a:gd name="connsiteY31" fmla="*/ 5246 h 10000"/>
                      <a:gd name="connsiteX32" fmla="*/ 4245 w 10000"/>
                      <a:gd name="connsiteY32" fmla="*/ 5200 h 10000"/>
                      <a:gd name="connsiteX33" fmla="*/ 4283 w 10000"/>
                      <a:gd name="connsiteY33" fmla="*/ 5179 h 10000"/>
                      <a:gd name="connsiteX34" fmla="*/ 4384 w 10000"/>
                      <a:gd name="connsiteY34" fmla="*/ 5082 h 10000"/>
                      <a:gd name="connsiteX35" fmla="*/ 4559 w 10000"/>
                      <a:gd name="connsiteY35" fmla="*/ 4918 h 10000"/>
                      <a:gd name="connsiteX36" fmla="*/ 4610 w 10000"/>
                      <a:gd name="connsiteY36" fmla="*/ 4868 h 10000"/>
                      <a:gd name="connsiteX37" fmla="*/ 4760 w 10000"/>
                      <a:gd name="connsiteY37" fmla="*/ 4729 h 10000"/>
                      <a:gd name="connsiteX38" fmla="*/ 4899 w 10000"/>
                      <a:gd name="connsiteY38" fmla="*/ 4586 h 10000"/>
                      <a:gd name="connsiteX39" fmla="*/ 4937 w 10000"/>
                      <a:gd name="connsiteY39" fmla="*/ 4540 h 10000"/>
                      <a:gd name="connsiteX40" fmla="*/ 5038 w 10000"/>
                      <a:gd name="connsiteY40" fmla="*/ 4443 h 10000"/>
                      <a:gd name="connsiteX41" fmla="*/ 5139 w 10000"/>
                      <a:gd name="connsiteY41" fmla="*/ 4325 h 10000"/>
                      <a:gd name="connsiteX42" fmla="*/ 5240 w 10000"/>
                      <a:gd name="connsiteY42" fmla="*/ 4233 h 10000"/>
                      <a:gd name="connsiteX43" fmla="*/ 5316 w 10000"/>
                      <a:gd name="connsiteY43" fmla="*/ 4182 h 10000"/>
                      <a:gd name="connsiteX44" fmla="*/ 5428 w 10000"/>
                      <a:gd name="connsiteY44" fmla="*/ 4065 h 10000"/>
                      <a:gd name="connsiteX45" fmla="*/ 5466 w 10000"/>
                      <a:gd name="connsiteY45" fmla="*/ 4044 h 10000"/>
                      <a:gd name="connsiteX46" fmla="*/ 5542 w 10000"/>
                      <a:gd name="connsiteY46" fmla="*/ 3947 h 10000"/>
                      <a:gd name="connsiteX47" fmla="*/ 5593 w 10000"/>
                      <a:gd name="connsiteY47" fmla="*/ 3901 h 10000"/>
                      <a:gd name="connsiteX48" fmla="*/ 5629 w 10000"/>
                      <a:gd name="connsiteY48" fmla="*/ 3829 h 10000"/>
                      <a:gd name="connsiteX49" fmla="*/ 5656 w 10000"/>
                      <a:gd name="connsiteY49" fmla="*/ 3758 h 10000"/>
                      <a:gd name="connsiteX50" fmla="*/ 5806 w 10000"/>
                      <a:gd name="connsiteY50" fmla="*/ 3426 h 10000"/>
                      <a:gd name="connsiteX51" fmla="*/ 5858 w 10000"/>
                      <a:gd name="connsiteY51" fmla="*/ 3144 h 10000"/>
                      <a:gd name="connsiteX52" fmla="*/ 5907 w 10000"/>
                      <a:gd name="connsiteY52" fmla="*/ 3001 h 10000"/>
                      <a:gd name="connsiteX53" fmla="*/ 5931 w 10000"/>
                      <a:gd name="connsiteY53" fmla="*/ 2930 h 10000"/>
                      <a:gd name="connsiteX54" fmla="*/ 5958 w 10000"/>
                      <a:gd name="connsiteY54" fmla="*/ 2858 h 10000"/>
                      <a:gd name="connsiteX55" fmla="*/ 6171 w 10000"/>
                      <a:gd name="connsiteY55" fmla="*/ 2388 h 10000"/>
                      <a:gd name="connsiteX56" fmla="*/ 6274 w 10000"/>
                      <a:gd name="connsiteY56" fmla="*/ 2266 h 10000"/>
                      <a:gd name="connsiteX57" fmla="*/ 6373 w 10000"/>
                      <a:gd name="connsiteY57" fmla="*/ 2148 h 10000"/>
                      <a:gd name="connsiteX58" fmla="*/ 6511 w 10000"/>
                      <a:gd name="connsiteY58" fmla="*/ 2102 h 10000"/>
                      <a:gd name="connsiteX59" fmla="*/ 6563 w 10000"/>
                      <a:gd name="connsiteY59" fmla="*/ 2081 h 10000"/>
                      <a:gd name="connsiteX60" fmla="*/ 6939 w 10000"/>
                      <a:gd name="connsiteY60" fmla="*/ 2009 h 10000"/>
                      <a:gd name="connsiteX61" fmla="*/ 7105 w 10000"/>
                      <a:gd name="connsiteY61" fmla="*/ 1984 h 10000"/>
                      <a:gd name="connsiteX62" fmla="*/ 7326 w 10000"/>
                      <a:gd name="connsiteY62" fmla="*/ 1971 h 10000"/>
                      <a:gd name="connsiteX63" fmla="*/ 7682 w 10000"/>
                      <a:gd name="connsiteY63" fmla="*/ 1652 h 10000"/>
                      <a:gd name="connsiteX64" fmla="*/ 7936 w 10000"/>
                      <a:gd name="connsiteY64" fmla="*/ 1442 h 10000"/>
                      <a:gd name="connsiteX65" fmla="*/ 7974 w 10000"/>
                      <a:gd name="connsiteY65" fmla="*/ 1396 h 10000"/>
                      <a:gd name="connsiteX66" fmla="*/ 8200 w 10000"/>
                      <a:gd name="connsiteY66" fmla="*/ 1206 h 10000"/>
                      <a:gd name="connsiteX67" fmla="*/ 8238 w 10000"/>
                      <a:gd name="connsiteY67" fmla="*/ 1181 h 10000"/>
                      <a:gd name="connsiteX68" fmla="*/ 8276 w 10000"/>
                      <a:gd name="connsiteY68" fmla="*/ 1135 h 10000"/>
                      <a:gd name="connsiteX69" fmla="*/ 8325 w 10000"/>
                      <a:gd name="connsiteY69" fmla="*/ 1110 h 10000"/>
                      <a:gd name="connsiteX70" fmla="*/ 8363 w 10000"/>
                      <a:gd name="connsiteY70" fmla="*/ 1084 h 10000"/>
                      <a:gd name="connsiteX71" fmla="*/ 8415 w 10000"/>
                      <a:gd name="connsiteY71" fmla="*/ 1063 h 10000"/>
                      <a:gd name="connsiteX72" fmla="*/ 8464 w 10000"/>
                      <a:gd name="connsiteY72" fmla="*/ 1017 h 10000"/>
                      <a:gd name="connsiteX73" fmla="*/ 8616 w 10000"/>
                      <a:gd name="connsiteY73" fmla="*/ 895 h 10000"/>
                      <a:gd name="connsiteX74" fmla="*/ 8652 w 10000"/>
                      <a:gd name="connsiteY74" fmla="*/ 874 h 10000"/>
                      <a:gd name="connsiteX75" fmla="*/ 8753 w 10000"/>
                      <a:gd name="connsiteY75" fmla="*/ 828 h 10000"/>
                      <a:gd name="connsiteX76" fmla="*/ 8892 w 10000"/>
                      <a:gd name="connsiteY76" fmla="*/ 731 h 10000"/>
                      <a:gd name="connsiteX77" fmla="*/ 8981 w 10000"/>
                      <a:gd name="connsiteY77" fmla="*/ 685 h 10000"/>
                      <a:gd name="connsiteX78" fmla="*/ 9232 w 10000"/>
                      <a:gd name="connsiteY78" fmla="*/ 517 h 10000"/>
                      <a:gd name="connsiteX79" fmla="*/ 9322 w 10000"/>
                      <a:gd name="connsiteY79" fmla="*/ 450 h 10000"/>
                      <a:gd name="connsiteX80" fmla="*/ 9384 w 10000"/>
                      <a:gd name="connsiteY80" fmla="*/ 399 h 10000"/>
                      <a:gd name="connsiteX81" fmla="*/ 9433 w 10000"/>
                      <a:gd name="connsiteY81" fmla="*/ 378 h 10000"/>
                      <a:gd name="connsiteX82" fmla="*/ 9523 w 10000"/>
                      <a:gd name="connsiteY82" fmla="*/ 307 h 10000"/>
                      <a:gd name="connsiteX83" fmla="*/ 9572 w 10000"/>
                      <a:gd name="connsiteY83" fmla="*/ 282 h 10000"/>
                      <a:gd name="connsiteX84" fmla="*/ 9711 w 10000"/>
                      <a:gd name="connsiteY84" fmla="*/ 189 h 10000"/>
                      <a:gd name="connsiteX85" fmla="*/ 9812 w 10000"/>
                      <a:gd name="connsiteY85" fmla="*/ 118 h 10000"/>
                      <a:gd name="connsiteX86" fmla="*/ 9899 w 10000"/>
                      <a:gd name="connsiteY86" fmla="*/ 71 h 10000"/>
                      <a:gd name="connsiteX87" fmla="*/ 9962 w 10000"/>
                      <a:gd name="connsiteY87" fmla="*/ 21 h 10000"/>
                      <a:gd name="connsiteX88" fmla="*/ 10000 w 10000"/>
                      <a:gd name="connsiteY88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726 w 10000"/>
                      <a:gd name="connsiteY12" fmla="*/ 7280 h 10000"/>
                      <a:gd name="connsiteX13" fmla="*/ 1800 w 10000"/>
                      <a:gd name="connsiteY13" fmla="*/ 7188 h 10000"/>
                      <a:gd name="connsiteX14" fmla="*/ 1928 w 10000"/>
                      <a:gd name="connsiteY14" fmla="*/ 7091 h 10000"/>
                      <a:gd name="connsiteX15" fmla="*/ 2129 w 10000"/>
                      <a:gd name="connsiteY15" fmla="*/ 6948 h 10000"/>
                      <a:gd name="connsiteX16" fmla="*/ 2167 w 10000"/>
                      <a:gd name="connsiteY16" fmla="*/ 6927 h 10000"/>
                      <a:gd name="connsiteX17" fmla="*/ 2230 w 10000"/>
                      <a:gd name="connsiteY17" fmla="*/ 6881 h 10000"/>
                      <a:gd name="connsiteX18" fmla="*/ 2304 w 10000"/>
                      <a:gd name="connsiteY18" fmla="*/ 6831 h 10000"/>
                      <a:gd name="connsiteX19" fmla="*/ 2532 w 10000"/>
                      <a:gd name="connsiteY19" fmla="*/ 6620 h 10000"/>
                      <a:gd name="connsiteX20" fmla="*/ 2582 w 10000"/>
                      <a:gd name="connsiteY20" fmla="*/ 6570 h 10000"/>
                      <a:gd name="connsiteX21" fmla="*/ 2721 w 10000"/>
                      <a:gd name="connsiteY21" fmla="*/ 6452 h 10000"/>
                      <a:gd name="connsiteX22" fmla="*/ 2808 w 10000"/>
                      <a:gd name="connsiteY22" fmla="*/ 6381 h 10000"/>
                      <a:gd name="connsiteX23" fmla="*/ 2884 w 10000"/>
                      <a:gd name="connsiteY23" fmla="*/ 6335 h 10000"/>
                      <a:gd name="connsiteX24" fmla="*/ 3023 w 10000"/>
                      <a:gd name="connsiteY24" fmla="*/ 6217 h 10000"/>
                      <a:gd name="connsiteX25" fmla="*/ 3350 w 10000"/>
                      <a:gd name="connsiteY25" fmla="*/ 5935 h 10000"/>
                      <a:gd name="connsiteX26" fmla="*/ 3388 w 10000"/>
                      <a:gd name="connsiteY26" fmla="*/ 5910 h 10000"/>
                      <a:gd name="connsiteX27" fmla="*/ 3527 w 10000"/>
                      <a:gd name="connsiteY27" fmla="*/ 5792 h 10000"/>
                      <a:gd name="connsiteX28" fmla="*/ 3641 w 10000"/>
                      <a:gd name="connsiteY28" fmla="*/ 5696 h 10000"/>
                      <a:gd name="connsiteX29" fmla="*/ 4169 w 10000"/>
                      <a:gd name="connsiteY29" fmla="*/ 5271 h 10000"/>
                      <a:gd name="connsiteX30" fmla="*/ 4207 w 10000"/>
                      <a:gd name="connsiteY30" fmla="*/ 5246 h 10000"/>
                      <a:gd name="connsiteX31" fmla="*/ 4245 w 10000"/>
                      <a:gd name="connsiteY31" fmla="*/ 5200 h 10000"/>
                      <a:gd name="connsiteX32" fmla="*/ 4283 w 10000"/>
                      <a:gd name="connsiteY32" fmla="*/ 5179 h 10000"/>
                      <a:gd name="connsiteX33" fmla="*/ 4384 w 10000"/>
                      <a:gd name="connsiteY33" fmla="*/ 5082 h 10000"/>
                      <a:gd name="connsiteX34" fmla="*/ 4559 w 10000"/>
                      <a:gd name="connsiteY34" fmla="*/ 4918 h 10000"/>
                      <a:gd name="connsiteX35" fmla="*/ 4610 w 10000"/>
                      <a:gd name="connsiteY35" fmla="*/ 4868 h 10000"/>
                      <a:gd name="connsiteX36" fmla="*/ 4760 w 10000"/>
                      <a:gd name="connsiteY36" fmla="*/ 4729 h 10000"/>
                      <a:gd name="connsiteX37" fmla="*/ 4899 w 10000"/>
                      <a:gd name="connsiteY37" fmla="*/ 4586 h 10000"/>
                      <a:gd name="connsiteX38" fmla="*/ 4937 w 10000"/>
                      <a:gd name="connsiteY38" fmla="*/ 4540 h 10000"/>
                      <a:gd name="connsiteX39" fmla="*/ 5038 w 10000"/>
                      <a:gd name="connsiteY39" fmla="*/ 4443 h 10000"/>
                      <a:gd name="connsiteX40" fmla="*/ 5139 w 10000"/>
                      <a:gd name="connsiteY40" fmla="*/ 4325 h 10000"/>
                      <a:gd name="connsiteX41" fmla="*/ 5240 w 10000"/>
                      <a:gd name="connsiteY41" fmla="*/ 4233 h 10000"/>
                      <a:gd name="connsiteX42" fmla="*/ 5316 w 10000"/>
                      <a:gd name="connsiteY42" fmla="*/ 4182 h 10000"/>
                      <a:gd name="connsiteX43" fmla="*/ 5428 w 10000"/>
                      <a:gd name="connsiteY43" fmla="*/ 4065 h 10000"/>
                      <a:gd name="connsiteX44" fmla="*/ 5466 w 10000"/>
                      <a:gd name="connsiteY44" fmla="*/ 4044 h 10000"/>
                      <a:gd name="connsiteX45" fmla="*/ 5542 w 10000"/>
                      <a:gd name="connsiteY45" fmla="*/ 3947 h 10000"/>
                      <a:gd name="connsiteX46" fmla="*/ 5593 w 10000"/>
                      <a:gd name="connsiteY46" fmla="*/ 3901 h 10000"/>
                      <a:gd name="connsiteX47" fmla="*/ 5629 w 10000"/>
                      <a:gd name="connsiteY47" fmla="*/ 3829 h 10000"/>
                      <a:gd name="connsiteX48" fmla="*/ 5656 w 10000"/>
                      <a:gd name="connsiteY48" fmla="*/ 3758 h 10000"/>
                      <a:gd name="connsiteX49" fmla="*/ 5806 w 10000"/>
                      <a:gd name="connsiteY49" fmla="*/ 3426 h 10000"/>
                      <a:gd name="connsiteX50" fmla="*/ 5858 w 10000"/>
                      <a:gd name="connsiteY50" fmla="*/ 3144 h 10000"/>
                      <a:gd name="connsiteX51" fmla="*/ 5907 w 10000"/>
                      <a:gd name="connsiteY51" fmla="*/ 3001 h 10000"/>
                      <a:gd name="connsiteX52" fmla="*/ 5931 w 10000"/>
                      <a:gd name="connsiteY52" fmla="*/ 2930 h 10000"/>
                      <a:gd name="connsiteX53" fmla="*/ 5958 w 10000"/>
                      <a:gd name="connsiteY53" fmla="*/ 2858 h 10000"/>
                      <a:gd name="connsiteX54" fmla="*/ 6171 w 10000"/>
                      <a:gd name="connsiteY54" fmla="*/ 2388 h 10000"/>
                      <a:gd name="connsiteX55" fmla="*/ 6274 w 10000"/>
                      <a:gd name="connsiteY55" fmla="*/ 2266 h 10000"/>
                      <a:gd name="connsiteX56" fmla="*/ 6373 w 10000"/>
                      <a:gd name="connsiteY56" fmla="*/ 2148 h 10000"/>
                      <a:gd name="connsiteX57" fmla="*/ 6511 w 10000"/>
                      <a:gd name="connsiteY57" fmla="*/ 2102 h 10000"/>
                      <a:gd name="connsiteX58" fmla="*/ 6563 w 10000"/>
                      <a:gd name="connsiteY58" fmla="*/ 2081 h 10000"/>
                      <a:gd name="connsiteX59" fmla="*/ 6939 w 10000"/>
                      <a:gd name="connsiteY59" fmla="*/ 2009 h 10000"/>
                      <a:gd name="connsiteX60" fmla="*/ 7105 w 10000"/>
                      <a:gd name="connsiteY60" fmla="*/ 1984 h 10000"/>
                      <a:gd name="connsiteX61" fmla="*/ 7326 w 10000"/>
                      <a:gd name="connsiteY61" fmla="*/ 1971 h 10000"/>
                      <a:gd name="connsiteX62" fmla="*/ 7682 w 10000"/>
                      <a:gd name="connsiteY62" fmla="*/ 1652 h 10000"/>
                      <a:gd name="connsiteX63" fmla="*/ 7936 w 10000"/>
                      <a:gd name="connsiteY63" fmla="*/ 1442 h 10000"/>
                      <a:gd name="connsiteX64" fmla="*/ 7974 w 10000"/>
                      <a:gd name="connsiteY64" fmla="*/ 1396 h 10000"/>
                      <a:gd name="connsiteX65" fmla="*/ 8200 w 10000"/>
                      <a:gd name="connsiteY65" fmla="*/ 1206 h 10000"/>
                      <a:gd name="connsiteX66" fmla="*/ 8238 w 10000"/>
                      <a:gd name="connsiteY66" fmla="*/ 1181 h 10000"/>
                      <a:gd name="connsiteX67" fmla="*/ 8276 w 10000"/>
                      <a:gd name="connsiteY67" fmla="*/ 1135 h 10000"/>
                      <a:gd name="connsiteX68" fmla="*/ 8325 w 10000"/>
                      <a:gd name="connsiteY68" fmla="*/ 1110 h 10000"/>
                      <a:gd name="connsiteX69" fmla="*/ 8363 w 10000"/>
                      <a:gd name="connsiteY69" fmla="*/ 1084 h 10000"/>
                      <a:gd name="connsiteX70" fmla="*/ 8415 w 10000"/>
                      <a:gd name="connsiteY70" fmla="*/ 1063 h 10000"/>
                      <a:gd name="connsiteX71" fmla="*/ 8464 w 10000"/>
                      <a:gd name="connsiteY71" fmla="*/ 1017 h 10000"/>
                      <a:gd name="connsiteX72" fmla="*/ 8616 w 10000"/>
                      <a:gd name="connsiteY72" fmla="*/ 895 h 10000"/>
                      <a:gd name="connsiteX73" fmla="*/ 8652 w 10000"/>
                      <a:gd name="connsiteY73" fmla="*/ 874 h 10000"/>
                      <a:gd name="connsiteX74" fmla="*/ 8753 w 10000"/>
                      <a:gd name="connsiteY74" fmla="*/ 828 h 10000"/>
                      <a:gd name="connsiteX75" fmla="*/ 8892 w 10000"/>
                      <a:gd name="connsiteY75" fmla="*/ 731 h 10000"/>
                      <a:gd name="connsiteX76" fmla="*/ 8981 w 10000"/>
                      <a:gd name="connsiteY76" fmla="*/ 685 h 10000"/>
                      <a:gd name="connsiteX77" fmla="*/ 9232 w 10000"/>
                      <a:gd name="connsiteY77" fmla="*/ 517 h 10000"/>
                      <a:gd name="connsiteX78" fmla="*/ 9322 w 10000"/>
                      <a:gd name="connsiteY78" fmla="*/ 450 h 10000"/>
                      <a:gd name="connsiteX79" fmla="*/ 9384 w 10000"/>
                      <a:gd name="connsiteY79" fmla="*/ 399 h 10000"/>
                      <a:gd name="connsiteX80" fmla="*/ 9433 w 10000"/>
                      <a:gd name="connsiteY80" fmla="*/ 378 h 10000"/>
                      <a:gd name="connsiteX81" fmla="*/ 9523 w 10000"/>
                      <a:gd name="connsiteY81" fmla="*/ 307 h 10000"/>
                      <a:gd name="connsiteX82" fmla="*/ 9572 w 10000"/>
                      <a:gd name="connsiteY82" fmla="*/ 282 h 10000"/>
                      <a:gd name="connsiteX83" fmla="*/ 9711 w 10000"/>
                      <a:gd name="connsiteY83" fmla="*/ 189 h 10000"/>
                      <a:gd name="connsiteX84" fmla="*/ 9812 w 10000"/>
                      <a:gd name="connsiteY84" fmla="*/ 118 h 10000"/>
                      <a:gd name="connsiteX85" fmla="*/ 9899 w 10000"/>
                      <a:gd name="connsiteY85" fmla="*/ 71 h 10000"/>
                      <a:gd name="connsiteX86" fmla="*/ 9962 w 10000"/>
                      <a:gd name="connsiteY86" fmla="*/ 21 h 10000"/>
                      <a:gd name="connsiteX87" fmla="*/ 10000 w 10000"/>
                      <a:gd name="connsiteY87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800 w 10000"/>
                      <a:gd name="connsiteY12" fmla="*/ 7188 h 10000"/>
                      <a:gd name="connsiteX13" fmla="*/ 1928 w 10000"/>
                      <a:gd name="connsiteY13" fmla="*/ 7091 h 10000"/>
                      <a:gd name="connsiteX14" fmla="*/ 2129 w 10000"/>
                      <a:gd name="connsiteY14" fmla="*/ 6948 h 10000"/>
                      <a:gd name="connsiteX15" fmla="*/ 2167 w 10000"/>
                      <a:gd name="connsiteY15" fmla="*/ 6927 h 10000"/>
                      <a:gd name="connsiteX16" fmla="*/ 2230 w 10000"/>
                      <a:gd name="connsiteY16" fmla="*/ 6881 h 10000"/>
                      <a:gd name="connsiteX17" fmla="*/ 2304 w 10000"/>
                      <a:gd name="connsiteY17" fmla="*/ 6831 h 10000"/>
                      <a:gd name="connsiteX18" fmla="*/ 2532 w 10000"/>
                      <a:gd name="connsiteY18" fmla="*/ 6620 h 10000"/>
                      <a:gd name="connsiteX19" fmla="*/ 2582 w 10000"/>
                      <a:gd name="connsiteY19" fmla="*/ 6570 h 10000"/>
                      <a:gd name="connsiteX20" fmla="*/ 2721 w 10000"/>
                      <a:gd name="connsiteY20" fmla="*/ 6452 h 10000"/>
                      <a:gd name="connsiteX21" fmla="*/ 2808 w 10000"/>
                      <a:gd name="connsiteY21" fmla="*/ 6381 h 10000"/>
                      <a:gd name="connsiteX22" fmla="*/ 2884 w 10000"/>
                      <a:gd name="connsiteY22" fmla="*/ 6335 h 10000"/>
                      <a:gd name="connsiteX23" fmla="*/ 3023 w 10000"/>
                      <a:gd name="connsiteY23" fmla="*/ 6217 h 10000"/>
                      <a:gd name="connsiteX24" fmla="*/ 3350 w 10000"/>
                      <a:gd name="connsiteY24" fmla="*/ 5935 h 10000"/>
                      <a:gd name="connsiteX25" fmla="*/ 3388 w 10000"/>
                      <a:gd name="connsiteY25" fmla="*/ 5910 h 10000"/>
                      <a:gd name="connsiteX26" fmla="*/ 3527 w 10000"/>
                      <a:gd name="connsiteY26" fmla="*/ 5792 h 10000"/>
                      <a:gd name="connsiteX27" fmla="*/ 3641 w 10000"/>
                      <a:gd name="connsiteY27" fmla="*/ 5696 h 10000"/>
                      <a:gd name="connsiteX28" fmla="*/ 4169 w 10000"/>
                      <a:gd name="connsiteY28" fmla="*/ 5271 h 10000"/>
                      <a:gd name="connsiteX29" fmla="*/ 4207 w 10000"/>
                      <a:gd name="connsiteY29" fmla="*/ 5246 h 10000"/>
                      <a:gd name="connsiteX30" fmla="*/ 4245 w 10000"/>
                      <a:gd name="connsiteY30" fmla="*/ 5200 h 10000"/>
                      <a:gd name="connsiteX31" fmla="*/ 4283 w 10000"/>
                      <a:gd name="connsiteY31" fmla="*/ 5179 h 10000"/>
                      <a:gd name="connsiteX32" fmla="*/ 4384 w 10000"/>
                      <a:gd name="connsiteY32" fmla="*/ 5082 h 10000"/>
                      <a:gd name="connsiteX33" fmla="*/ 4559 w 10000"/>
                      <a:gd name="connsiteY33" fmla="*/ 4918 h 10000"/>
                      <a:gd name="connsiteX34" fmla="*/ 4610 w 10000"/>
                      <a:gd name="connsiteY34" fmla="*/ 4868 h 10000"/>
                      <a:gd name="connsiteX35" fmla="*/ 4760 w 10000"/>
                      <a:gd name="connsiteY35" fmla="*/ 4729 h 10000"/>
                      <a:gd name="connsiteX36" fmla="*/ 4899 w 10000"/>
                      <a:gd name="connsiteY36" fmla="*/ 4586 h 10000"/>
                      <a:gd name="connsiteX37" fmla="*/ 4937 w 10000"/>
                      <a:gd name="connsiteY37" fmla="*/ 4540 h 10000"/>
                      <a:gd name="connsiteX38" fmla="*/ 5038 w 10000"/>
                      <a:gd name="connsiteY38" fmla="*/ 4443 h 10000"/>
                      <a:gd name="connsiteX39" fmla="*/ 5139 w 10000"/>
                      <a:gd name="connsiteY39" fmla="*/ 4325 h 10000"/>
                      <a:gd name="connsiteX40" fmla="*/ 5240 w 10000"/>
                      <a:gd name="connsiteY40" fmla="*/ 4233 h 10000"/>
                      <a:gd name="connsiteX41" fmla="*/ 5316 w 10000"/>
                      <a:gd name="connsiteY41" fmla="*/ 4182 h 10000"/>
                      <a:gd name="connsiteX42" fmla="*/ 5428 w 10000"/>
                      <a:gd name="connsiteY42" fmla="*/ 4065 h 10000"/>
                      <a:gd name="connsiteX43" fmla="*/ 5466 w 10000"/>
                      <a:gd name="connsiteY43" fmla="*/ 4044 h 10000"/>
                      <a:gd name="connsiteX44" fmla="*/ 5542 w 10000"/>
                      <a:gd name="connsiteY44" fmla="*/ 3947 h 10000"/>
                      <a:gd name="connsiteX45" fmla="*/ 5593 w 10000"/>
                      <a:gd name="connsiteY45" fmla="*/ 3901 h 10000"/>
                      <a:gd name="connsiteX46" fmla="*/ 5629 w 10000"/>
                      <a:gd name="connsiteY46" fmla="*/ 3829 h 10000"/>
                      <a:gd name="connsiteX47" fmla="*/ 5656 w 10000"/>
                      <a:gd name="connsiteY47" fmla="*/ 3758 h 10000"/>
                      <a:gd name="connsiteX48" fmla="*/ 5806 w 10000"/>
                      <a:gd name="connsiteY48" fmla="*/ 3426 h 10000"/>
                      <a:gd name="connsiteX49" fmla="*/ 5858 w 10000"/>
                      <a:gd name="connsiteY49" fmla="*/ 3144 h 10000"/>
                      <a:gd name="connsiteX50" fmla="*/ 5907 w 10000"/>
                      <a:gd name="connsiteY50" fmla="*/ 3001 h 10000"/>
                      <a:gd name="connsiteX51" fmla="*/ 5931 w 10000"/>
                      <a:gd name="connsiteY51" fmla="*/ 2930 h 10000"/>
                      <a:gd name="connsiteX52" fmla="*/ 5958 w 10000"/>
                      <a:gd name="connsiteY52" fmla="*/ 2858 h 10000"/>
                      <a:gd name="connsiteX53" fmla="*/ 6171 w 10000"/>
                      <a:gd name="connsiteY53" fmla="*/ 2388 h 10000"/>
                      <a:gd name="connsiteX54" fmla="*/ 6274 w 10000"/>
                      <a:gd name="connsiteY54" fmla="*/ 2266 h 10000"/>
                      <a:gd name="connsiteX55" fmla="*/ 6373 w 10000"/>
                      <a:gd name="connsiteY55" fmla="*/ 2148 h 10000"/>
                      <a:gd name="connsiteX56" fmla="*/ 6511 w 10000"/>
                      <a:gd name="connsiteY56" fmla="*/ 2102 h 10000"/>
                      <a:gd name="connsiteX57" fmla="*/ 6563 w 10000"/>
                      <a:gd name="connsiteY57" fmla="*/ 2081 h 10000"/>
                      <a:gd name="connsiteX58" fmla="*/ 6939 w 10000"/>
                      <a:gd name="connsiteY58" fmla="*/ 2009 h 10000"/>
                      <a:gd name="connsiteX59" fmla="*/ 7105 w 10000"/>
                      <a:gd name="connsiteY59" fmla="*/ 1984 h 10000"/>
                      <a:gd name="connsiteX60" fmla="*/ 7326 w 10000"/>
                      <a:gd name="connsiteY60" fmla="*/ 1971 h 10000"/>
                      <a:gd name="connsiteX61" fmla="*/ 7682 w 10000"/>
                      <a:gd name="connsiteY61" fmla="*/ 1652 h 10000"/>
                      <a:gd name="connsiteX62" fmla="*/ 7936 w 10000"/>
                      <a:gd name="connsiteY62" fmla="*/ 1442 h 10000"/>
                      <a:gd name="connsiteX63" fmla="*/ 7974 w 10000"/>
                      <a:gd name="connsiteY63" fmla="*/ 1396 h 10000"/>
                      <a:gd name="connsiteX64" fmla="*/ 8200 w 10000"/>
                      <a:gd name="connsiteY64" fmla="*/ 1206 h 10000"/>
                      <a:gd name="connsiteX65" fmla="*/ 8238 w 10000"/>
                      <a:gd name="connsiteY65" fmla="*/ 1181 h 10000"/>
                      <a:gd name="connsiteX66" fmla="*/ 8276 w 10000"/>
                      <a:gd name="connsiteY66" fmla="*/ 1135 h 10000"/>
                      <a:gd name="connsiteX67" fmla="*/ 8325 w 10000"/>
                      <a:gd name="connsiteY67" fmla="*/ 1110 h 10000"/>
                      <a:gd name="connsiteX68" fmla="*/ 8363 w 10000"/>
                      <a:gd name="connsiteY68" fmla="*/ 1084 h 10000"/>
                      <a:gd name="connsiteX69" fmla="*/ 8415 w 10000"/>
                      <a:gd name="connsiteY69" fmla="*/ 1063 h 10000"/>
                      <a:gd name="connsiteX70" fmla="*/ 8464 w 10000"/>
                      <a:gd name="connsiteY70" fmla="*/ 1017 h 10000"/>
                      <a:gd name="connsiteX71" fmla="*/ 8616 w 10000"/>
                      <a:gd name="connsiteY71" fmla="*/ 895 h 10000"/>
                      <a:gd name="connsiteX72" fmla="*/ 8652 w 10000"/>
                      <a:gd name="connsiteY72" fmla="*/ 874 h 10000"/>
                      <a:gd name="connsiteX73" fmla="*/ 8753 w 10000"/>
                      <a:gd name="connsiteY73" fmla="*/ 828 h 10000"/>
                      <a:gd name="connsiteX74" fmla="*/ 8892 w 10000"/>
                      <a:gd name="connsiteY74" fmla="*/ 731 h 10000"/>
                      <a:gd name="connsiteX75" fmla="*/ 8981 w 10000"/>
                      <a:gd name="connsiteY75" fmla="*/ 685 h 10000"/>
                      <a:gd name="connsiteX76" fmla="*/ 9232 w 10000"/>
                      <a:gd name="connsiteY76" fmla="*/ 517 h 10000"/>
                      <a:gd name="connsiteX77" fmla="*/ 9322 w 10000"/>
                      <a:gd name="connsiteY77" fmla="*/ 450 h 10000"/>
                      <a:gd name="connsiteX78" fmla="*/ 9384 w 10000"/>
                      <a:gd name="connsiteY78" fmla="*/ 399 h 10000"/>
                      <a:gd name="connsiteX79" fmla="*/ 9433 w 10000"/>
                      <a:gd name="connsiteY79" fmla="*/ 378 h 10000"/>
                      <a:gd name="connsiteX80" fmla="*/ 9523 w 10000"/>
                      <a:gd name="connsiteY80" fmla="*/ 307 h 10000"/>
                      <a:gd name="connsiteX81" fmla="*/ 9572 w 10000"/>
                      <a:gd name="connsiteY81" fmla="*/ 282 h 10000"/>
                      <a:gd name="connsiteX82" fmla="*/ 9711 w 10000"/>
                      <a:gd name="connsiteY82" fmla="*/ 189 h 10000"/>
                      <a:gd name="connsiteX83" fmla="*/ 9812 w 10000"/>
                      <a:gd name="connsiteY83" fmla="*/ 118 h 10000"/>
                      <a:gd name="connsiteX84" fmla="*/ 9899 w 10000"/>
                      <a:gd name="connsiteY84" fmla="*/ 71 h 10000"/>
                      <a:gd name="connsiteX85" fmla="*/ 9962 w 10000"/>
                      <a:gd name="connsiteY85" fmla="*/ 21 h 10000"/>
                      <a:gd name="connsiteX86" fmla="*/ 10000 w 10000"/>
                      <a:gd name="connsiteY86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800 w 10000"/>
                      <a:gd name="connsiteY12" fmla="*/ 7188 h 10000"/>
                      <a:gd name="connsiteX13" fmla="*/ 1928 w 10000"/>
                      <a:gd name="connsiteY13" fmla="*/ 7091 h 10000"/>
                      <a:gd name="connsiteX14" fmla="*/ 2129 w 10000"/>
                      <a:gd name="connsiteY14" fmla="*/ 6948 h 10000"/>
                      <a:gd name="connsiteX15" fmla="*/ 2167 w 10000"/>
                      <a:gd name="connsiteY15" fmla="*/ 6927 h 10000"/>
                      <a:gd name="connsiteX16" fmla="*/ 2304 w 10000"/>
                      <a:gd name="connsiteY16" fmla="*/ 6831 h 10000"/>
                      <a:gd name="connsiteX17" fmla="*/ 2532 w 10000"/>
                      <a:gd name="connsiteY17" fmla="*/ 6620 h 10000"/>
                      <a:gd name="connsiteX18" fmla="*/ 2582 w 10000"/>
                      <a:gd name="connsiteY18" fmla="*/ 6570 h 10000"/>
                      <a:gd name="connsiteX19" fmla="*/ 2721 w 10000"/>
                      <a:gd name="connsiteY19" fmla="*/ 6452 h 10000"/>
                      <a:gd name="connsiteX20" fmla="*/ 2808 w 10000"/>
                      <a:gd name="connsiteY20" fmla="*/ 6381 h 10000"/>
                      <a:gd name="connsiteX21" fmla="*/ 2884 w 10000"/>
                      <a:gd name="connsiteY21" fmla="*/ 6335 h 10000"/>
                      <a:gd name="connsiteX22" fmla="*/ 3023 w 10000"/>
                      <a:gd name="connsiteY22" fmla="*/ 6217 h 10000"/>
                      <a:gd name="connsiteX23" fmla="*/ 3350 w 10000"/>
                      <a:gd name="connsiteY23" fmla="*/ 5935 h 10000"/>
                      <a:gd name="connsiteX24" fmla="*/ 3388 w 10000"/>
                      <a:gd name="connsiteY24" fmla="*/ 5910 h 10000"/>
                      <a:gd name="connsiteX25" fmla="*/ 3527 w 10000"/>
                      <a:gd name="connsiteY25" fmla="*/ 5792 h 10000"/>
                      <a:gd name="connsiteX26" fmla="*/ 3641 w 10000"/>
                      <a:gd name="connsiteY26" fmla="*/ 5696 h 10000"/>
                      <a:gd name="connsiteX27" fmla="*/ 4169 w 10000"/>
                      <a:gd name="connsiteY27" fmla="*/ 5271 h 10000"/>
                      <a:gd name="connsiteX28" fmla="*/ 4207 w 10000"/>
                      <a:gd name="connsiteY28" fmla="*/ 5246 h 10000"/>
                      <a:gd name="connsiteX29" fmla="*/ 4245 w 10000"/>
                      <a:gd name="connsiteY29" fmla="*/ 5200 h 10000"/>
                      <a:gd name="connsiteX30" fmla="*/ 4283 w 10000"/>
                      <a:gd name="connsiteY30" fmla="*/ 5179 h 10000"/>
                      <a:gd name="connsiteX31" fmla="*/ 4384 w 10000"/>
                      <a:gd name="connsiteY31" fmla="*/ 5082 h 10000"/>
                      <a:gd name="connsiteX32" fmla="*/ 4559 w 10000"/>
                      <a:gd name="connsiteY32" fmla="*/ 4918 h 10000"/>
                      <a:gd name="connsiteX33" fmla="*/ 4610 w 10000"/>
                      <a:gd name="connsiteY33" fmla="*/ 4868 h 10000"/>
                      <a:gd name="connsiteX34" fmla="*/ 4760 w 10000"/>
                      <a:gd name="connsiteY34" fmla="*/ 4729 h 10000"/>
                      <a:gd name="connsiteX35" fmla="*/ 4899 w 10000"/>
                      <a:gd name="connsiteY35" fmla="*/ 4586 h 10000"/>
                      <a:gd name="connsiteX36" fmla="*/ 4937 w 10000"/>
                      <a:gd name="connsiteY36" fmla="*/ 4540 h 10000"/>
                      <a:gd name="connsiteX37" fmla="*/ 5038 w 10000"/>
                      <a:gd name="connsiteY37" fmla="*/ 4443 h 10000"/>
                      <a:gd name="connsiteX38" fmla="*/ 5139 w 10000"/>
                      <a:gd name="connsiteY38" fmla="*/ 4325 h 10000"/>
                      <a:gd name="connsiteX39" fmla="*/ 5240 w 10000"/>
                      <a:gd name="connsiteY39" fmla="*/ 4233 h 10000"/>
                      <a:gd name="connsiteX40" fmla="*/ 5316 w 10000"/>
                      <a:gd name="connsiteY40" fmla="*/ 4182 h 10000"/>
                      <a:gd name="connsiteX41" fmla="*/ 5428 w 10000"/>
                      <a:gd name="connsiteY41" fmla="*/ 4065 h 10000"/>
                      <a:gd name="connsiteX42" fmla="*/ 5466 w 10000"/>
                      <a:gd name="connsiteY42" fmla="*/ 4044 h 10000"/>
                      <a:gd name="connsiteX43" fmla="*/ 5542 w 10000"/>
                      <a:gd name="connsiteY43" fmla="*/ 3947 h 10000"/>
                      <a:gd name="connsiteX44" fmla="*/ 5593 w 10000"/>
                      <a:gd name="connsiteY44" fmla="*/ 3901 h 10000"/>
                      <a:gd name="connsiteX45" fmla="*/ 5629 w 10000"/>
                      <a:gd name="connsiteY45" fmla="*/ 3829 h 10000"/>
                      <a:gd name="connsiteX46" fmla="*/ 5656 w 10000"/>
                      <a:gd name="connsiteY46" fmla="*/ 3758 h 10000"/>
                      <a:gd name="connsiteX47" fmla="*/ 5806 w 10000"/>
                      <a:gd name="connsiteY47" fmla="*/ 3426 h 10000"/>
                      <a:gd name="connsiteX48" fmla="*/ 5858 w 10000"/>
                      <a:gd name="connsiteY48" fmla="*/ 3144 h 10000"/>
                      <a:gd name="connsiteX49" fmla="*/ 5907 w 10000"/>
                      <a:gd name="connsiteY49" fmla="*/ 3001 h 10000"/>
                      <a:gd name="connsiteX50" fmla="*/ 5931 w 10000"/>
                      <a:gd name="connsiteY50" fmla="*/ 2930 h 10000"/>
                      <a:gd name="connsiteX51" fmla="*/ 5958 w 10000"/>
                      <a:gd name="connsiteY51" fmla="*/ 2858 h 10000"/>
                      <a:gd name="connsiteX52" fmla="*/ 6171 w 10000"/>
                      <a:gd name="connsiteY52" fmla="*/ 2388 h 10000"/>
                      <a:gd name="connsiteX53" fmla="*/ 6274 w 10000"/>
                      <a:gd name="connsiteY53" fmla="*/ 2266 h 10000"/>
                      <a:gd name="connsiteX54" fmla="*/ 6373 w 10000"/>
                      <a:gd name="connsiteY54" fmla="*/ 2148 h 10000"/>
                      <a:gd name="connsiteX55" fmla="*/ 6511 w 10000"/>
                      <a:gd name="connsiteY55" fmla="*/ 2102 h 10000"/>
                      <a:gd name="connsiteX56" fmla="*/ 6563 w 10000"/>
                      <a:gd name="connsiteY56" fmla="*/ 2081 h 10000"/>
                      <a:gd name="connsiteX57" fmla="*/ 6939 w 10000"/>
                      <a:gd name="connsiteY57" fmla="*/ 2009 h 10000"/>
                      <a:gd name="connsiteX58" fmla="*/ 7105 w 10000"/>
                      <a:gd name="connsiteY58" fmla="*/ 1984 h 10000"/>
                      <a:gd name="connsiteX59" fmla="*/ 7326 w 10000"/>
                      <a:gd name="connsiteY59" fmla="*/ 1971 h 10000"/>
                      <a:gd name="connsiteX60" fmla="*/ 7682 w 10000"/>
                      <a:gd name="connsiteY60" fmla="*/ 1652 h 10000"/>
                      <a:gd name="connsiteX61" fmla="*/ 7936 w 10000"/>
                      <a:gd name="connsiteY61" fmla="*/ 1442 h 10000"/>
                      <a:gd name="connsiteX62" fmla="*/ 7974 w 10000"/>
                      <a:gd name="connsiteY62" fmla="*/ 1396 h 10000"/>
                      <a:gd name="connsiteX63" fmla="*/ 8200 w 10000"/>
                      <a:gd name="connsiteY63" fmla="*/ 1206 h 10000"/>
                      <a:gd name="connsiteX64" fmla="*/ 8238 w 10000"/>
                      <a:gd name="connsiteY64" fmla="*/ 1181 h 10000"/>
                      <a:gd name="connsiteX65" fmla="*/ 8276 w 10000"/>
                      <a:gd name="connsiteY65" fmla="*/ 1135 h 10000"/>
                      <a:gd name="connsiteX66" fmla="*/ 8325 w 10000"/>
                      <a:gd name="connsiteY66" fmla="*/ 1110 h 10000"/>
                      <a:gd name="connsiteX67" fmla="*/ 8363 w 10000"/>
                      <a:gd name="connsiteY67" fmla="*/ 1084 h 10000"/>
                      <a:gd name="connsiteX68" fmla="*/ 8415 w 10000"/>
                      <a:gd name="connsiteY68" fmla="*/ 1063 h 10000"/>
                      <a:gd name="connsiteX69" fmla="*/ 8464 w 10000"/>
                      <a:gd name="connsiteY69" fmla="*/ 1017 h 10000"/>
                      <a:gd name="connsiteX70" fmla="*/ 8616 w 10000"/>
                      <a:gd name="connsiteY70" fmla="*/ 895 h 10000"/>
                      <a:gd name="connsiteX71" fmla="*/ 8652 w 10000"/>
                      <a:gd name="connsiteY71" fmla="*/ 874 h 10000"/>
                      <a:gd name="connsiteX72" fmla="*/ 8753 w 10000"/>
                      <a:gd name="connsiteY72" fmla="*/ 828 h 10000"/>
                      <a:gd name="connsiteX73" fmla="*/ 8892 w 10000"/>
                      <a:gd name="connsiteY73" fmla="*/ 731 h 10000"/>
                      <a:gd name="connsiteX74" fmla="*/ 8981 w 10000"/>
                      <a:gd name="connsiteY74" fmla="*/ 685 h 10000"/>
                      <a:gd name="connsiteX75" fmla="*/ 9232 w 10000"/>
                      <a:gd name="connsiteY75" fmla="*/ 517 h 10000"/>
                      <a:gd name="connsiteX76" fmla="*/ 9322 w 10000"/>
                      <a:gd name="connsiteY76" fmla="*/ 450 h 10000"/>
                      <a:gd name="connsiteX77" fmla="*/ 9384 w 10000"/>
                      <a:gd name="connsiteY77" fmla="*/ 399 h 10000"/>
                      <a:gd name="connsiteX78" fmla="*/ 9433 w 10000"/>
                      <a:gd name="connsiteY78" fmla="*/ 378 h 10000"/>
                      <a:gd name="connsiteX79" fmla="*/ 9523 w 10000"/>
                      <a:gd name="connsiteY79" fmla="*/ 307 h 10000"/>
                      <a:gd name="connsiteX80" fmla="*/ 9572 w 10000"/>
                      <a:gd name="connsiteY80" fmla="*/ 282 h 10000"/>
                      <a:gd name="connsiteX81" fmla="*/ 9711 w 10000"/>
                      <a:gd name="connsiteY81" fmla="*/ 189 h 10000"/>
                      <a:gd name="connsiteX82" fmla="*/ 9812 w 10000"/>
                      <a:gd name="connsiteY82" fmla="*/ 118 h 10000"/>
                      <a:gd name="connsiteX83" fmla="*/ 9899 w 10000"/>
                      <a:gd name="connsiteY83" fmla="*/ 71 h 10000"/>
                      <a:gd name="connsiteX84" fmla="*/ 9962 w 10000"/>
                      <a:gd name="connsiteY84" fmla="*/ 21 h 10000"/>
                      <a:gd name="connsiteX85" fmla="*/ 10000 w 10000"/>
                      <a:gd name="connsiteY85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800 w 10000"/>
                      <a:gd name="connsiteY12" fmla="*/ 7188 h 10000"/>
                      <a:gd name="connsiteX13" fmla="*/ 1928 w 10000"/>
                      <a:gd name="connsiteY13" fmla="*/ 7091 h 10000"/>
                      <a:gd name="connsiteX14" fmla="*/ 2129 w 10000"/>
                      <a:gd name="connsiteY14" fmla="*/ 6948 h 10000"/>
                      <a:gd name="connsiteX15" fmla="*/ 2304 w 10000"/>
                      <a:gd name="connsiteY15" fmla="*/ 6831 h 10000"/>
                      <a:gd name="connsiteX16" fmla="*/ 2532 w 10000"/>
                      <a:gd name="connsiteY16" fmla="*/ 6620 h 10000"/>
                      <a:gd name="connsiteX17" fmla="*/ 2582 w 10000"/>
                      <a:gd name="connsiteY17" fmla="*/ 6570 h 10000"/>
                      <a:gd name="connsiteX18" fmla="*/ 2721 w 10000"/>
                      <a:gd name="connsiteY18" fmla="*/ 6452 h 10000"/>
                      <a:gd name="connsiteX19" fmla="*/ 2808 w 10000"/>
                      <a:gd name="connsiteY19" fmla="*/ 6381 h 10000"/>
                      <a:gd name="connsiteX20" fmla="*/ 2884 w 10000"/>
                      <a:gd name="connsiteY20" fmla="*/ 6335 h 10000"/>
                      <a:gd name="connsiteX21" fmla="*/ 3023 w 10000"/>
                      <a:gd name="connsiteY21" fmla="*/ 6217 h 10000"/>
                      <a:gd name="connsiteX22" fmla="*/ 3350 w 10000"/>
                      <a:gd name="connsiteY22" fmla="*/ 5935 h 10000"/>
                      <a:gd name="connsiteX23" fmla="*/ 3388 w 10000"/>
                      <a:gd name="connsiteY23" fmla="*/ 5910 h 10000"/>
                      <a:gd name="connsiteX24" fmla="*/ 3527 w 10000"/>
                      <a:gd name="connsiteY24" fmla="*/ 5792 h 10000"/>
                      <a:gd name="connsiteX25" fmla="*/ 3641 w 10000"/>
                      <a:gd name="connsiteY25" fmla="*/ 5696 h 10000"/>
                      <a:gd name="connsiteX26" fmla="*/ 4169 w 10000"/>
                      <a:gd name="connsiteY26" fmla="*/ 5271 h 10000"/>
                      <a:gd name="connsiteX27" fmla="*/ 4207 w 10000"/>
                      <a:gd name="connsiteY27" fmla="*/ 5246 h 10000"/>
                      <a:gd name="connsiteX28" fmla="*/ 4245 w 10000"/>
                      <a:gd name="connsiteY28" fmla="*/ 5200 h 10000"/>
                      <a:gd name="connsiteX29" fmla="*/ 4283 w 10000"/>
                      <a:gd name="connsiteY29" fmla="*/ 5179 h 10000"/>
                      <a:gd name="connsiteX30" fmla="*/ 4384 w 10000"/>
                      <a:gd name="connsiteY30" fmla="*/ 5082 h 10000"/>
                      <a:gd name="connsiteX31" fmla="*/ 4559 w 10000"/>
                      <a:gd name="connsiteY31" fmla="*/ 4918 h 10000"/>
                      <a:gd name="connsiteX32" fmla="*/ 4610 w 10000"/>
                      <a:gd name="connsiteY32" fmla="*/ 4868 h 10000"/>
                      <a:gd name="connsiteX33" fmla="*/ 4760 w 10000"/>
                      <a:gd name="connsiteY33" fmla="*/ 4729 h 10000"/>
                      <a:gd name="connsiteX34" fmla="*/ 4899 w 10000"/>
                      <a:gd name="connsiteY34" fmla="*/ 4586 h 10000"/>
                      <a:gd name="connsiteX35" fmla="*/ 4937 w 10000"/>
                      <a:gd name="connsiteY35" fmla="*/ 4540 h 10000"/>
                      <a:gd name="connsiteX36" fmla="*/ 5038 w 10000"/>
                      <a:gd name="connsiteY36" fmla="*/ 4443 h 10000"/>
                      <a:gd name="connsiteX37" fmla="*/ 5139 w 10000"/>
                      <a:gd name="connsiteY37" fmla="*/ 4325 h 10000"/>
                      <a:gd name="connsiteX38" fmla="*/ 5240 w 10000"/>
                      <a:gd name="connsiteY38" fmla="*/ 4233 h 10000"/>
                      <a:gd name="connsiteX39" fmla="*/ 5316 w 10000"/>
                      <a:gd name="connsiteY39" fmla="*/ 4182 h 10000"/>
                      <a:gd name="connsiteX40" fmla="*/ 5428 w 10000"/>
                      <a:gd name="connsiteY40" fmla="*/ 4065 h 10000"/>
                      <a:gd name="connsiteX41" fmla="*/ 5466 w 10000"/>
                      <a:gd name="connsiteY41" fmla="*/ 4044 h 10000"/>
                      <a:gd name="connsiteX42" fmla="*/ 5542 w 10000"/>
                      <a:gd name="connsiteY42" fmla="*/ 3947 h 10000"/>
                      <a:gd name="connsiteX43" fmla="*/ 5593 w 10000"/>
                      <a:gd name="connsiteY43" fmla="*/ 3901 h 10000"/>
                      <a:gd name="connsiteX44" fmla="*/ 5629 w 10000"/>
                      <a:gd name="connsiteY44" fmla="*/ 3829 h 10000"/>
                      <a:gd name="connsiteX45" fmla="*/ 5656 w 10000"/>
                      <a:gd name="connsiteY45" fmla="*/ 3758 h 10000"/>
                      <a:gd name="connsiteX46" fmla="*/ 5806 w 10000"/>
                      <a:gd name="connsiteY46" fmla="*/ 3426 h 10000"/>
                      <a:gd name="connsiteX47" fmla="*/ 5858 w 10000"/>
                      <a:gd name="connsiteY47" fmla="*/ 3144 h 10000"/>
                      <a:gd name="connsiteX48" fmla="*/ 5907 w 10000"/>
                      <a:gd name="connsiteY48" fmla="*/ 3001 h 10000"/>
                      <a:gd name="connsiteX49" fmla="*/ 5931 w 10000"/>
                      <a:gd name="connsiteY49" fmla="*/ 2930 h 10000"/>
                      <a:gd name="connsiteX50" fmla="*/ 5958 w 10000"/>
                      <a:gd name="connsiteY50" fmla="*/ 2858 h 10000"/>
                      <a:gd name="connsiteX51" fmla="*/ 6171 w 10000"/>
                      <a:gd name="connsiteY51" fmla="*/ 2388 h 10000"/>
                      <a:gd name="connsiteX52" fmla="*/ 6274 w 10000"/>
                      <a:gd name="connsiteY52" fmla="*/ 2266 h 10000"/>
                      <a:gd name="connsiteX53" fmla="*/ 6373 w 10000"/>
                      <a:gd name="connsiteY53" fmla="*/ 2148 h 10000"/>
                      <a:gd name="connsiteX54" fmla="*/ 6511 w 10000"/>
                      <a:gd name="connsiteY54" fmla="*/ 2102 h 10000"/>
                      <a:gd name="connsiteX55" fmla="*/ 6563 w 10000"/>
                      <a:gd name="connsiteY55" fmla="*/ 2081 h 10000"/>
                      <a:gd name="connsiteX56" fmla="*/ 6939 w 10000"/>
                      <a:gd name="connsiteY56" fmla="*/ 2009 h 10000"/>
                      <a:gd name="connsiteX57" fmla="*/ 7105 w 10000"/>
                      <a:gd name="connsiteY57" fmla="*/ 1984 h 10000"/>
                      <a:gd name="connsiteX58" fmla="*/ 7326 w 10000"/>
                      <a:gd name="connsiteY58" fmla="*/ 1971 h 10000"/>
                      <a:gd name="connsiteX59" fmla="*/ 7682 w 10000"/>
                      <a:gd name="connsiteY59" fmla="*/ 1652 h 10000"/>
                      <a:gd name="connsiteX60" fmla="*/ 7936 w 10000"/>
                      <a:gd name="connsiteY60" fmla="*/ 1442 h 10000"/>
                      <a:gd name="connsiteX61" fmla="*/ 7974 w 10000"/>
                      <a:gd name="connsiteY61" fmla="*/ 1396 h 10000"/>
                      <a:gd name="connsiteX62" fmla="*/ 8200 w 10000"/>
                      <a:gd name="connsiteY62" fmla="*/ 1206 h 10000"/>
                      <a:gd name="connsiteX63" fmla="*/ 8238 w 10000"/>
                      <a:gd name="connsiteY63" fmla="*/ 1181 h 10000"/>
                      <a:gd name="connsiteX64" fmla="*/ 8276 w 10000"/>
                      <a:gd name="connsiteY64" fmla="*/ 1135 h 10000"/>
                      <a:gd name="connsiteX65" fmla="*/ 8325 w 10000"/>
                      <a:gd name="connsiteY65" fmla="*/ 1110 h 10000"/>
                      <a:gd name="connsiteX66" fmla="*/ 8363 w 10000"/>
                      <a:gd name="connsiteY66" fmla="*/ 1084 h 10000"/>
                      <a:gd name="connsiteX67" fmla="*/ 8415 w 10000"/>
                      <a:gd name="connsiteY67" fmla="*/ 1063 h 10000"/>
                      <a:gd name="connsiteX68" fmla="*/ 8464 w 10000"/>
                      <a:gd name="connsiteY68" fmla="*/ 1017 h 10000"/>
                      <a:gd name="connsiteX69" fmla="*/ 8616 w 10000"/>
                      <a:gd name="connsiteY69" fmla="*/ 895 h 10000"/>
                      <a:gd name="connsiteX70" fmla="*/ 8652 w 10000"/>
                      <a:gd name="connsiteY70" fmla="*/ 874 h 10000"/>
                      <a:gd name="connsiteX71" fmla="*/ 8753 w 10000"/>
                      <a:gd name="connsiteY71" fmla="*/ 828 h 10000"/>
                      <a:gd name="connsiteX72" fmla="*/ 8892 w 10000"/>
                      <a:gd name="connsiteY72" fmla="*/ 731 h 10000"/>
                      <a:gd name="connsiteX73" fmla="*/ 8981 w 10000"/>
                      <a:gd name="connsiteY73" fmla="*/ 685 h 10000"/>
                      <a:gd name="connsiteX74" fmla="*/ 9232 w 10000"/>
                      <a:gd name="connsiteY74" fmla="*/ 517 h 10000"/>
                      <a:gd name="connsiteX75" fmla="*/ 9322 w 10000"/>
                      <a:gd name="connsiteY75" fmla="*/ 450 h 10000"/>
                      <a:gd name="connsiteX76" fmla="*/ 9384 w 10000"/>
                      <a:gd name="connsiteY76" fmla="*/ 399 h 10000"/>
                      <a:gd name="connsiteX77" fmla="*/ 9433 w 10000"/>
                      <a:gd name="connsiteY77" fmla="*/ 378 h 10000"/>
                      <a:gd name="connsiteX78" fmla="*/ 9523 w 10000"/>
                      <a:gd name="connsiteY78" fmla="*/ 307 h 10000"/>
                      <a:gd name="connsiteX79" fmla="*/ 9572 w 10000"/>
                      <a:gd name="connsiteY79" fmla="*/ 282 h 10000"/>
                      <a:gd name="connsiteX80" fmla="*/ 9711 w 10000"/>
                      <a:gd name="connsiteY80" fmla="*/ 189 h 10000"/>
                      <a:gd name="connsiteX81" fmla="*/ 9812 w 10000"/>
                      <a:gd name="connsiteY81" fmla="*/ 118 h 10000"/>
                      <a:gd name="connsiteX82" fmla="*/ 9899 w 10000"/>
                      <a:gd name="connsiteY82" fmla="*/ 71 h 10000"/>
                      <a:gd name="connsiteX83" fmla="*/ 9962 w 10000"/>
                      <a:gd name="connsiteY83" fmla="*/ 21 h 10000"/>
                      <a:gd name="connsiteX84" fmla="*/ 10000 w 10000"/>
                      <a:gd name="connsiteY8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800 w 10000"/>
                      <a:gd name="connsiteY12" fmla="*/ 7188 h 10000"/>
                      <a:gd name="connsiteX13" fmla="*/ 1928 w 10000"/>
                      <a:gd name="connsiteY13" fmla="*/ 7091 h 10000"/>
                      <a:gd name="connsiteX14" fmla="*/ 2129 w 10000"/>
                      <a:gd name="connsiteY14" fmla="*/ 6948 h 10000"/>
                      <a:gd name="connsiteX15" fmla="*/ 2310 w 10000"/>
                      <a:gd name="connsiteY15" fmla="*/ 6873 h 10000"/>
                      <a:gd name="connsiteX16" fmla="*/ 2532 w 10000"/>
                      <a:gd name="connsiteY16" fmla="*/ 6620 h 10000"/>
                      <a:gd name="connsiteX17" fmla="*/ 2582 w 10000"/>
                      <a:gd name="connsiteY17" fmla="*/ 6570 h 10000"/>
                      <a:gd name="connsiteX18" fmla="*/ 2721 w 10000"/>
                      <a:gd name="connsiteY18" fmla="*/ 6452 h 10000"/>
                      <a:gd name="connsiteX19" fmla="*/ 2808 w 10000"/>
                      <a:gd name="connsiteY19" fmla="*/ 6381 h 10000"/>
                      <a:gd name="connsiteX20" fmla="*/ 2884 w 10000"/>
                      <a:gd name="connsiteY20" fmla="*/ 6335 h 10000"/>
                      <a:gd name="connsiteX21" fmla="*/ 3023 w 10000"/>
                      <a:gd name="connsiteY21" fmla="*/ 6217 h 10000"/>
                      <a:gd name="connsiteX22" fmla="*/ 3350 w 10000"/>
                      <a:gd name="connsiteY22" fmla="*/ 5935 h 10000"/>
                      <a:gd name="connsiteX23" fmla="*/ 3388 w 10000"/>
                      <a:gd name="connsiteY23" fmla="*/ 5910 h 10000"/>
                      <a:gd name="connsiteX24" fmla="*/ 3527 w 10000"/>
                      <a:gd name="connsiteY24" fmla="*/ 5792 h 10000"/>
                      <a:gd name="connsiteX25" fmla="*/ 3641 w 10000"/>
                      <a:gd name="connsiteY25" fmla="*/ 5696 h 10000"/>
                      <a:gd name="connsiteX26" fmla="*/ 4169 w 10000"/>
                      <a:gd name="connsiteY26" fmla="*/ 5271 h 10000"/>
                      <a:gd name="connsiteX27" fmla="*/ 4207 w 10000"/>
                      <a:gd name="connsiteY27" fmla="*/ 5246 h 10000"/>
                      <a:gd name="connsiteX28" fmla="*/ 4245 w 10000"/>
                      <a:gd name="connsiteY28" fmla="*/ 5200 h 10000"/>
                      <a:gd name="connsiteX29" fmla="*/ 4283 w 10000"/>
                      <a:gd name="connsiteY29" fmla="*/ 5179 h 10000"/>
                      <a:gd name="connsiteX30" fmla="*/ 4384 w 10000"/>
                      <a:gd name="connsiteY30" fmla="*/ 5082 h 10000"/>
                      <a:gd name="connsiteX31" fmla="*/ 4559 w 10000"/>
                      <a:gd name="connsiteY31" fmla="*/ 4918 h 10000"/>
                      <a:gd name="connsiteX32" fmla="*/ 4610 w 10000"/>
                      <a:gd name="connsiteY32" fmla="*/ 4868 h 10000"/>
                      <a:gd name="connsiteX33" fmla="*/ 4760 w 10000"/>
                      <a:gd name="connsiteY33" fmla="*/ 4729 h 10000"/>
                      <a:gd name="connsiteX34" fmla="*/ 4899 w 10000"/>
                      <a:gd name="connsiteY34" fmla="*/ 4586 h 10000"/>
                      <a:gd name="connsiteX35" fmla="*/ 4937 w 10000"/>
                      <a:gd name="connsiteY35" fmla="*/ 4540 h 10000"/>
                      <a:gd name="connsiteX36" fmla="*/ 5038 w 10000"/>
                      <a:gd name="connsiteY36" fmla="*/ 4443 h 10000"/>
                      <a:gd name="connsiteX37" fmla="*/ 5139 w 10000"/>
                      <a:gd name="connsiteY37" fmla="*/ 4325 h 10000"/>
                      <a:gd name="connsiteX38" fmla="*/ 5240 w 10000"/>
                      <a:gd name="connsiteY38" fmla="*/ 4233 h 10000"/>
                      <a:gd name="connsiteX39" fmla="*/ 5316 w 10000"/>
                      <a:gd name="connsiteY39" fmla="*/ 4182 h 10000"/>
                      <a:gd name="connsiteX40" fmla="*/ 5428 w 10000"/>
                      <a:gd name="connsiteY40" fmla="*/ 4065 h 10000"/>
                      <a:gd name="connsiteX41" fmla="*/ 5466 w 10000"/>
                      <a:gd name="connsiteY41" fmla="*/ 4044 h 10000"/>
                      <a:gd name="connsiteX42" fmla="*/ 5542 w 10000"/>
                      <a:gd name="connsiteY42" fmla="*/ 3947 h 10000"/>
                      <a:gd name="connsiteX43" fmla="*/ 5593 w 10000"/>
                      <a:gd name="connsiteY43" fmla="*/ 3901 h 10000"/>
                      <a:gd name="connsiteX44" fmla="*/ 5629 w 10000"/>
                      <a:gd name="connsiteY44" fmla="*/ 3829 h 10000"/>
                      <a:gd name="connsiteX45" fmla="*/ 5656 w 10000"/>
                      <a:gd name="connsiteY45" fmla="*/ 3758 h 10000"/>
                      <a:gd name="connsiteX46" fmla="*/ 5806 w 10000"/>
                      <a:gd name="connsiteY46" fmla="*/ 3426 h 10000"/>
                      <a:gd name="connsiteX47" fmla="*/ 5858 w 10000"/>
                      <a:gd name="connsiteY47" fmla="*/ 3144 h 10000"/>
                      <a:gd name="connsiteX48" fmla="*/ 5907 w 10000"/>
                      <a:gd name="connsiteY48" fmla="*/ 3001 h 10000"/>
                      <a:gd name="connsiteX49" fmla="*/ 5931 w 10000"/>
                      <a:gd name="connsiteY49" fmla="*/ 2930 h 10000"/>
                      <a:gd name="connsiteX50" fmla="*/ 5958 w 10000"/>
                      <a:gd name="connsiteY50" fmla="*/ 2858 h 10000"/>
                      <a:gd name="connsiteX51" fmla="*/ 6171 w 10000"/>
                      <a:gd name="connsiteY51" fmla="*/ 2388 h 10000"/>
                      <a:gd name="connsiteX52" fmla="*/ 6274 w 10000"/>
                      <a:gd name="connsiteY52" fmla="*/ 2266 h 10000"/>
                      <a:gd name="connsiteX53" fmla="*/ 6373 w 10000"/>
                      <a:gd name="connsiteY53" fmla="*/ 2148 h 10000"/>
                      <a:gd name="connsiteX54" fmla="*/ 6511 w 10000"/>
                      <a:gd name="connsiteY54" fmla="*/ 2102 h 10000"/>
                      <a:gd name="connsiteX55" fmla="*/ 6563 w 10000"/>
                      <a:gd name="connsiteY55" fmla="*/ 2081 h 10000"/>
                      <a:gd name="connsiteX56" fmla="*/ 6939 w 10000"/>
                      <a:gd name="connsiteY56" fmla="*/ 2009 h 10000"/>
                      <a:gd name="connsiteX57" fmla="*/ 7105 w 10000"/>
                      <a:gd name="connsiteY57" fmla="*/ 1984 h 10000"/>
                      <a:gd name="connsiteX58" fmla="*/ 7326 w 10000"/>
                      <a:gd name="connsiteY58" fmla="*/ 1971 h 10000"/>
                      <a:gd name="connsiteX59" fmla="*/ 7682 w 10000"/>
                      <a:gd name="connsiteY59" fmla="*/ 1652 h 10000"/>
                      <a:gd name="connsiteX60" fmla="*/ 7936 w 10000"/>
                      <a:gd name="connsiteY60" fmla="*/ 1442 h 10000"/>
                      <a:gd name="connsiteX61" fmla="*/ 7974 w 10000"/>
                      <a:gd name="connsiteY61" fmla="*/ 1396 h 10000"/>
                      <a:gd name="connsiteX62" fmla="*/ 8200 w 10000"/>
                      <a:gd name="connsiteY62" fmla="*/ 1206 h 10000"/>
                      <a:gd name="connsiteX63" fmla="*/ 8238 w 10000"/>
                      <a:gd name="connsiteY63" fmla="*/ 1181 h 10000"/>
                      <a:gd name="connsiteX64" fmla="*/ 8276 w 10000"/>
                      <a:gd name="connsiteY64" fmla="*/ 1135 h 10000"/>
                      <a:gd name="connsiteX65" fmla="*/ 8325 w 10000"/>
                      <a:gd name="connsiteY65" fmla="*/ 1110 h 10000"/>
                      <a:gd name="connsiteX66" fmla="*/ 8363 w 10000"/>
                      <a:gd name="connsiteY66" fmla="*/ 1084 h 10000"/>
                      <a:gd name="connsiteX67" fmla="*/ 8415 w 10000"/>
                      <a:gd name="connsiteY67" fmla="*/ 1063 h 10000"/>
                      <a:gd name="connsiteX68" fmla="*/ 8464 w 10000"/>
                      <a:gd name="connsiteY68" fmla="*/ 1017 h 10000"/>
                      <a:gd name="connsiteX69" fmla="*/ 8616 w 10000"/>
                      <a:gd name="connsiteY69" fmla="*/ 895 h 10000"/>
                      <a:gd name="connsiteX70" fmla="*/ 8652 w 10000"/>
                      <a:gd name="connsiteY70" fmla="*/ 874 h 10000"/>
                      <a:gd name="connsiteX71" fmla="*/ 8753 w 10000"/>
                      <a:gd name="connsiteY71" fmla="*/ 828 h 10000"/>
                      <a:gd name="connsiteX72" fmla="*/ 8892 w 10000"/>
                      <a:gd name="connsiteY72" fmla="*/ 731 h 10000"/>
                      <a:gd name="connsiteX73" fmla="*/ 8981 w 10000"/>
                      <a:gd name="connsiteY73" fmla="*/ 685 h 10000"/>
                      <a:gd name="connsiteX74" fmla="*/ 9232 w 10000"/>
                      <a:gd name="connsiteY74" fmla="*/ 517 h 10000"/>
                      <a:gd name="connsiteX75" fmla="*/ 9322 w 10000"/>
                      <a:gd name="connsiteY75" fmla="*/ 450 h 10000"/>
                      <a:gd name="connsiteX76" fmla="*/ 9384 w 10000"/>
                      <a:gd name="connsiteY76" fmla="*/ 399 h 10000"/>
                      <a:gd name="connsiteX77" fmla="*/ 9433 w 10000"/>
                      <a:gd name="connsiteY77" fmla="*/ 378 h 10000"/>
                      <a:gd name="connsiteX78" fmla="*/ 9523 w 10000"/>
                      <a:gd name="connsiteY78" fmla="*/ 307 h 10000"/>
                      <a:gd name="connsiteX79" fmla="*/ 9572 w 10000"/>
                      <a:gd name="connsiteY79" fmla="*/ 282 h 10000"/>
                      <a:gd name="connsiteX80" fmla="*/ 9711 w 10000"/>
                      <a:gd name="connsiteY80" fmla="*/ 189 h 10000"/>
                      <a:gd name="connsiteX81" fmla="*/ 9812 w 10000"/>
                      <a:gd name="connsiteY81" fmla="*/ 118 h 10000"/>
                      <a:gd name="connsiteX82" fmla="*/ 9899 w 10000"/>
                      <a:gd name="connsiteY82" fmla="*/ 71 h 10000"/>
                      <a:gd name="connsiteX83" fmla="*/ 9962 w 10000"/>
                      <a:gd name="connsiteY83" fmla="*/ 21 h 10000"/>
                      <a:gd name="connsiteX84" fmla="*/ 10000 w 10000"/>
                      <a:gd name="connsiteY84" fmla="*/ 0 h 10000"/>
                      <a:gd name="connsiteX0" fmla="*/ 0 w 10000"/>
                      <a:gd name="connsiteY0" fmla="*/ 10000 h 10000"/>
                      <a:gd name="connsiteX1" fmla="*/ 13 w 10000"/>
                      <a:gd name="connsiteY1" fmla="*/ 9340 h 10000"/>
                      <a:gd name="connsiteX2" fmla="*/ 114 w 10000"/>
                      <a:gd name="connsiteY2" fmla="*/ 8983 h 10000"/>
                      <a:gd name="connsiteX3" fmla="*/ 188 w 10000"/>
                      <a:gd name="connsiteY3" fmla="*/ 8890 h 10000"/>
                      <a:gd name="connsiteX4" fmla="*/ 278 w 10000"/>
                      <a:gd name="connsiteY4" fmla="*/ 8794 h 10000"/>
                      <a:gd name="connsiteX5" fmla="*/ 605 w 10000"/>
                      <a:gd name="connsiteY5" fmla="*/ 8462 h 10000"/>
                      <a:gd name="connsiteX6" fmla="*/ 882 w 10000"/>
                      <a:gd name="connsiteY6" fmla="*/ 8155 h 10000"/>
                      <a:gd name="connsiteX7" fmla="*/ 920 w 10000"/>
                      <a:gd name="connsiteY7" fmla="*/ 8108 h 10000"/>
                      <a:gd name="connsiteX8" fmla="*/ 1223 w 10000"/>
                      <a:gd name="connsiteY8" fmla="*/ 7776 h 10000"/>
                      <a:gd name="connsiteX9" fmla="*/ 1386 w 10000"/>
                      <a:gd name="connsiteY9" fmla="*/ 7612 h 10000"/>
                      <a:gd name="connsiteX10" fmla="*/ 1574 w 10000"/>
                      <a:gd name="connsiteY10" fmla="*/ 7423 h 10000"/>
                      <a:gd name="connsiteX11" fmla="*/ 1688 w 10000"/>
                      <a:gd name="connsiteY11" fmla="*/ 7306 h 10000"/>
                      <a:gd name="connsiteX12" fmla="*/ 1800 w 10000"/>
                      <a:gd name="connsiteY12" fmla="*/ 7188 h 10000"/>
                      <a:gd name="connsiteX13" fmla="*/ 1928 w 10000"/>
                      <a:gd name="connsiteY13" fmla="*/ 7091 h 10000"/>
                      <a:gd name="connsiteX14" fmla="*/ 2129 w 10000"/>
                      <a:gd name="connsiteY14" fmla="*/ 6948 h 10000"/>
                      <a:gd name="connsiteX15" fmla="*/ 2532 w 10000"/>
                      <a:gd name="connsiteY15" fmla="*/ 6620 h 10000"/>
                      <a:gd name="connsiteX16" fmla="*/ 2582 w 10000"/>
                      <a:gd name="connsiteY16" fmla="*/ 6570 h 10000"/>
                      <a:gd name="connsiteX17" fmla="*/ 2721 w 10000"/>
                      <a:gd name="connsiteY17" fmla="*/ 6452 h 10000"/>
                      <a:gd name="connsiteX18" fmla="*/ 2808 w 10000"/>
                      <a:gd name="connsiteY18" fmla="*/ 6381 h 10000"/>
                      <a:gd name="connsiteX19" fmla="*/ 2884 w 10000"/>
                      <a:gd name="connsiteY19" fmla="*/ 6335 h 10000"/>
                      <a:gd name="connsiteX20" fmla="*/ 3023 w 10000"/>
                      <a:gd name="connsiteY20" fmla="*/ 6217 h 10000"/>
                      <a:gd name="connsiteX21" fmla="*/ 3350 w 10000"/>
                      <a:gd name="connsiteY21" fmla="*/ 5935 h 10000"/>
                      <a:gd name="connsiteX22" fmla="*/ 3388 w 10000"/>
                      <a:gd name="connsiteY22" fmla="*/ 5910 h 10000"/>
                      <a:gd name="connsiteX23" fmla="*/ 3527 w 10000"/>
                      <a:gd name="connsiteY23" fmla="*/ 5792 h 10000"/>
                      <a:gd name="connsiteX24" fmla="*/ 3641 w 10000"/>
                      <a:gd name="connsiteY24" fmla="*/ 5696 h 10000"/>
                      <a:gd name="connsiteX25" fmla="*/ 4169 w 10000"/>
                      <a:gd name="connsiteY25" fmla="*/ 5271 h 10000"/>
                      <a:gd name="connsiteX26" fmla="*/ 4207 w 10000"/>
                      <a:gd name="connsiteY26" fmla="*/ 5246 h 10000"/>
                      <a:gd name="connsiteX27" fmla="*/ 4245 w 10000"/>
                      <a:gd name="connsiteY27" fmla="*/ 5200 h 10000"/>
                      <a:gd name="connsiteX28" fmla="*/ 4283 w 10000"/>
                      <a:gd name="connsiteY28" fmla="*/ 5179 h 10000"/>
                      <a:gd name="connsiteX29" fmla="*/ 4384 w 10000"/>
                      <a:gd name="connsiteY29" fmla="*/ 5082 h 10000"/>
                      <a:gd name="connsiteX30" fmla="*/ 4559 w 10000"/>
                      <a:gd name="connsiteY30" fmla="*/ 4918 h 10000"/>
                      <a:gd name="connsiteX31" fmla="*/ 4610 w 10000"/>
                      <a:gd name="connsiteY31" fmla="*/ 4868 h 10000"/>
                      <a:gd name="connsiteX32" fmla="*/ 4760 w 10000"/>
                      <a:gd name="connsiteY32" fmla="*/ 4729 h 10000"/>
                      <a:gd name="connsiteX33" fmla="*/ 4899 w 10000"/>
                      <a:gd name="connsiteY33" fmla="*/ 4586 h 10000"/>
                      <a:gd name="connsiteX34" fmla="*/ 4937 w 10000"/>
                      <a:gd name="connsiteY34" fmla="*/ 4540 h 10000"/>
                      <a:gd name="connsiteX35" fmla="*/ 5038 w 10000"/>
                      <a:gd name="connsiteY35" fmla="*/ 4443 h 10000"/>
                      <a:gd name="connsiteX36" fmla="*/ 5139 w 10000"/>
                      <a:gd name="connsiteY36" fmla="*/ 4325 h 10000"/>
                      <a:gd name="connsiteX37" fmla="*/ 5240 w 10000"/>
                      <a:gd name="connsiteY37" fmla="*/ 4233 h 10000"/>
                      <a:gd name="connsiteX38" fmla="*/ 5316 w 10000"/>
                      <a:gd name="connsiteY38" fmla="*/ 4182 h 10000"/>
                      <a:gd name="connsiteX39" fmla="*/ 5428 w 10000"/>
                      <a:gd name="connsiteY39" fmla="*/ 4065 h 10000"/>
                      <a:gd name="connsiteX40" fmla="*/ 5466 w 10000"/>
                      <a:gd name="connsiteY40" fmla="*/ 4044 h 10000"/>
                      <a:gd name="connsiteX41" fmla="*/ 5542 w 10000"/>
                      <a:gd name="connsiteY41" fmla="*/ 3947 h 10000"/>
                      <a:gd name="connsiteX42" fmla="*/ 5593 w 10000"/>
                      <a:gd name="connsiteY42" fmla="*/ 3901 h 10000"/>
                      <a:gd name="connsiteX43" fmla="*/ 5629 w 10000"/>
                      <a:gd name="connsiteY43" fmla="*/ 3829 h 10000"/>
                      <a:gd name="connsiteX44" fmla="*/ 5656 w 10000"/>
                      <a:gd name="connsiteY44" fmla="*/ 3758 h 10000"/>
                      <a:gd name="connsiteX45" fmla="*/ 5806 w 10000"/>
                      <a:gd name="connsiteY45" fmla="*/ 3426 h 10000"/>
                      <a:gd name="connsiteX46" fmla="*/ 5858 w 10000"/>
                      <a:gd name="connsiteY46" fmla="*/ 3144 h 10000"/>
                      <a:gd name="connsiteX47" fmla="*/ 5907 w 10000"/>
                      <a:gd name="connsiteY47" fmla="*/ 3001 h 10000"/>
                      <a:gd name="connsiteX48" fmla="*/ 5931 w 10000"/>
                      <a:gd name="connsiteY48" fmla="*/ 2930 h 10000"/>
                      <a:gd name="connsiteX49" fmla="*/ 5958 w 10000"/>
                      <a:gd name="connsiteY49" fmla="*/ 2858 h 10000"/>
                      <a:gd name="connsiteX50" fmla="*/ 6171 w 10000"/>
                      <a:gd name="connsiteY50" fmla="*/ 2388 h 10000"/>
                      <a:gd name="connsiteX51" fmla="*/ 6274 w 10000"/>
                      <a:gd name="connsiteY51" fmla="*/ 2266 h 10000"/>
                      <a:gd name="connsiteX52" fmla="*/ 6373 w 10000"/>
                      <a:gd name="connsiteY52" fmla="*/ 2148 h 10000"/>
                      <a:gd name="connsiteX53" fmla="*/ 6511 w 10000"/>
                      <a:gd name="connsiteY53" fmla="*/ 2102 h 10000"/>
                      <a:gd name="connsiteX54" fmla="*/ 6563 w 10000"/>
                      <a:gd name="connsiteY54" fmla="*/ 2081 h 10000"/>
                      <a:gd name="connsiteX55" fmla="*/ 6939 w 10000"/>
                      <a:gd name="connsiteY55" fmla="*/ 2009 h 10000"/>
                      <a:gd name="connsiteX56" fmla="*/ 7105 w 10000"/>
                      <a:gd name="connsiteY56" fmla="*/ 1984 h 10000"/>
                      <a:gd name="connsiteX57" fmla="*/ 7326 w 10000"/>
                      <a:gd name="connsiteY57" fmla="*/ 1971 h 10000"/>
                      <a:gd name="connsiteX58" fmla="*/ 7682 w 10000"/>
                      <a:gd name="connsiteY58" fmla="*/ 1652 h 10000"/>
                      <a:gd name="connsiteX59" fmla="*/ 7936 w 10000"/>
                      <a:gd name="connsiteY59" fmla="*/ 1442 h 10000"/>
                      <a:gd name="connsiteX60" fmla="*/ 7974 w 10000"/>
                      <a:gd name="connsiteY60" fmla="*/ 1396 h 10000"/>
                      <a:gd name="connsiteX61" fmla="*/ 8200 w 10000"/>
                      <a:gd name="connsiteY61" fmla="*/ 1206 h 10000"/>
                      <a:gd name="connsiteX62" fmla="*/ 8238 w 10000"/>
                      <a:gd name="connsiteY62" fmla="*/ 1181 h 10000"/>
                      <a:gd name="connsiteX63" fmla="*/ 8276 w 10000"/>
                      <a:gd name="connsiteY63" fmla="*/ 1135 h 10000"/>
                      <a:gd name="connsiteX64" fmla="*/ 8325 w 10000"/>
                      <a:gd name="connsiteY64" fmla="*/ 1110 h 10000"/>
                      <a:gd name="connsiteX65" fmla="*/ 8363 w 10000"/>
                      <a:gd name="connsiteY65" fmla="*/ 1084 h 10000"/>
                      <a:gd name="connsiteX66" fmla="*/ 8415 w 10000"/>
                      <a:gd name="connsiteY66" fmla="*/ 1063 h 10000"/>
                      <a:gd name="connsiteX67" fmla="*/ 8464 w 10000"/>
                      <a:gd name="connsiteY67" fmla="*/ 1017 h 10000"/>
                      <a:gd name="connsiteX68" fmla="*/ 8616 w 10000"/>
                      <a:gd name="connsiteY68" fmla="*/ 895 h 10000"/>
                      <a:gd name="connsiteX69" fmla="*/ 8652 w 10000"/>
                      <a:gd name="connsiteY69" fmla="*/ 874 h 10000"/>
                      <a:gd name="connsiteX70" fmla="*/ 8753 w 10000"/>
                      <a:gd name="connsiteY70" fmla="*/ 828 h 10000"/>
                      <a:gd name="connsiteX71" fmla="*/ 8892 w 10000"/>
                      <a:gd name="connsiteY71" fmla="*/ 731 h 10000"/>
                      <a:gd name="connsiteX72" fmla="*/ 8981 w 10000"/>
                      <a:gd name="connsiteY72" fmla="*/ 685 h 10000"/>
                      <a:gd name="connsiteX73" fmla="*/ 9232 w 10000"/>
                      <a:gd name="connsiteY73" fmla="*/ 517 h 10000"/>
                      <a:gd name="connsiteX74" fmla="*/ 9322 w 10000"/>
                      <a:gd name="connsiteY74" fmla="*/ 450 h 10000"/>
                      <a:gd name="connsiteX75" fmla="*/ 9384 w 10000"/>
                      <a:gd name="connsiteY75" fmla="*/ 399 h 10000"/>
                      <a:gd name="connsiteX76" fmla="*/ 9433 w 10000"/>
                      <a:gd name="connsiteY76" fmla="*/ 378 h 10000"/>
                      <a:gd name="connsiteX77" fmla="*/ 9523 w 10000"/>
                      <a:gd name="connsiteY77" fmla="*/ 307 h 10000"/>
                      <a:gd name="connsiteX78" fmla="*/ 9572 w 10000"/>
                      <a:gd name="connsiteY78" fmla="*/ 282 h 10000"/>
                      <a:gd name="connsiteX79" fmla="*/ 9711 w 10000"/>
                      <a:gd name="connsiteY79" fmla="*/ 189 h 10000"/>
                      <a:gd name="connsiteX80" fmla="*/ 9812 w 10000"/>
                      <a:gd name="connsiteY80" fmla="*/ 118 h 10000"/>
                      <a:gd name="connsiteX81" fmla="*/ 9899 w 10000"/>
                      <a:gd name="connsiteY81" fmla="*/ 71 h 10000"/>
                      <a:gd name="connsiteX82" fmla="*/ 9962 w 10000"/>
                      <a:gd name="connsiteY82" fmla="*/ 21 h 10000"/>
                      <a:gd name="connsiteX83" fmla="*/ 10000 w 10000"/>
                      <a:gd name="connsiteY83" fmla="*/ 0 h 1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</a:cxnLst>
                    <a:rect l="l" t="t" r="r" b="b"/>
                    <a:pathLst>
                      <a:path w="10000" h="10000">
                        <a:moveTo>
                          <a:pt x="0" y="10000"/>
                        </a:moveTo>
                        <a:cubicBezTo>
                          <a:pt x="4" y="9781"/>
                          <a:pt x="2" y="9559"/>
                          <a:pt x="13" y="9340"/>
                        </a:cubicBezTo>
                        <a:cubicBezTo>
                          <a:pt x="32" y="9171"/>
                          <a:pt x="85" y="9058"/>
                          <a:pt x="114" y="8983"/>
                        </a:cubicBezTo>
                        <a:cubicBezTo>
                          <a:pt x="134" y="8945"/>
                          <a:pt x="163" y="8920"/>
                          <a:pt x="188" y="8890"/>
                        </a:cubicBezTo>
                        <a:cubicBezTo>
                          <a:pt x="242" y="8823"/>
                          <a:pt x="213" y="8852"/>
                          <a:pt x="278" y="8794"/>
                        </a:cubicBezTo>
                        <a:cubicBezTo>
                          <a:pt x="348" y="8723"/>
                          <a:pt x="504" y="8568"/>
                          <a:pt x="605" y="8462"/>
                        </a:cubicBezTo>
                        <a:lnTo>
                          <a:pt x="882" y="8155"/>
                        </a:lnTo>
                        <a:cubicBezTo>
                          <a:pt x="896" y="8146"/>
                          <a:pt x="905" y="8121"/>
                          <a:pt x="920" y="8108"/>
                        </a:cubicBezTo>
                        <a:cubicBezTo>
                          <a:pt x="977" y="8045"/>
                          <a:pt x="1145" y="7859"/>
                          <a:pt x="1223" y="7776"/>
                        </a:cubicBezTo>
                        <a:cubicBezTo>
                          <a:pt x="1256" y="7744"/>
                          <a:pt x="1344" y="7651"/>
                          <a:pt x="1386" y="7612"/>
                        </a:cubicBezTo>
                        <a:cubicBezTo>
                          <a:pt x="1445" y="7553"/>
                          <a:pt x="1536" y="7459"/>
                          <a:pt x="1574" y="7423"/>
                        </a:cubicBezTo>
                        <a:cubicBezTo>
                          <a:pt x="1624" y="7372"/>
                          <a:pt x="1663" y="7330"/>
                          <a:pt x="1688" y="7306"/>
                        </a:cubicBezTo>
                        <a:cubicBezTo>
                          <a:pt x="1726" y="7267"/>
                          <a:pt x="1760" y="7224"/>
                          <a:pt x="1800" y="7188"/>
                        </a:cubicBezTo>
                        <a:cubicBezTo>
                          <a:pt x="1840" y="7152"/>
                          <a:pt x="1900" y="7115"/>
                          <a:pt x="1928" y="7091"/>
                        </a:cubicBezTo>
                        <a:cubicBezTo>
                          <a:pt x="1983" y="7051"/>
                          <a:pt x="2089" y="6975"/>
                          <a:pt x="2129" y="6948"/>
                        </a:cubicBezTo>
                        <a:cubicBezTo>
                          <a:pt x="2230" y="6869"/>
                          <a:pt x="2457" y="6683"/>
                          <a:pt x="2532" y="6620"/>
                        </a:cubicBezTo>
                        <a:cubicBezTo>
                          <a:pt x="2546" y="6599"/>
                          <a:pt x="2566" y="6591"/>
                          <a:pt x="2582" y="6570"/>
                        </a:cubicBezTo>
                        <a:cubicBezTo>
                          <a:pt x="2614" y="6542"/>
                          <a:pt x="2684" y="6483"/>
                          <a:pt x="2721" y="6452"/>
                        </a:cubicBezTo>
                        <a:cubicBezTo>
                          <a:pt x="2752" y="6428"/>
                          <a:pt x="2781" y="6400"/>
                          <a:pt x="2808" y="6381"/>
                        </a:cubicBezTo>
                        <a:cubicBezTo>
                          <a:pt x="2835" y="6368"/>
                          <a:pt x="2859" y="6351"/>
                          <a:pt x="2884" y="6335"/>
                        </a:cubicBezTo>
                        <a:cubicBezTo>
                          <a:pt x="2920" y="6308"/>
                          <a:pt x="2945" y="6284"/>
                          <a:pt x="3023" y="6217"/>
                        </a:cubicBezTo>
                        <a:cubicBezTo>
                          <a:pt x="3094" y="6154"/>
                          <a:pt x="3289" y="5986"/>
                          <a:pt x="3350" y="5935"/>
                        </a:cubicBezTo>
                        <a:cubicBezTo>
                          <a:pt x="3363" y="5927"/>
                          <a:pt x="3374" y="5918"/>
                          <a:pt x="3388" y="5910"/>
                        </a:cubicBezTo>
                        <a:cubicBezTo>
                          <a:pt x="3418" y="5886"/>
                          <a:pt x="3485" y="5828"/>
                          <a:pt x="3527" y="5792"/>
                        </a:cubicBezTo>
                        <a:cubicBezTo>
                          <a:pt x="3561" y="5761"/>
                          <a:pt x="3618" y="5724"/>
                          <a:pt x="3641" y="5696"/>
                        </a:cubicBezTo>
                        <a:lnTo>
                          <a:pt x="4169" y="5271"/>
                        </a:lnTo>
                        <a:cubicBezTo>
                          <a:pt x="4180" y="5263"/>
                          <a:pt x="4194" y="5254"/>
                          <a:pt x="4207" y="5246"/>
                        </a:cubicBezTo>
                        <a:cubicBezTo>
                          <a:pt x="4219" y="5233"/>
                          <a:pt x="4232" y="5212"/>
                          <a:pt x="4245" y="5200"/>
                        </a:cubicBezTo>
                        <a:cubicBezTo>
                          <a:pt x="4257" y="5191"/>
                          <a:pt x="4272" y="5191"/>
                          <a:pt x="4283" y="5179"/>
                        </a:cubicBezTo>
                        <a:cubicBezTo>
                          <a:pt x="4306" y="5159"/>
                          <a:pt x="4359" y="5102"/>
                          <a:pt x="4384" y="5082"/>
                        </a:cubicBezTo>
                        <a:cubicBezTo>
                          <a:pt x="4442" y="5027"/>
                          <a:pt x="4501" y="4973"/>
                          <a:pt x="4559" y="4918"/>
                        </a:cubicBezTo>
                        <a:cubicBezTo>
                          <a:pt x="4577" y="4901"/>
                          <a:pt x="4595" y="4889"/>
                          <a:pt x="4610" y="4868"/>
                        </a:cubicBezTo>
                        <a:cubicBezTo>
                          <a:pt x="4644" y="4836"/>
                          <a:pt x="4722" y="4768"/>
                          <a:pt x="4760" y="4729"/>
                        </a:cubicBezTo>
                        <a:cubicBezTo>
                          <a:pt x="4808" y="4682"/>
                          <a:pt x="4870" y="4618"/>
                          <a:pt x="4899" y="4586"/>
                        </a:cubicBezTo>
                        <a:cubicBezTo>
                          <a:pt x="4913" y="4573"/>
                          <a:pt x="4926" y="4557"/>
                          <a:pt x="4937" y="4540"/>
                        </a:cubicBezTo>
                        <a:cubicBezTo>
                          <a:pt x="4960" y="4516"/>
                          <a:pt x="5004" y="4479"/>
                          <a:pt x="5038" y="4443"/>
                        </a:cubicBezTo>
                        <a:cubicBezTo>
                          <a:pt x="5063" y="4419"/>
                          <a:pt x="5105" y="4360"/>
                          <a:pt x="5139" y="4325"/>
                        </a:cubicBezTo>
                        <a:cubicBezTo>
                          <a:pt x="5175" y="4300"/>
                          <a:pt x="5204" y="4254"/>
                          <a:pt x="5240" y="4233"/>
                        </a:cubicBezTo>
                        <a:lnTo>
                          <a:pt x="5316" y="4182"/>
                        </a:lnTo>
                        <a:cubicBezTo>
                          <a:pt x="5347" y="4154"/>
                          <a:pt x="5403" y="4088"/>
                          <a:pt x="5428" y="4065"/>
                        </a:cubicBezTo>
                        <a:cubicBezTo>
                          <a:pt x="5441" y="4056"/>
                          <a:pt x="5455" y="4052"/>
                          <a:pt x="5466" y="4044"/>
                        </a:cubicBezTo>
                        <a:cubicBezTo>
                          <a:pt x="5493" y="4014"/>
                          <a:pt x="5515" y="3972"/>
                          <a:pt x="5542" y="3947"/>
                        </a:cubicBezTo>
                        <a:cubicBezTo>
                          <a:pt x="5559" y="3932"/>
                          <a:pt x="5576" y="3916"/>
                          <a:pt x="5593" y="3901"/>
                        </a:cubicBezTo>
                        <a:cubicBezTo>
                          <a:pt x="5605" y="3876"/>
                          <a:pt x="5618" y="3855"/>
                          <a:pt x="5629" y="3829"/>
                        </a:cubicBezTo>
                        <a:cubicBezTo>
                          <a:pt x="5640" y="3808"/>
                          <a:pt x="5645" y="3779"/>
                          <a:pt x="5656" y="3758"/>
                        </a:cubicBezTo>
                        <a:cubicBezTo>
                          <a:pt x="5685" y="3691"/>
                          <a:pt x="5777" y="3493"/>
                          <a:pt x="5806" y="3426"/>
                        </a:cubicBezTo>
                        <a:cubicBezTo>
                          <a:pt x="5840" y="3324"/>
                          <a:pt x="5841" y="3215"/>
                          <a:pt x="5858" y="3144"/>
                        </a:cubicBezTo>
                        <a:cubicBezTo>
                          <a:pt x="5869" y="3090"/>
                          <a:pt x="5891" y="3047"/>
                          <a:pt x="5907" y="3001"/>
                        </a:cubicBezTo>
                        <a:cubicBezTo>
                          <a:pt x="5915" y="2977"/>
                          <a:pt x="5923" y="2954"/>
                          <a:pt x="5931" y="2930"/>
                        </a:cubicBezTo>
                        <a:cubicBezTo>
                          <a:pt x="5940" y="2909"/>
                          <a:pt x="5918" y="2948"/>
                          <a:pt x="5958" y="2858"/>
                        </a:cubicBezTo>
                        <a:cubicBezTo>
                          <a:pt x="5998" y="2768"/>
                          <a:pt x="6118" y="2487"/>
                          <a:pt x="6171" y="2388"/>
                        </a:cubicBezTo>
                        <a:cubicBezTo>
                          <a:pt x="6191" y="2354"/>
                          <a:pt x="6240" y="2303"/>
                          <a:pt x="6274" y="2266"/>
                        </a:cubicBezTo>
                        <a:cubicBezTo>
                          <a:pt x="6308" y="2228"/>
                          <a:pt x="6335" y="2173"/>
                          <a:pt x="6373" y="2148"/>
                        </a:cubicBezTo>
                        <a:cubicBezTo>
                          <a:pt x="6411" y="2123"/>
                          <a:pt x="6480" y="2114"/>
                          <a:pt x="6511" y="2102"/>
                        </a:cubicBezTo>
                        <a:cubicBezTo>
                          <a:pt x="6543" y="2089"/>
                          <a:pt x="6545" y="2085"/>
                          <a:pt x="6563" y="2081"/>
                        </a:cubicBezTo>
                        <a:cubicBezTo>
                          <a:pt x="6702" y="2022"/>
                          <a:pt x="6733" y="2039"/>
                          <a:pt x="6939" y="2009"/>
                        </a:cubicBezTo>
                        <a:lnTo>
                          <a:pt x="7105" y="1984"/>
                        </a:lnTo>
                        <a:cubicBezTo>
                          <a:pt x="7170" y="1978"/>
                          <a:pt x="7230" y="2026"/>
                          <a:pt x="7326" y="1971"/>
                        </a:cubicBezTo>
                        <a:cubicBezTo>
                          <a:pt x="7400" y="1921"/>
                          <a:pt x="7580" y="1740"/>
                          <a:pt x="7682" y="1652"/>
                        </a:cubicBezTo>
                        <a:cubicBezTo>
                          <a:pt x="7760" y="1609"/>
                          <a:pt x="7887" y="1485"/>
                          <a:pt x="7936" y="1442"/>
                        </a:cubicBezTo>
                        <a:cubicBezTo>
                          <a:pt x="7947" y="1425"/>
                          <a:pt x="7962" y="1412"/>
                          <a:pt x="7974" y="1396"/>
                        </a:cubicBezTo>
                        <a:cubicBezTo>
                          <a:pt x="8018" y="1357"/>
                          <a:pt x="8156" y="1242"/>
                          <a:pt x="8200" y="1206"/>
                        </a:cubicBezTo>
                        <a:cubicBezTo>
                          <a:pt x="8213" y="1198"/>
                          <a:pt x="8225" y="1189"/>
                          <a:pt x="8238" y="1181"/>
                        </a:cubicBezTo>
                        <a:cubicBezTo>
                          <a:pt x="8249" y="1164"/>
                          <a:pt x="8262" y="1143"/>
                          <a:pt x="8276" y="1135"/>
                        </a:cubicBezTo>
                        <a:cubicBezTo>
                          <a:pt x="8292" y="1122"/>
                          <a:pt x="8309" y="1118"/>
                          <a:pt x="8325" y="1110"/>
                        </a:cubicBezTo>
                        <a:cubicBezTo>
                          <a:pt x="8339" y="1101"/>
                          <a:pt x="8350" y="1093"/>
                          <a:pt x="8363" y="1084"/>
                        </a:cubicBezTo>
                        <a:cubicBezTo>
                          <a:pt x="8381" y="1076"/>
                          <a:pt x="8397" y="1076"/>
                          <a:pt x="8415" y="1063"/>
                        </a:cubicBezTo>
                        <a:cubicBezTo>
                          <a:pt x="8430" y="1051"/>
                          <a:pt x="8448" y="1034"/>
                          <a:pt x="8464" y="1017"/>
                        </a:cubicBezTo>
                        <a:cubicBezTo>
                          <a:pt x="8498" y="989"/>
                          <a:pt x="8585" y="919"/>
                          <a:pt x="8616" y="895"/>
                        </a:cubicBezTo>
                        <a:cubicBezTo>
                          <a:pt x="8627" y="891"/>
                          <a:pt x="8641" y="879"/>
                          <a:pt x="8652" y="874"/>
                        </a:cubicBezTo>
                        <a:cubicBezTo>
                          <a:pt x="8686" y="858"/>
                          <a:pt x="8713" y="852"/>
                          <a:pt x="8753" y="828"/>
                        </a:cubicBezTo>
                        <a:cubicBezTo>
                          <a:pt x="8793" y="804"/>
                          <a:pt x="8854" y="755"/>
                          <a:pt x="8892" y="731"/>
                        </a:cubicBezTo>
                        <a:cubicBezTo>
                          <a:pt x="8907" y="727"/>
                          <a:pt x="8963" y="702"/>
                          <a:pt x="8981" y="685"/>
                        </a:cubicBezTo>
                        <a:cubicBezTo>
                          <a:pt x="9038" y="649"/>
                          <a:pt x="9175" y="556"/>
                          <a:pt x="9232" y="517"/>
                        </a:cubicBezTo>
                        <a:cubicBezTo>
                          <a:pt x="9322" y="437"/>
                          <a:pt x="9248" y="500"/>
                          <a:pt x="9322" y="450"/>
                        </a:cubicBezTo>
                        <a:cubicBezTo>
                          <a:pt x="9342" y="433"/>
                          <a:pt x="9362" y="416"/>
                          <a:pt x="9384" y="399"/>
                        </a:cubicBezTo>
                        <a:cubicBezTo>
                          <a:pt x="9400" y="391"/>
                          <a:pt x="9418" y="387"/>
                          <a:pt x="9433" y="378"/>
                        </a:cubicBezTo>
                        <a:cubicBezTo>
                          <a:pt x="9465" y="357"/>
                          <a:pt x="9492" y="328"/>
                          <a:pt x="9523" y="307"/>
                        </a:cubicBezTo>
                        <a:cubicBezTo>
                          <a:pt x="9539" y="294"/>
                          <a:pt x="9557" y="294"/>
                          <a:pt x="9572" y="282"/>
                        </a:cubicBezTo>
                        <a:cubicBezTo>
                          <a:pt x="9622" y="252"/>
                          <a:pt x="9660" y="206"/>
                          <a:pt x="9711" y="189"/>
                        </a:cubicBezTo>
                        <a:cubicBezTo>
                          <a:pt x="9751" y="162"/>
                          <a:pt x="9781" y="138"/>
                          <a:pt x="9812" y="118"/>
                        </a:cubicBezTo>
                        <a:cubicBezTo>
                          <a:pt x="9837" y="92"/>
                          <a:pt x="9877" y="84"/>
                          <a:pt x="9899" y="71"/>
                        </a:cubicBezTo>
                        <a:cubicBezTo>
                          <a:pt x="9922" y="55"/>
                          <a:pt x="9942" y="38"/>
                          <a:pt x="9962" y="21"/>
                        </a:cubicBezTo>
                        <a:cubicBezTo>
                          <a:pt x="9975" y="13"/>
                          <a:pt x="9993" y="4"/>
                          <a:pt x="10000" y="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5" name="Forme libre 5"/>
                  <p:cNvSpPr>
                    <a:spLocks/>
                  </p:cNvSpPr>
                  <p:nvPr/>
                </p:nvSpPr>
                <p:spPr bwMode="auto">
                  <a:xfrm>
                    <a:off x="6379" y="3347"/>
                    <a:ext cx="107" cy="73"/>
                  </a:xfrm>
                  <a:custGeom>
                    <a:avLst/>
                    <a:gdLst>
                      <a:gd name="T0" fmla="*/ 0 w 67866"/>
                      <a:gd name="T1" fmla="*/ 46434 h 46434"/>
                      <a:gd name="T2" fmla="*/ 17860 w 67866"/>
                      <a:gd name="T3" fmla="*/ 39290 h 46434"/>
                      <a:gd name="T4" fmla="*/ 28575 w 67866"/>
                      <a:gd name="T5" fmla="*/ 35718 h 46434"/>
                      <a:gd name="T6" fmla="*/ 32147 w 67866"/>
                      <a:gd name="T7" fmla="*/ 25003 h 46434"/>
                      <a:gd name="T8" fmla="*/ 39291 w 67866"/>
                      <a:gd name="T9" fmla="*/ 14287 h 46434"/>
                      <a:gd name="T10" fmla="*/ 50007 w 67866"/>
                      <a:gd name="T11" fmla="*/ 10715 h 46434"/>
                      <a:gd name="T12" fmla="*/ 60722 w 67866"/>
                      <a:gd name="T13" fmla="*/ 3572 h 46434"/>
                      <a:gd name="T14" fmla="*/ 67866 w 67866"/>
                      <a:gd name="T15" fmla="*/ 0 h 4643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connsiteX0" fmla="*/ 0 w 67866"/>
                      <a:gd name="connsiteY0" fmla="*/ 46434 h 46434"/>
                      <a:gd name="connsiteX1" fmla="*/ 17860 w 67866"/>
                      <a:gd name="connsiteY1" fmla="*/ 39290 h 46434"/>
                      <a:gd name="connsiteX2" fmla="*/ 32147 w 67866"/>
                      <a:gd name="connsiteY2" fmla="*/ 25003 h 46434"/>
                      <a:gd name="connsiteX3" fmla="*/ 39291 w 67866"/>
                      <a:gd name="connsiteY3" fmla="*/ 14287 h 46434"/>
                      <a:gd name="connsiteX4" fmla="*/ 50007 w 67866"/>
                      <a:gd name="connsiteY4" fmla="*/ 10715 h 46434"/>
                      <a:gd name="connsiteX5" fmla="*/ 60722 w 67866"/>
                      <a:gd name="connsiteY5" fmla="*/ 3572 h 46434"/>
                      <a:gd name="connsiteX6" fmla="*/ 67866 w 67866"/>
                      <a:gd name="connsiteY6" fmla="*/ 0 h 46434"/>
                      <a:gd name="connsiteX0" fmla="*/ 0 w 67866"/>
                      <a:gd name="connsiteY0" fmla="*/ 46434 h 46434"/>
                      <a:gd name="connsiteX1" fmla="*/ 17860 w 67866"/>
                      <a:gd name="connsiteY1" fmla="*/ 39290 h 46434"/>
                      <a:gd name="connsiteX2" fmla="*/ 23931 w 67866"/>
                      <a:gd name="connsiteY2" fmla="*/ 33561 h 46434"/>
                      <a:gd name="connsiteX3" fmla="*/ 32147 w 67866"/>
                      <a:gd name="connsiteY3" fmla="*/ 25003 h 46434"/>
                      <a:gd name="connsiteX4" fmla="*/ 39291 w 67866"/>
                      <a:gd name="connsiteY4" fmla="*/ 14287 h 46434"/>
                      <a:gd name="connsiteX5" fmla="*/ 50007 w 67866"/>
                      <a:gd name="connsiteY5" fmla="*/ 10715 h 46434"/>
                      <a:gd name="connsiteX6" fmla="*/ 60722 w 67866"/>
                      <a:gd name="connsiteY6" fmla="*/ 3572 h 46434"/>
                      <a:gd name="connsiteX7" fmla="*/ 67866 w 67866"/>
                      <a:gd name="connsiteY7" fmla="*/ 0 h 46434"/>
                      <a:gd name="connsiteX0" fmla="*/ 0 w 67866"/>
                      <a:gd name="connsiteY0" fmla="*/ 46434 h 46434"/>
                      <a:gd name="connsiteX1" fmla="*/ 23931 w 67866"/>
                      <a:gd name="connsiteY1" fmla="*/ 33561 h 46434"/>
                      <a:gd name="connsiteX2" fmla="*/ 32147 w 67866"/>
                      <a:gd name="connsiteY2" fmla="*/ 25003 h 46434"/>
                      <a:gd name="connsiteX3" fmla="*/ 39291 w 67866"/>
                      <a:gd name="connsiteY3" fmla="*/ 14287 h 46434"/>
                      <a:gd name="connsiteX4" fmla="*/ 50007 w 67866"/>
                      <a:gd name="connsiteY4" fmla="*/ 10715 h 46434"/>
                      <a:gd name="connsiteX5" fmla="*/ 60722 w 67866"/>
                      <a:gd name="connsiteY5" fmla="*/ 3572 h 46434"/>
                      <a:gd name="connsiteX6" fmla="*/ 67866 w 67866"/>
                      <a:gd name="connsiteY6" fmla="*/ 0 h 46434"/>
                      <a:gd name="connsiteX0" fmla="*/ 0 w 67866"/>
                      <a:gd name="connsiteY0" fmla="*/ 46434 h 46434"/>
                      <a:gd name="connsiteX1" fmla="*/ 23931 w 67866"/>
                      <a:gd name="connsiteY1" fmla="*/ 33561 h 46434"/>
                      <a:gd name="connsiteX2" fmla="*/ 32147 w 67866"/>
                      <a:gd name="connsiteY2" fmla="*/ 25003 h 46434"/>
                      <a:gd name="connsiteX3" fmla="*/ 50007 w 67866"/>
                      <a:gd name="connsiteY3" fmla="*/ 10715 h 46434"/>
                      <a:gd name="connsiteX4" fmla="*/ 60722 w 67866"/>
                      <a:gd name="connsiteY4" fmla="*/ 3572 h 46434"/>
                      <a:gd name="connsiteX5" fmla="*/ 67866 w 67866"/>
                      <a:gd name="connsiteY5" fmla="*/ 0 h 46434"/>
                      <a:gd name="connsiteX0" fmla="*/ 0 w 67866"/>
                      <a:gd name="connsiteY0" fmla="*/ 46434 h 46434"/>
                      <a:gd name="connsiteX1" fmla="*/ 32147 w 67866"/>
                      <a:gd name="connsiteY1" fmla="*/ 25003 h 46434"/>
                      <a:gd name="connsiteX2" fmla="*/ 50007 w 67866"/>
                      <a:gd name="connsiteY2" fmla="*/ 10715 h 46434"/>
                      <a:gd name="connsiteX3" fmla="*/ 60722 w 67866"/>
                      <a:gd name="connsiteY3" fmla="*/ 3572 h 46434"/>
                      <a:gd name="connsiteX4" fmla="*/ 67866 w 67866"/>
                      <a:gd name="connsiteY4" fmla="*/ 0 h 4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7866" h="46434">
                        <a:moveTo>
                          <a:pt x="0" y="46434"/>
                        </a:moveTo>
                        <a:cubicBezTo>
                          <a:pt x="6697" y="41969"/>
                          <a:pt x="23813" y="30956"/>
                          <a:pt x="32147" y="25003"/>
                        </a:cubicBezTo>
                        <a:cubicBezTo>
                          <a:pt x="40482" y="19050"/>
                          <a:pt x="45245" y="14287"/>
                          <a:pt x="50007" y="10715"/>
                        </a:cubicBezTo>
                        <a:cubicBezTo>
                          <a:pt x="54769" y="7143"/>
                          <a:pt x="57041" y="5780"/>
                          <a:pt x="60722" y="3572"/>
                        </a:cubicBezTo>
                        <a:cubicBezTo>
                          <a:pt x="63005" y="2202"/>
                          <a:pt x="65485" y="1191"/>
                          <a:pt x="67866" y="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6" name="Forme libre 6"/>
                  <p:cNvSpPr>
                    <a:spLocks/>
                  </p:cNvSpPr>
                  <p:nvPr/>
                </p:nvSpPr>
                <p:spPr bwMode="auto">
                  <a:xfrm>
                    <a:off x="6570" y="3218"/>
                    <a:ext cx="84" cy="73"/>
                  </a:xfrm>
                  <a:custGeom>
                    <a:avLst/>
                    <a:gdLst>
                      <a:gd name="T0" fmla="*/ 0 w 53578"/>
                      <a:gd name="T1" fmla="*/ 46434 h 46434"/>
                      <a:gd name="T2" fmla="*/ 17859 w 53578"/>
                      <a:gd name="T3" fmla="*/ 32146 h 46434"/>
                      <a:gd name="T4" fmla="*/ 28575 w 53578"/>
                      <a:gd name="T5" fmla="*/ 21431 h 46434"/>
                      <a:gd name="T6" fmla="*/ 42863 w 53578"/>
                      <a:gd name="T7" fmla="*/ 14287 h 46434"/>
                      <a:gd name="T8" fmla="*/ 53578 w 53578"/>
                      <a:gd name="T9" fmla="*/ 0 h 464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connsiteX0" fmla="*/ 0 w 53578"/>
                      <a:gd name="connsiteY0" fmla="*/ 46434 h 46434"/>
                      <a:gd name="connsiteX1" fmla="*/ 17859 w 53578"/>
                      <a:gd name="connsiteY1" fmla="*/ 32146 h 46434"/>
                      <a:gd name="connsiteX2" fmla="*/ 42863 w 53578"/>
                      <a:gd name="connsiteY2" fmla="*/ 14287 h 46434"/>
                      <a:gd name="connsiteX3" fmla="*/ 53578 w 53578"/>
                      <a:gd name="connsiteY3" fmla="*/ 0 h 46434"/>
                      <a:gd name="connsiteX0" fmla="*/ 0 w 53578"/>
                      <a:gd name="connsiteY0" fmla="*/ 46434 h 46434"/>
                      <a:gd name="connsiteX1" fmla="*/ 17859 w 53578"/>
                      <a:gd name="connsiteY1" fmla="*/ 32146 h 46434"/>
                      <a:gd name="connsiteX2" fmla="*/ 53578 w 53578"/>
                      <a:gd name="connsiteY2" fmla="*/ 0 h 4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578" h="46434">
                        <a:moveTo>
                          <a:pt x="0" y="46434"/>
                        </a:moveTo>
                        <a:cubicBezTo>
                          <a:pt x="5953" y="41671"/>
                          <a:pt x="8929" y="39885"/>
                          <a:pt x="17859" y="32146"/>
                        </a:cubicBezTo>
                        <a:cubicBezTo>
                          <a:pt x="26789" y="24407"/>
                          <a:pt x="46137" y="6697"/>
                          <a:pt x="53578" y="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7" name="Forme libre 7"/>
                  <p:cNvSpPr>
                    <a:spLocks/>
                  </p:cNvSpPr>
                  <p:nvPr/>
                </p:nvSpPr>
                <p:spPr bwMode="auto">
                  <a:xfrm>
                    <a:off x="6750" y="3077"/>
                    <a:ext cx="90" cy="79"/>
                  </a:xfrm>
                  <a:custGeom>
                    <a:avLst/>
                    <a:gdLst>
                      <a:gd name="T0" fmla="*/ 0 w 57150"/>
                      <a:gd name="T1" fmla="*/ 50006 h 50006"/>
                      <a:gd name="T2" fmla="*/ 17859 w 57150"/>
                      <a:gd name="T3" fmla="*/ 42862 h 50006"/>
                      <a:gd name="T4" fmla="*/ 21431 w 57150"/>
                      <a:gd name="T5" fmla="*/ 32147 h 50006"/>
                      <a:gd name="T6" fmla="*/ 28575 w 57150"/>
                      <a:gd name="T7" fmla="*/ 21431 h 50006"/>
                      <a:gd name="T8" fmla="*/ 39291 w 57150"/>
                      <a:gd name="T9" fmla="*/ 14287 h 50006"/>
                      <a:gd name="T10" fmla="*/ 57150 w 57150"/>
                      <a:gd name="T11" fmla="*/ 0 h 50006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connsiteX0" fmla="*/ 0 w 57150"/>
                      <a:gd name="connsiteY0" fmla="*/ 50006 h 50006"/>
                      <a:gd name="connsiteX1" fmla="*/ 21431 w 57150"/>
                      <a:gd name="connsiteY1" fmla="*/ 32147 h 50006"/>
                      <a:gd name="connsiteX2" fmla="*/ 28575 w 57150"/>
                      <a:gd name="connsiteY2" fmla="*/ 21431 h 50006"/>
                      <a:gd name="connsiteX3" fmla="*/ 39291 w 57150"/>
                      <a:gd name="connsiteY3" fmla="*/ 14287 h 50006"/>
                      <a:gd name="connsiteX4" fmla="*/ 57150 w 57150"/>
                      <a:gd name="connsiteY4" fmla="*/ 0 h 50006"/>
                      <a:gd name="connsiteX0" fmla="*/ 0 w 57150"/>
                      <a:gd name="connsiteY0" fmla="*/ 50006 h 50006"/>
                      <a:gd name="connsiteX1" fmla="*/ 28575 w 57150"/>
                      <a:gd name="connsiteY1" fmla="*/ 21431 h 50006"/>
                      <a:gd name="connsiteX2" fmla="*/ 39291 w 57150"/>
                      <a:gd name="connsiteY2" fmla="*/ 14287 h 50006"/>
                      <a:gd name="connsiteX3" fmla="*/ 57150 w 57150"/>
                      <a:gd name="connsiteY3" fmla="*/ 0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150" h="50006">
                        <a:moveTo>
                          <a:pt x="0" y="50006"/>
                        </a:moveTo>
                        <a:cubicBezTo>
                          <a:pt x="5953" y="44053"/>
                          <a:pt x="22027" y="27384"/>
                          <a:pt x="28575" y="21431"/>
                        </a:cubicBezTo>
                        <a:cubicBezTo>
                          <a:pt x="31611" y="18395"/>
                          <a:pt x="35798" y="16782"/>
                          <a:pt x="39291" y="14287"/>
                        </a:cubicBezTo>
                        <a:cubicBezTo>
                          <a:pt x="52971" y="4516"/>
                          <a:pt x="49921" y="7229"/>
                          <a:pt x="57150" y="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8" name="Forme libre 8"/>
                  <p:cNvSpPr>
                    <a:spLocks/>
                  </p:cNvSpPr>
                  <p:nvPr/>
                </p:nvSpPr>
                <p:spPr bwMode="auto">
                  <a:xfrm>
                    <a:off x="1576" y="6044"/>
                    <a:ext cx="72" cy="808"/>
                  </a:xfrm>
                  <a:custGeom>
                    <a:avLst/>
                    <a:gdLst>
                      <a:gd name="T0" fmla="*/ 20320 w 45720"/>
                      <a:gd name="T1" fmla="*/ 0 h 513080"/>
                      <a:gd name="T2" fmla="*/ 17780 w 45720"/>
                      <a:gd name="T3" fmla="*/ 40640 h 513080"/>
                      <a:gd name="T4" fmla="*/ 15240 w 45720"/>
                      <a:gd name="T5" fmla="*/ 132080 h 513080"/>
                      <a:gd name="T6" fmla="*/ 7620 w 45720"/>
                      <a:gd name="T7" fmla="*/ 228600 h 513080"/>
                      <a:gd name="T8" fmla="*/ 0 w 45720"/>
                      <a:gd name="T9" fmla="*/ 309880 h 513080"/>
                      <a:gd name="T10" fmla="*/ 2540 w 45720"/>
                      <a:gd name="T11" fmla="*/ 474980 h 513080"/>
                      <a:gd name="T12" fmla="*/ 17780 w 45720"/>
                      <a:gd name="T13" fmla="*/ 490220 h 513080"/>
                      <a:gd name="T14" fmla="*/ 27940 w 45720"/>
                      <a:gd name="T15" fmla="*/ 508000 h 513080"/>
                      <a:gd name="T16" fmla="*/ 38100 w 45720"/>
                      <a:gd name="T17" fmla="*/ 510540 h 513080"/>
                      <a:gd name="T18" fmla="*/ 45720 w 45720"/>
                      <a:gd name="T19" fmla="*/ 513080 h 51308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connsiteX0" fmla="*/ 20320 w 45720"/>
                      <a:gd name="connsiteY0" fmla="*/ 0 h 513080"/>
                      <a:gd name="connsiteX1" fmla="*/ 17780 w 45720"/>
                      <a:gd name="connsiteY1" fmla="*/ 40640 h 513080"/>
                      <a:gd name="connsiteX2" fmla="*/ 15240 w 45720"/>
                      <a:gd name="connsiteY2" fmla="*/ 132080 h 513080"/>
                      <a:gd name="connsiteX3" fmla="*/ 7620 w 45720"/>
                      <a:gd name="connsiteY3" fmla="*/ 228600 h 513080"/>
                      <a:gd name="connsiteX4" fmla="*/ 0 w 45720"/>
                      <a:gd name="connsiteY4" fmla="*/ 309880 h 513080"/>
                      <a:gd name="connsiteX5" fmla="*/ 2540 w 45720"/>
                      <a:gd name="connsiteY5" fmla="*/ 474980 h 513080"/>
                      <a:gd name="connsiteX6" fmla="*/ 27940 w 45720"/>
                      <a:gd name="connsiteY6" fmla="*/ 508000 h 513080"/>
                      <a:gd name="connsiteX7" fmla="*/ 38100 w 45720"/>
                      <a:gd name="connsiteY7" fmla="*/ 510540 h 513080"/>
                      <a:gd name="connsiteX8" fmla="*/ 45720 w 45720"/>
                      <a:gd name="connsiteY8" fmla="*/ 513080 h 513080"/>
                      <a:gd name="connsiteX0" fmla="*/ 20320 w 45720"/>
                      <a:gd name="connsiteY0" fmla="*/ 0 h 513080"/>
                      <a:gd name="connsiteX1" fmla="*/ 17780 w 45720"/>
                      <a:gd name="connsiteY1" fmla="*/ 40640 h 513080"/>
                      <a:gd name="connsiteX2" fmla="*/ 15240 w 45720"/>
                      <a:gd name="connsiteY2" fmla="*/ 132080 h 513080"/>
                      <a:gd name="connsiteX3" fmla="*/ 7620 w 45720"/>
                      <a:gd name="connsiteY3" fmla="*/ 228600 h 513080"/>
                      <a:gd name="connsiteX4" fmla="*/ 0 w 45720"/>
                      <a:gd name="connsiteY4" fmla="*/ 309880 h 513080"/>
                      <a:gd name="connsiteX5" fmla="*/ 2540 w 45720"/>
                      <a:gd name="connsiteY5" fmla="*/ 474980 h 513080"/>
                      <a:gd name="connsiteX6" fmla="*/ 27940 w 45720"/>
                      <a:gd name="connsiteY6" fmla="*/ 508000 h 513080"/>
                      <a:gd name="connsiteX7" fmla="*/ 45720 w 45720"/>
                      <a:gd name="connsiteY7" fmla="*/ 513080 h 513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720" h="513080">
                        <a:moveTo>
                          <a:pt x="20320" y="0"/>
                        </a:moveTo>
                        <a:cubicBezTo>
                          <a:pt x="19473" y="13547"/>
                          <a:pt x="18302" y="27077"/>
                          <a:pt x="17780" y="40640"/>
                        </a:cubicBezTo>
                        <a:cubicBezTo>
                          <a:pt x="16608" y="71109"/>
                          <a:pt x="16886" y="101633"/>
                          <a:pt x="15240" y="132080"/>
                        </a:cubicBezTo>
                        <a:cubicBezTo>
                          <a:pt x="13498" y="164306"/>
                          <a:pt x="10194" y="196429"/>
                          <a:pt x="7620" y="228600"/>
                        </a:cubicBezTo>
                        <a:cubicBezTo>
                          <a:pt x="4457" y="268133"/>
                          <a:pt x="4775" y="262133"/>
                          <a:pt x="0" y="309880"/>
                        </a:cubicBezTo>
                        <a:cubicBezTo>
                          <a:pt x="847" y="364913"/>
                          <a:pt x="149" y="419992"/>
                          <a:pt x="2540" y="474980"/>
                        </a:cubicBezTo>
                        <a:cubicBezTo>
                          <a:pt x="7197" y="508000"/>
                          <a:pt x="20743" y="501650"/>
                          <a:pt x="27940" y="508000"/>
                        </a:cubicBezTo>
                        <a:cubicBezTo>
                          <a:pt x="35137" y="514350"/>
                          <a:pt x="42016" y="512022"/>
                          <a:pt x="45720" y="513080"/>
                        </a:cubicBez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9" name="Forme libre 6"/>
                  <p:cNvSpPr>
                    <a:spLocks/>
                  </p:cNvSpPr>
                  <p:nvPr/>
                </p:nvSpPr>
                <p:spPr bwMode="auto">
                  <a:xfrm rot="529710">
                    <a:off x="6166" y="3466"/>
                    <a:ext cx="84" cy="73"/>
                  </a:xfrm>
                  <a:custGeom>
                    <a:avLst/>
                    <a:gdLst>
                      <a:gd name="T0" fmla="*/ 0 w 53578"/>
                      <a:gd name="T1" fmla="*/ 46434 h 46434"/>
                      <a:gd name="T2" fmla="*/ 17859 w 53578"/>
                      <a:gd name="T3" fmla="*/ 32146 h 46434"/>
                      <a:gd name="T4" fmla="*/ 28575 w 53578"/>
                      <a:gd name="T5" fmla="*/ 21431 h 46434"/>
                      <a:gd name="T6" fmla="*/ 42863 w 53578"/>
                      <a:gd name="T7" fmla="*/ 14287 h 46434"/>
                      <a:gd name="T8" fmla="*/ 53578 w 53578"/>
                      <a:gd name="T9" fmla="*/ 0 h 46434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connsiteX0" fmla="*/ 0 w 53578"/>
                      <a:gd name="connsiteY0" fmla="*/ 46434 h 46434"/>
                      <a:gd name="connsiteX1" fmla="*/ 17859 w 53578"/>
                      <a:gd name="connsiteY1" fmla="*/ 32146 h 46434"/>
                      <a:gd name="connsiteX2" fmla="*/ 28575 w 53578"/>
                      <a:gd name="connsiteY2" fmla="*/ 21431 h 46434"/>
                      <a:gd name="connsiteX3" fmla="*/ 53578 w 53578"/>
                      <a:gd name="connsiteY3" fmla="*/ 0 h 46434"/>
                      <a:gd name="connsiteX0" fmla="*/ 0 w 53578"/>
                      <a:gd name="connsiteY0" fmla="*/ 46434 h 46434"/>
                      <a:gd name="connsiteX1" fmla="*/ 17859 w 53578"/>
                      <a:gd name="connsiteY1" fmla="*/ 32146 h 46434"/>
                      <a:gd name="connsiteX2" fmla="*/ 53578 w 53578"/>
                      <a:gd name="connsiteY2" fmla="*/ 0 h 46434"/>
                      <a:gd name="connsiteX0" fmla="*/ 0 w 53578"/>
                      <a:gd name="connsiteY0" fmla="*/ 46434 h 46434"/>
                      <a:gd name="connsiteX1" fmla="*/ 53578 w 53578"/>
                      <a:gd name="connsiteY1" fmla="*/ 0 h 4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53578" h="46434">
                        <a:moveTo>
                          <a:pt x="0" y="46434"/>
                        </a:moveTo>
                        <a:lnTo>
                          <a:pt x="53578" y="0"/>
                        </a:lnTo>
                      </a:path>
                    </a:pathLst>
                  </a:custGeom>
                  <a:noFill/>
                  <a:ln w="57150" cap="flat" cmpd="sng">
                    <a:solidFill>
                      <a:srgbClr val="D70AE2"/>
                    </a:solidFill>
                    <a:prstDash val="solid"/>
                    <a:round/>
                    <a:headEnd/>
                    <a:tailEnd/>
                  </a:ln>
                  <a:effectLst>
                    <a:outerShdw blurRad="40000" dist="20000" dir="5400000" rotWithShape="0">
                      <a:srgbClr val="000000">
                        <a:alpha val="37999"/>
                      </a:srgb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ctr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</p:grpSp>
          <p:cxnSp>
            <p:nvCxnSpPr>
              <p:cNvPr id="3" name="Connecteur droit 2"/>
              <p:cNvCxnSpPr/>
              <p:nvPr/>
            </p:nvCxnSpPr>
            <p:spPr>
              <a:xfrm>
                <a:off x="3657600" y="2493433"/>
                <a:ext cx="423333" cy="787400"/>
              </a:xfrm>
              <a:prstGeom prst="line">
                <a:avLst/>
              </a:prstGeom>
              <a:ln w="57150" cmpd="sng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er 26"/>
            <p:cNvGrpSpPr/>
            <p:nvPr/>
          </p:nvGrpSpPr>
          <p:grpSpPr>
            <a:xfrm>
              <a:off x="1365774" y="1107001"/>
              <a:ext cx="7581136" cy="5072413"/>
              <a:chOff x="1365774" y="1107001"/>
              <a:chExt cx="7581136" cy="5072413"/>
            </a:xfrm>
          </p:grpSpPr>
          <p:grpSp>
            <p:nvGrpSpPr>
              <p:cNvPr id="23" name="Grouper 22"/>
              <p:cNvGrpSpPr/>
              <p:nvPr/>
            </p:nvGrpSpPr>
            <p:grpSpPr>
              <a:xfrm>
                <a:off x="1365774" y="2807260"/>
                <a:ext cx="6372759" cy="3270610"/>
                <a:chOff x="825849" y="1733077"/>
                <a:chExt cx="6007831" cy="3270610"/>
              </a:xfrm>
            </p:grpSpPr>
            <p:sp>
              <p:nvSpPr>
                <p:cNvPr id="24" name="ZoneTexte 23"/>
                <p:cNvSpPr txBox="1"/>
                <p:nvPr/>
              </p:nvSpPr>
              <p:spPr>
                <a:xfrm>
                  <a:off x="4667709" y="2993533"/>
                  <a:ext cx="6819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Gare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825849" y="4665133"/>
                  <a:ext cx="201048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Magasins généraux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1460847" y="1733077"/>
                  <a:ext cx="19088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  <a:alpha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La Maison du Bois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5753449" y="3979332"/>
                  <a:ext cx="108023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600" dirty="0" smtClean="0">
                      <a:solidFill>
                        <a:srgbClr val="FFFF00"/>
                      </a:solidFill>
                      <a:effectLst>
                        <a:glow rad="101600">
                          <a:schemeClr val="accent6">
                            <a:lumMod val="75000"/>
                          </a:schemeClr>
                        </a:glow>
                      </a:effectLst>
                      <a:latin typeface="Book Antiqua"/>
                      <a:cs typeface="Book Antiqua"/>
                    </a:rPr>
                    <a:t>La  Saône</a:t>
                  </a:r>
                  <a:endParaRPr lang="fr-FR" sz="1600" dirty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</a:schemeClr>
                      </a:glow>
                    </a:effectLst>
                    <a:latin typeface="Book Antiqua"/>
                    <a:cs typeface="Book Antiqua"/>
                  </a:endParaRPr>
                </a:p>
              </p:txBody>
            </p:sp>
          </p:grpSp>
          <p:sp>
            <p:nvSpPr>
              <p:cNvPr id="29" name="ZoneTexte 28"/>
              <p:cNvSpPr txBox="1"/>
              <p:nvPr/>
            </p:nvSpPr>
            <p:spPr>
              <a:xfrm>
                <a:off x="8265004" y="5840860"/>
                <a:ext cx="6819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Gray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6135944" y="1107001"/>
                <a:ext cx="140019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 smtClean="0">
                    <a:solidFill>
                      <a:srgbClr val="FFFF00"/>
                    </a:solidFill>
                    <a:effectLst>
                      <a:glow rad="101600">
                        <a:schemeClr val="accent6">
                          <a:lumMod val="75000"/>
                          <a:alpha val="75000"/>
                        </a:schemeClr>
                      </a:glow>
                    </a:effectLst>
                    <a:latin typeface="Book Antiqua"/>
                    <a:cs typeface="Book Antiqua"/>
                  </a:rPr>
                  <a:t>Arc-lès-Gray</a:t>
                </a:r>
                <a:endParaRPr lang="fr-FR" sz="1600" dirty="0">
                  <a:solidFill>
                    <a:srgbClr val="FFFF00"/>
                  </a:solidFill>
                  <a:effectLst>
                    <a:glow rad="101600">
                      <a:schemeClr val="accent6">
                        <a:lumMod val="75000"/>
                        <a:alpha val="75000"/>
                      </a:schemeClr>
                    </a:glow>
                  </a:effectLst>
                  <a:latin typeface="Book Antiqua"/>
                  <a:cs typeface="Book Antiqua"/>
                </a:endParaRPr>
              </a:p>
            </p:txBody>
          </p:sp>
        </p:grpSp>
      </p:grpSp>
      <p:grpSp>
        <p:nvGrpSpPr>
          <p:cNvPr id="10" name="Grouper 9"/>
          <p:cNvGrpSpPr/>
          <p:nvPr/>
        </p:nvGrpSpPr>
        <p:grpSpPr>
          <a:xfrm>
            <a:off x="6724598" y="1419742"/>
            <a:ext cx="1540406" cy="2726151"/>
            <a:chOff x="5270500" y="1159749"/>
            <a:chExt cx="1207315" cy="2226918"/>
          </a:xfrm>
        </p:grpSpPr>
        <p:sp>
          <p:nvSpPr>
            <p:cNvPr id="4" name="Forme libre 3"/>
            <p:cNvSpPr/>
            <p:nvPr/>
          </p:nvSpPr>
          <p:spPr>
            <a:xfrm>
              <a:off x="5270500" y="2463800"/>
              <a:ext cx="1207315" cy="922867"/>
            </a:xfrm>
            <a:custGeom>
              <a:avLst/>
              <a:gdLst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69333 w 1207315"/>
                <a:gd name="connsiteY8" fmla="*/ 766233 h 922867"/>
                <a:gd name="connsiteX9" fmla="*/ 177800 w 1207315"/>
                <a:gd name="connsiteY9" fmla="*/ 753533 h 922867"/>
                <a:gd name="connsiteX10" fmla="*/ 190500 w 1207315"/>
                <a:gd name="connsiteY10" fmla="*/ 749300 h 922867"/>
                <a:gd name="connsiteX11" fmla="*/ 249767 w 1207315"/>
                <a:gd name="connsiteY11" fmla="*/ 723900 h 922867"/>
                <a:gd name="connsiteX12" fmla="*/ 292100 w 1207315"/>
                <a:gd name="connsiteY12" fmla="*/ 694267 h 922867"/>
                <a:gd name="connsiteX13" fmla="*/ 304800 w 1207315"/>
                <a:gd name="connsiteY13" fmla="*/ 690033 h 922867"/>
                <a:gd name="connsiteX14" fmla="*/ 317500 w 1207315"/>
                <a:gd name="connsiteY14" fmla="*/ 677333 h 922867"/>
                <a:gd name="connsiteX15" fmla="*/ 330200 w 1207315"/>
                <a:gd name="connsiteY15" fmla="*/ 668867 h 922867"/>
                <a:gd name="connsiteX16" fmla="*/ 338667 w 1207315"/>
                <a:gd name="connsiteY16" fmla="*/ 656167 h 922867"/>
                <a:gd name="connsiteX17" fmla="*/ 351367 w 1207315"/>
                <a:gd name="connsiteY17" fmla="*/ 651933 h 922867"/>
                <a:gd name="connsiteX18" fmla="*/ 364067 w 1207315"/>
                <a:gd name="connsiteY18" fmla="*/ 643467 h 922867"/>
                <a:gd name="connsiteX19" fmla="*/ 381000 w 1207315"/>
                <a:gd name="connsiteY19" fmla="*/ 635000 h 922867"/>
                <a:gd name="connsiteX20" fmla="*/ 406400 w 1207315"/>
                <a:gd name="connsiteY20" fmla="*/ 618067 h 922867"/>
                <a:gd name="connsiteX21" fmla="*/ 427567 w 1207315"/>
                <a:gd name="connsiteY21" fmla="*/ 596900 h 922867"/>
                <a:gd name="connsiteX22" fmla="*/ 436033 w 1207315"/>
                <a:gd name="connsiteY22" fmla="*/ 584200 h 922867"/>
                <a:gd name="connsiteX23" fmla="*/ 457200 w 1207315"/>
                <a:gd name="connsiteY23" fmla="*/ 579967 h 922867"/>
                <a:gd name="connsiteX24" fmla="*/ 486833 w 1207315"/>
                <a:gd name="connsiteY24" fmla="*/ 567267 h 922867"/>
                <a:gd name="connsiteX25" fmla="*/ 499533 w 1207315"/>
                <a:gd name="connsiteY25" fmla="*/ 558800 h 922867"/>
                <a:gd name="connsiteX26" fmla="*/ 503767 w 1207315"/>
                <a:gd name="connsiteY26" fmla="*/ 546100 h 922867"/>
                <a:gd name="connsiteX27" fmla="*/ 529167 w 1207315"/>
                <a:gd name="connsiteY27" fmla="*/ 537633 h 922867"/>
                <a:gd name="connsiteX28" fmla="*/ 541867 w 1207315"/>
                <a:gd name="connsiteY28" fmla="*/ 529167 h 922867"/>
                <a:gd name="connsiteX29" fmla="*/ 554567 w 1207315"/>
                <a:gd name="connsiteY29" fmla="*/ 516467 h 922867"/>
                <a:gd name="connsiteX30" fmla="*/ 575733 w 1207315"/>
                <a:gd name="connsiteY30" fmla="*/ 512233 h 922867"/>
                <a:gd name="connsiteX31" fmla="*/ 622300 w 1207315"/>
                <a:gd name="connsiteY31" fmla="*/ 482600 h 922867"/>
                <a:gd name="connsiteX32" fmla="*/ 639233 w 1207315"/>
                <a:gd name="connsiteY32" fmla="*/ 474133 h 922867"/>
                <a:gd name="connsiteX33" fmla="*/ 651933 w 1207315"/>
                <a:gd name="connsiteY33" fmla="*/ 469900 h 922867"/>
                <a:gd name="connsiteX34" fmla="*/ 664633 w 1207315"/>
                <a:gd name="connsiteY34" fmla="*/ 457200 h 922867"/>
                <a:gd name="connsiteX35" fmla="*/ 694267 w 1207315"/>
                <a:gd name="connsiteY35" fmla="*/ 440267 h 922867"/>
                <a:gd name="connsiteX36" fmla="*/ 719667 w 1207315"/>
                <a:gd name="connsiteY36" fmla="*/ 427567 h 922867"/>
                <a:gd name="connsiteX37" fmla="*/ 745067 w 1207315"/>
                <a:gd name="connsiteY37" fmla="*/ 414867 h 922867"/>
                <a:gd name="connsiteX38" fmla="*/ 770467 w 1207315"/>
                <a:gd name="connsiteY38" fmla="*/ 402167 h 922867"/>
                <a:gd name="connsiteX39" fmla="*/ 795867 w 1207315"/>
                <a:gd name="connsiteY39" fmla="*/ 385233 h 922867"/>
                <a:gd name="connsiteX40" fmla="*/ 821267 w 1207315"/>
                <a:gd name="connsiteY40" fmla="*/ 364067 h 922867"/>
                <a:gd name="connsiteX41" fmla="*/ 846667 w 1207315"/>
                <a:gd name="connsiteY41" fmla="*/ 342900 h 922867"/>
                <a:gd name="connsiteX42" fmla="*/ 859367 w 1207315"/>
                <a:gd name="connsiteY42" fmla="*/ 338667 h 922867"/>
                <a:gd name="connsiteX43" fmla="*/ 876300 w 1207315"/>
                <a:gd name="connsiteY43" fmla="*/ 309033 h 922867"/>
                <a:gd name="connsiteX44" fmla="*/ 880533 w 1207315"/>
                <a:gd name="connsiteY44" fmla="*/ 296333 h 922867"/>
                <a:gd name="connsiteX45" fmla="*/ 893233 w 1207315"/>
                <a:gd name="connsiteY45" fmla="*/ 283633 h 922867"/>
                <a:gd name="connsiteX46" fmla="*/ 914400 w 1207315"/>
                <a:gd name="connsiteY46" fmla="*/ 262467 h 922867"/>
                <a:gd name="connsiteX47" fmla="*/ 927100 w 1207315"/>
                <a:gd name="connsiteY47" fmla="*/ 245533 h 922867"/>
                <a:gd name="connsiteX48" fmla="*/ 952500 w 1207315"/>
                <a:gd name="connsiteY48" fmla="*/ 228600 h 922867"/>
                <a:gd name="connsiteX49" fmla="*/ 965200 w 1207315"/>
                <a:gd name="connsiteY49" fmla="*/ 220133 h 922867"/>
                <a:gd name="connsiteX50" fmla="*/ 977900 w 1207315"/>
                <a:gd name="connsiteY50" fmla="*/ 211667 h 922867"/>
                <a:gd name="connsiteX51" fmla="*/ 990600 w 1207315"/>
                <a:gd name="connsiteY51" fmla="*/ 203200 h 922867"/>
                <a:gd name="connsiteX52" fmla="*/ 1007533 w 1207315"/>
                <a:gd name="connsiteY52" fmla="*/ 186267 h 922867"/>
                <a:gd name="connsiteX53" fmla="*/ 1020233 w 1207315"/>
                <a:gd name="connsiteY53" fmla="*/ 169333 h 922867"/>
                <a:gd name="connsiteX54" fmla="*/ 1062567 w 1207315"/>
                <a:gd name="connsiteY54" fmla="*/ 131233 h 922867"/>
                <a:gd name="connsiteX55" fmla="*/ 1075267 w 1207315"/>
                <a:gd name="connsiteY55" fmla="*/ 127000 h 922867"/>
                <a:gd name="connsiteX56" fmla="*/ 1083733 w 1207315"/>
                <a:gd name="connsiteY56" fmla="*/ 114300 h 922867"/>
                <a:gd name="connsiteX57" fmla="*/ 1109133 w 1207315"/>
                <a:gd name="connsiteY57" fmla="*/ 105833 h 922867"/>
                <a:gd name="connsiteX58" fmla="*/ 1113367 w 1207315"/>
                <a:gd name="connsiteY58" fmla="*/ 93133 h 922867"/>
                <a:gd name="connsiteX59" fmla="*/ 1143000 w 1207315"/>
                <a:gd name="connsiteY59" fmla="*/ 76200 h 922867"/>
                <a:gd name="connsiteX60" fmla="*/ 1155700 w 1207315"/>
                <a:gd name="connsiteY60" fmla="*/ 67733 h 922867"/>
                <a:gd name="connsiteX61" fmla="*/ 1176867 w 1207315"/>
                <a:gd name="connsiteY61" fmla="*/ 59267 h 922867"/>
                <a:gd name="connsiteX62" fmla="*/ 1189567 w 1207315"/>
                <a:gd name="connsiteY62" fmla="*/ 55033 h 922867"/>
                <a:gd name="connsiteX63" fmla="*/ 1202267 w 1207315"/>
                <a:gd name="connsiteY63" fmla="*/ 46567 h 922867"/>
                <a:gd name="connsiteX64" fmla="*/ 1206500 w 1207315"/>
                <a:gd name="connsiteY64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69333 w 1207315"/>
                <a:gd name="connsiteY8" fmla="*/ 766233 h 922867"/>
                <a:gd name="connsiteX9" fmla="*/ 177800 w 1207315"/>
                <a:gd name="connsiteY9" fmla="*/ 753533 h 922867"/>
                <a:gd name="connsiteX10" fmla="*/ 190500 w 1207315"/>
                <a:gd name="connsiteY10" fmla="*/ 749300 h 922867"/>
                <a:gd name="connsiteX11" fmla="*/ 249767 w 1207315"/>
                <a:gd name="connsiteY11" fmla="*/ 723900 h 922867"/>
                <a:gd name="connsiteX12" fmla="*/ 292100 w 1207315"/>
                <a:gd name="connsiteY12" fmla="*/ 694267 h 922867"/>
                <a:gd name="connsiteX13" fmla="*/ 304800 w 1207315"/>
                <a:gd name="connsiteY13" fmla="*/ 690033 h 922867"/>
                <a:gd name="connsiteX14" fmla="*/ 317500 w 1207315"/>
                <a:gd name="connsiteY14" fmla="*/ 677333 h 922867"/>
                <a:gd name="connsiteX15" fmla="*/ 330200 w 1207315"/>
                <a:gd name="connsiteY15" fmla="*/ 668867 h 922867"/>
                <a:gd name="connsiteX16" fmla="*/ 338667 w 1207315"/>
                <a:gd name="connsiteY16" fmla="*/ 656167 h 922867"/>
                <a:gd name="connsiteX17" fmla="*/ 351367 w 1207315"/>
                <a:gd name="connsiteY17" fmla="*/ 651933 h 922867"/>
                <a:gd name="connsiteX18" fmla="*/ 364067 w 1207315"/>
                <a:gd name="connsiteY18" fmla="*/ 643467 h 922867"/>
                <a:gd name="connsiteX19" fmla="*/ 381000 w 1207315"/>
                <a:gd name="connsiteY19" fmla="*/ 635000 h 922867"/>
                <a:gd name="connsiteX20" fmla="*/ 427567 w 1207315"/>
                <a:gd name="connsiteY20" fmla="*/ 596900 h 922867"/>
                <a:gd name="connsiteX21" fmla="*/ 436033 w 1207315"/>
                <a:gd name="connsiteY21" fmla="*/ 584200 h 922867"/>
                <a:gd name="connsiteX22" fmla="*/ 457200 w 1207315"/>
                <a:gd name="connsiteY22" fmla="*/ 579967 h 922867"/>
                <a:gd name="connsiteX23" fmla="*/ 486833 w 1207315"/>
                <a:gd name="connsiteY23" fmla="*/ 567267 h 922867"/>
                <a:gd name="connsiteX24" fmla="*/ 499533 w 1207315"/>
                <a:gd name="connsiteY24" fmla="*/ 558800 h 922867"/>
                <a:gd name="connsiteX25" fmla="*/ 503767 w 1207315"/>
                <a:gd name="connsiteY25" fmla="*/ 546100 h 922867"/>
                <a:gd name="connsiteX26" fmla="*/ 529167 w 1207315"/>
                <a:gd name="connsiteY26" fmla="*/ 537633 h 922867"/>
                <a:gd name="connsiteX27" fmla="*/ 541867 w 1207315"/>
                <a:gd name="connsiteY27" fmla="*/ 529167 h 922867"/>
                <a:gd name="connsiteX28" fmla="*/ 554567 w 1207315"/>
                <a:gd name="connsiteY28" fmla="*/ 516467 h 922867"/>
                <a:gd name="connsiteX29" fmla="*/ 575733 w 1207315"/>
                <a:gd name="connsiteY29" fmla="*/ 512233 h 922867"/>
                <a:gd name="connsiteX30" fmla="*/ 622300 w 1207315"/>
                <a:gd name="connsiteY30" fmla="*/ 482600 h 922867"/>
                <a:gd name="connsiteX31" fmla="*/ 639233 w 1207315"/>
                <a:gd name="connsiteY31" fmla="*/ 474133 h 922867"/>
                <a:gd name="connsiteX32" fmla="*/ 651933 w 1207315"/>
                <a:gd name="connsiteY32" fmla="*/ 469900 h 922867"/>
                <a:gd name="connsiteX33" fmla="*/ 664633 w 1207315"/>
                <a:gd name="connsiteY33" fmla="*/ 457200 h 922867"/>
                <a:gd name="connsiteX34" fmla="*/ 694267 w 1207315"/>
                <a:gd name="connsiteY34" fmla="*/ 440267 h 922867"/>
                <a:gd name="connsiteX35" fmla="*/ 719667 w 1207315"/>
                <a:gd name="connsiteY35" fmla="*/ 427567 h 922867"/>
                <a:gd name="connsiteX36" fmla="*/ 745067 w 1207315"/>
                <a:gd name="connsiteY36" fmla="*/ 414867 h 922867"/>
                <a:gd name="connsiteX37" fmla="*/ 770467 w 1207315"/>
                <a:gd name="connsiteY37" fmla="*/ 402167 h 922867"/>
                <a:gd name="connsiteX38" fmla="*/ 795867 w 1207315"/>
                <a:gd name="connsiteY38" fmla="*/ 385233 h 922867"/>
                <a:gd name="connsiteX39" fmla="*/ 821267 w 1207315"/>
                <a:gd name="connsiteY39" fmla="*/ 364067 h 922867"/>
                <a:gd name="connsiteX40" fmla="*/ 846667 w 1207315"/>
                <a:gd name="connsiteY40" fmla="*/ 342900 h 922867"/>
                <a:gd name="connsiteX41" fmla="*/ 859367 w 1207315"/>
                <a:gd name="connsiteY41" fmla="*/ 338667 h 922867"/>
                <a:gd name="connsiteX42" fmla="*/ 876300 w 1207315"/>
                <a:gd name="connsiteY42" fmla="*/ 309033 h 922867"/>
                <a:gd name="connsiteX43" fmla="*/ 880533 w 1207315"/>
                <a:gd name="connsiteY43" fmla="*/ 296333 h 922867"/>
                <a:gd name="connsiteX44" fmla="*/ 893233 w 1207315"/>
                <a:gd name="connsiteY44" fmla="*/ 283633 h 922867"/>
                <a:gd name="connsiteX45" fmla="*/ 914400 w 1207315"/>
                <a:gd name="connsiteY45" fmla="*/ 262467 h 922867"/>
                <a:gd name="connsiteX46" fmla="*/ 927100 w 1207315"/>
                <a:gd name="connsiteY46" fmla="*/ 245533 h 922867"/>
                <a:gd name="connsiteX47" fmla="*/ 952500 w 1207315"/>
                <a:gd name="connsiteY47" fmla="*/ 228600 h 922867"/>
                <a:gd name="connsiteX48" fmla="*/ 965200 w 1207315"/>
                <a:gd name="connsiteY48" fmla="*/ 220133 h 922867"/>
                <a:gd name="connsiteX49" fmla="*/ 977900 w 1207315"/>
                <a:gd name="connsiteY49" fmla="*/ 211667 h 922867"/>
                <a:gd name="connsiteX50" fmla="*/ 990600 w 1207315"/>
                <a:gd name="connsiteY50" fmla="*/ 203200 h 922867"/>
                <a:gd name="connsiteX51" fmla="*/ 1007533 w 1207315"/>
                <a:gd name="connsiteY51" fmla="*/ 186267 h 922867"/>
                <a:gd name="connsiteX52" fmla="*/ 1020233 w 1207315"/>
                <a:gd name="connsiteY52" fmla="*/ 169333 h 922867"/>
                <a:gd name="connsiteX53" fmla="*/ 1062567 w 1207315"/>
                <a:gd name="connsiteY53" fmla="*/ 131233 h 922867"/>
                <a:gd name="connsiteX54" fmla="*/ 1075267 w 1207315"/>
                <a:gd name="connsiteY54" fmla="*/ 127000 h 922867"/>
                <a:gd name="connsiteX55" fmla="*/ 1083733 w 1207315"/>
                <a:gd name="connsiteY55" fmla="*/ 114300 h 922867"/>
                <a:gd name="connsiteX56" fmla="*/ 1109133 w 1207315"/>
                <a:gd name="connsiteY56" fmla="*/ 105833 h 922867"/>
                <a:gd name="connsiteX57" fmla="*/ 1113367 w 1207315"/>
                <a:gd name="connsiteY57" fmla="*/ 93133 h 922867"/>
                <a:gd name="connsiteX58" fmla="*/ 1143000 w 1207315"/>
                <a:gd name="connsiteY58" fmla="*/ 76200 h 922867"/>
                <a:gd name="connsiteX59" fmla="*/ 1155700 w 1207315"/>
                <a:gd name="connsiteY59" fmla="*/ 67733 h 922867"/>
                <a:gd name="connsiteX60" fmla="*/ 1176867 w 1207315"/>
                <a:gd name="connsiteY60" fmla="*/ 59267 h 922867"/>
                <a:gd name="connsiteX61" fmla="*/ 1189567 w 1207315"/>
                <a:gd name="connsiteY61" fmla="*/ 55033 h 922867"/>
                <a:gd name="connsiteX62" fmla="*/ 1202267 w 1207315"/>
                <a:gd name="connsiteY62" fmla="*/ 46567 h 922867"/>
                <a:gd name="connsiteX63" fmla="*/ 1206500 w 1207315"/>
                <a:gd name="connsiteY63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69333 w 1207315"/>
                <a:gd name="connsiteY8" fmla="*/ 766233 h 922867"/>
                <a:gd name="connsiteX9" fmla="*/ 177800 w 1207315"/>
                <a:gd name="connsiteY9" fmla="*/ 753533 h 922867"/>
                <a:gd name="connsiteX10" fmla="*/ 190500 w 1207315"/>
                <a:gd name="connsiteY10" fmla="*/ 749300 h 922867"/>
                <a:gd name="connsiteX11" fmla="*/ 249767 w 1207315"/>
                <a:gd name="connsiteY11" fmla="*/ 723900 h 922867"/>
                <a:gd name="connsiteX12" fmla="*/ 292100 w 1207315"/>
                <a:gd name="connsiteY12" fmla="*/ 694267 h 922867"/>
                <a:gd name="connsiteX13" fmla="*/ 304800 w 1207315"/>
                <a:gd name="connsiteY13" fmla="*/ 690033 h 922867"/>
                <a:gd name="connsiteX14" fmla="*/ 317500 w 1207315"/>
                <a:gd name="connsiteY14" fmla="*/ 677333 h 922867"/>
                <a:gd name="connsiteX15" fmla="*/ 330200 w 1207315"/>
                <a:gd name="connsiteY15" fmla="*/ 668867 h 922867"/>
                <a:gd name="connsiteX16" fmla="*/ 338667 w 1207315"/>
                <a:gd name="connsiteY16" fmla="*/ 656167 h 922867"/>
                <a:gd name="connsiteX17" fmla="*/ 351367 w 1207315"/>
                <a:gd name="connsiteY17" fmla="*/ 651933 h 922867"/>
                <a:gd name="connsiteX18" fmla="*/ 364067 w 1207315"/>
                <a:gd name="connsiteY18" fmla="*/ 643467 h 922867"/>
                <a:gd name="connsiteX19" fmla="*/ 381000 w 1207315"/>
                <a:gd name="connsiteY19" fmla="*/ 635000 h 922867"/>
                <a:gd name="connsiteX20" fmla="*/ 427567 w 1207315"/>
                <a:gd name="connsiteY20" fmla="*/ 596900 h 922867"/>
                <a:gd name="connsiteX21" fmla="*/ 436033 w 1207315"/>
                <a:gd name="connsiteY21" fmla="*/ 584200 h 922867"/>
                <a:gd name="connsiteX22" fmla="*/ 457200 w 1207315"/>
                <a:gd name="connsiteY22" fmla="*/ 579967 h 922867"/>
                <a:gd name="connsiteX23" fmla="*/ 486833 w 1207315"/>
                <a:gd name="connsiteY23" fmla="*/ 567267 h 922867"/>
                <a:gd name="connsiteX24" fmla="*/ 503767 w 1207315"/>
                <a:gd name="connsiteY24" fmla="*/ 546100 h 922867"/>
                <a:gd name="connsiteX25" fmla="*/ 529167 w 1207315"/>
                <a:gd name="connsiteY25" fmla="*/ 537633 h 922867"/>
                <a:gd name="connsiteX26" fmla="*/ 541867 w 1207315"/>
                <a:gd name="connsiteY26" fmla="*/ 529167 h 922867"/>
                <a:gd name="connsiteX27" fmla="*/ 554567 w 1207315"/>
                <a:gd name="connsiteY27" fmla="*/ 516467 h 922867"/>
                <a:gd name="connsiteX28" fmla="*/ 575733 w 1207315"/>
                <a:gd name="connsiteY28" fmla="*/ 512233 h 922867"/>
                <a:gd name="connsiteX29" fmla="*/ 622300 w 1207315"/>
                <a:gd name="connsiteY29" fmla="*/ 482600 h 922867"/>
                <a:gd name="connsiteX30" fmla="*/ 639233 w 1207315"/>
                <a:gd name="connsiteY30" fmla="*/ 474133 h 922867"/>
                <a:gd name="connsiteX31" fmla="*/ 651933 w 1207315"/>
                <a:gd name="connsiteY31" fmla="*/ 469900 h 922867"/>
                <a:gd name="connsiteX32" fmla="*/ 664633 w 1207315"/>
                <a:gd name="connsiteY32" fmla="*/ 457200 h 922867"/>
                <a:gd name="connsiteX33" fmla="*/ 694267 w 1207315"/>
                <a:gd name="connsiteY33" fmla="*/ 440267 h 922867"/>
                <a:gd name="connsiteX34" fmla="*/ 719667 w 1207315"/>
                <a:gd name="connsiteY34" fmla="*/ 427567 h 922867"/>
                <a:gd name="connsiteX35" fmla="*/ 745067 w 1207315"/>
                <a:gd name="connsiteY35" fmla="*/ 414867 h 922867"/>
                <a:gd name="connsiteX36" fmla="*/ 770467 w 1207315"/>
                <a:gd name="connsiteY36" fmla="*/ 402167 h 922867"/>
                <a:gd name="connsiteX37" fmla="*/ 795867 w 1207315"/>
                <a:gd name="connsiteY37" fmla="*/ 385233 h 922867"/>
                <a:gd name="connsiteX38" fmla="*/ 821267 w 1207315"/>
                <a:gd name="connsiteY38" fmla="*/ 364067 h 922867"/>
                <a:gd name="connsiteX39" fmla="*/ 846667 w 1207315"/>
                <a:gd name="connsiteY39" fmla="*/ 342900 h 922867"/>
                <a:gd name="connsiteX40" fmla="*/ 859367 w 1207315"/>
                <a:gd name="connsiteY40" fmla="*/ 338667 h 922867"/>
                <a:gd name="connsiteX41" fmla="*/ 876300 w 1207315"/>
                <a:gd name="connsiteY41" fmla="*/ 309033 h 922867"/>
                <a:gd name="connsiteX42" fmla="*/ 880533 w 1207315"/>
                <a:gd name="connsiteY42" fmla="*/ 296333 h 922867"/>
                <a:gd name="connsiteX43" fmla="*/ 893233 w 1207315"/>
                <a:gd name="connsiteY43" fmla="*/ 283633 h 922867"/>
                <a:gd name="connsiteX44" fmla="*/ 914400 w 1207315"/>
                <a:gd name="connsiteY44" fmla="*/ 262467 h 922867"/>
                <a:gd name="connsiteX45" fmla="*/ 927100 w 1207315"/>
                <a:gd name="connsiteY45" fmla="*/ 245533 h 922867"/>
                <a:gd name="connsiteX46" fmla="*/ 952500 w 1207315"/>
                <a:gd name="connsiteY46" fmla="*/ 228600 h 922867"/>
                <a:gd name="connsiteX47" fmla="*/ 965200 w 1207315"/>
                <a:gd name="connsiteY47" fmla="*/ 220133 h 922867"/>
                <a:gd name="connsiteX48" fmla="*/ 977900 w 1207315"/>
                <a:gd name="connsiteY48" fmla="*/ 211667 h 922867"/>
                <a:gd name="connsiteX49" fmla="*/ 990600 w 1207315"/>
                <a:gd name="connsiteY49" fmla="*/ 203200 h 922867"/>
                <a:gd name="connsiteX50" fmla="*/ 1007533 w 1207315"/>
                <a:gd name="connsiteY50" fmla="*/ 186267 h 922867"/>
                <a:gd name="connsiteX51" fmla="*/ 1020233 w 1207315"/>
                <a:gd name="connsiteY51" fmla="*/ 169333 h 922867"/>
                <a:gd name="connsiteX52" fmla="*/ 1062567 w 1207315"/>
                <a:gd name="connsiteY52" fmla="*/ 131233 h 922867"/>
                <a:gd name="connsiteX53" fmla="*/ 1075267 w 1207315"/>
                <a:gd name="connsiteY53" fmla="*/ 127000 h 922867"/>
                <a:gd name="connsiteX54" fmla="*/ 1083733 w 1207315"/>
                <a:gd name="connsiteY54" fmla="*/ 114300 h 922867"/>
                <a:gd name="connsiteX55" fmla="*/ 1109133 w 1207315"/>
                <a:gd name="connsiteY55" fmla="*/ 105833 h 922867"/>
                <a:gd name="connsiteX56" fmla="*/ 1113367 w 1207315"/>
                <a:gd name="connsiteY56" fmla="*/ 93133 h 922867"/>
                <a:gd name="connsiteX57" fmla="*/ 1143000 w 1207315"/>
                <a:gd name="connsiteY57" fmla="*/ 76200 h 922867"/>
                <a:gd name="connsiteX58" fmla="*/ 1155700 w 1207315"/>
                <a:gd name="connsiteY58" fmla="*/ 67733 h 922867"/>
                <a:gd name="connsiteX59" fmla="*/ 1176867 w 1207315"/>
                <a:gd name="connsiteY59" fmla="*/ 59267 h 922867"/>
                <a:gd name="connsiteX60" fmla="*/ 1189567 w 1207315"/>
                <a:gd name="connsiteY60" fmla="*/ 55033 h 922867"/>
                <a:gd name="connsiteX61" fmla="*/ 1202267 w 1207315"/>
                <a:gd name="connsiteY61" fmla="*/ 46567 h 922867"/>
                <a:gd name="connsiteX62" fmla="*/ 1206500 w 1207315"/>
                <a:gd name="connsiteY62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69333 w 1207315"/>
                <a:gd name="connsiteY8" fmla="*/ 766233 h 922867"/>
                <a:gd name="connsiteX9" fmla="*/ 177800 w 1207315"/>
                <a:gd name="connsiteY9" fmla="*/ 753533 h 922867"/>
                <a:gd name="connsiteX10" fmla="*/ 190500 w 1207315"/>
                <a:gd name="connsiteY10" fmla="*/ 749300 h 922867"/>
                <a:gd name="connsiteX11" fmla="*/ 249767 w 1207315"/>
                <a:gd name="connsiteY11" fmla="*/ 723900 h 922867"/>
                <a:gd name="connsiteX12" fmla="*/ 292100 w 1207315"/>
                <a:gd name="connsiteY12" fmla="*/ 694267 h 922867"/>
                <a:gd name="connsiteX13" fmla="*/ 304800 w 1207315"/>
                <a:gd name="connsiteY13" fmla="*/ 690033 h 922867"/>
                <a:gd name="connsiteX14" fmla="*/ 317500 w 1207315"/>
                <a:gd name="connsiteY14" fmla="*/ 677333 h 922867"/>
                <a:gd name="connsiteX15" fmla="*/ 330200 w 1207315"/>
                <a:gd name="connsiteY15" fmla="*/ 668867 h 922867"/>
                <a:gd name="connsiteX16" fmla="*/ 338667 w 1207315"/>
                <a:gd name="connsiteY16" fmla="*/ 656167 h 922867"/>
                <a:gd name="connsiteX17" fmla="*/ 351367 w 1207315"/>
                <a:gd name="connsiteY17" fmla="*/ 651933 h 922867"/>
                <a:gd name="connsiteX18" fmla="*/ 364067 w 1207315"/>
                <a:gd name="connsiteY18" fmla="*/ 643467 h 922867"/>
                <a:gd name="connsiteX19" fmla="*/ 381000 w 1207315"/>
                <a:gd name="connsiteY19" fmla="*/ 635000 h 922867"/>
                <a:gd name="connsiteX20" fmla="*/ 427567 w 1207315"/>
                <a:gd name="connsiteY20" fmla="*/ 596900 h 922867"/>
                <a:gd name="connsiteX21" fmla="*/ 436033 w 1207315"/>
                <a:gd name="connsiteY21" fmla="*/ 584200 h 922867"/>
                <a:gd name="connsiteX22" fmla="*/ 457200 w 1207315"/>
                <a:gd name="connsiteY22" fmla="*/ 579967 h 922867"/>
                <a:gd name="connsiteX23" fmla="*/ 486833 w 1207315"/>
                <a:gd name="connsiteY23" fmla="*/ 567267 h 922867"/>
                <a:gd name="connsiteX24" fmla="*/ 503767 w 1207315"/>
                <a:gd name="connsiteY24" fmla="*/ 546100 h 922867"/>
                <a:gd name="connsiteX25" fmla="*/ 529167 w 1207315"/>
                <a:gd name="connsiteY25" fmla="*/ 537633 h 922867"/>
                <a:gd name="connsiteX26" fmla="*/ 541867 w 1207315"/>
                <a:gd name="connsiteY26" fmla="*/ 529167 h 922867"/>
                <a:gd name="connsiteX27" fmla="*/ 554567 w 1207315"/>
                <a:gd name="connsiteY27" fmla="*/ 516467 h 922867"/>
                <a:gd name="connsiteX28" fmla="*/ 575733 w 1207315"/>
                <a:gd name="connsiteY28" fmla="*/ 512233 h 922867"/>
                <a:gd name="connsiteX29" fmla="*/ 622300 w 1207315"/>
                <a:gd name="connsiteY29" fmla="*/ 482600 h 922867"/>
                <a:gd name="connsiteX30" fmla="*/ 639233 w 1207315"/>
                <a:gd name="connsiteY30" fmla="*/ 474133 h 922867"/>
                <a:gd name="connsiteX31" fmla="*/ 651933 w 1207315"/>
                <a:gd name="connsiteY31" fmla="*/ 469900 h 922867"/>
                <a:gd name="connsiteX32" fmla="*/ 664633 w 1207315"/>
                <a:gd name="connsiteY32" fmla="*/ 457200 h 922867"/>
                <a:gd name="connsiteX33" fmla="*/ 694267 w 1207315"/>
                <a:gd name="connsiteY33" fmla="*/ 440267 h 922867"/>
                <a:gd name="connsiteX34" fmla="*/ 719667 w 1207315"/>
                <a:gd name="connsiteY34" fmla="*/ 427567 h 922867"/>
                <a:gd name="connsiteX35" fmla="*/ 745067 w 1207315"/>
                <a:gd name="connsiteY35" fmla="*/ 414867 h 922867"/>
                <a:gd name="connsiteX36" fmla="*/ 795867 w 1207315"/>
                <a:gd name="connsiteY36" fmla="*/ 385233 h 922867"/>
                <a:gd name="connsiteX37" fmla="*/ 821267 w 1207315"/>
                <a:gd name="connsiteY37" fmla="*/ 364067 h 922867"/>
                <a:gd name="connsiteX38" fmla="*/ 846667 w 1207315"/>
                <a:gd name="connsiteY38" fmla="*/ 342900 h 922867"/>
                <a:gd name="connsiteX39" fmla="*/ 859367 w 1207315"/>
                <a:gd name="connsiteY39" fmla="*/ 338667 h 922867"/>
                <a:gd name="connsiteX40" fmla="*/ 876300 w 1207315"/>
                <a:gd name="connsiteY40" fmla="*/ 309033 h 922867"/>
                <a:gd name="connsiteX41" fmla="*/ 880533 w 1207315"/>
                <a:gd name="connsiteY41" fmla="*/ 296333 h 922867"/>
                <a:gd name="connsiteX42" fmla="*/ 893233 w 1207315"/>
                <a:gd name="connsiteY42" fmla="*/ 283633 h 922867"/>
                <a:gd name="connsiteX43" fmla="*/ 914400 w 1207315"/>
                <a:gd name="connsiteY43" fmla="*/ 262467 h 922867"/>
                <a:gd name="connsiteX44" fmla="*/ 927100 w 1207315"/>
                <a:gd name="connsiteY44" fmla="*/ 245533 h 922867"/>
                <a:gd name="connsiteX45" fmla="*/ 952500 w 1207315"/>
                <a:gd name="connsiteY45" fmla="*/ 228600 h 922867"/>
                <a:gd name="connsiteX46" fmla="*/ 965200 w 1207315"/>
                <a:gd name="connsiteY46" fmla="*/ 220133 h 922867"/>
                <a:gd name="connsiteX47" fmla="*/ 977900 w 1207315"/>
                <a:gd name="connsiteY47" fmla="*/ 211667 h 922867"/>
                <a:gd name="connsiteX48" fmla="*/ 990600 w 1207315"/>
                <a:gd name="connsiteY48" fmla="*/ 203200 h 922867"/>
                <a:gd name="connsiteX49" fmla="*/ 1007533 w 1207315"/>
                <a:gd name="connsiteY49" fmla="*/ 186267 h 922867"/>
                <a:gd name="connsiteX50" fmla="*/ 1020233 w 1207315"/>
                <a:gd name="connsiteY50" fmla="*/ 169333 h 922867"/>
                <a:gd name="connsiteX51" fmla="*/ 1062567 w 1207315"/>
                <a:gd name="connsiteY51" fmla="*/ 131233 h 922867"/>
                <a:gd name="connsiteX52" fmla="*/ 1075267 w 1207315"/>
                <a:gd name="connsiteY52" fmla="*/ 127000 h 922867"/>
                <a:gd name="connsiteX53" fmla="*/ 1083733 w 1207315"/>
                <a:gd name="connsiteY53" fmla="*/ 114300 h 922867"/>
                <a:gd name="connsiteX54" fmla="*/ 1109133 w 1207315"/>
                <a:gd name="connsiteY54" fmla="*/ 105833 h 922867"/>
                <a:gd name="connsiteX55" fmla="*/ 1113367 w 1207315"/>
                <a:gd name="connsiteY55" fmla="*/ 93133 h 922867"/>
                <a:gd name="connsiteX56" fmla="*/ 1143000 w 1207315"/>
                <a:gd name="connsiteY56" fmla="*/ 76200 h 922867"/>
                <a:gd name="connsiteX57" fmla="*/ 1155700 w 1207315"/>
                <a:gd name="connsiteY57" fmla="*/ 67733 h 922867"/>
                <a:gd name="connsiteX58" fmla="*/ 1176867 w 1207315"/>
                <a:gd name="connsiteY58" fmla="*/ 59267 h 922867"/>
                <a:gd name="connsiteX59" fmla="*/ 1189567 w 1207315"/>
                <a:gd name="connsiteY59" fmla="*/ 55033 h 922867"/>
                <a:gd name="connsiteX60" fmla="*/ 1202267 w 1207315"/>
                <a:gd name="connsiteY60" fmla="*/ 46567 h 922867"/>
                <a:gd name="connsiteX61" fmla="*/ 1206500 w 1207315"/>
                <a:gd name="connsiteY61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77800 w 1207315"/>
                <a:gd name="connsiteY8" fmla="*/ 753533 h 922867"/>
                <a:gd name="connsiteX9" fmla="*/ 190500 w 1207315"/>
                <a:gd name="connsiteY9" fmla="*/ 749300 h 922867"/>
                <a:gd name="connsiteX10" fmla="*/ 249767 w 1207315"/>
                <a:gd name="connsiteY10" fmla="*/ 723900 h 922867"/>
                <a:gd name="connsiteX11" fmla="*/ 292100 w 1207315"/>
                <a:gd name="connsiteY11" fmla="*/ 694267 h 922867"/>
                <a:gd name="connsiteX12" fmla="*/ 304800 w 1207315"/>
                <a:gd name="connsiteY12" fmla="*/ 690033 h 922867"/>
                <a:gd name="connsiteX13" fmla="*/ 317500 w 1207315"/>
                <a:gd name="connsiteY13" fmla="*/ 677333 h 922867"/>
                <a:gd name="connsiteX14" fmla="*/ 330200 w 1207315"/>
                <a:gd name="connsiteY14" fmla="*/ 668867 h 922867"/>
                <a:gd name="connsiteX15" fmla="*/ 338667 w 1207315"/>
                <a:gd name="connsiteY15" fmla="*/ 656167 h 922867"/>
                <a:gd name="connsiteX16" fmla="*/ 351367 w 1207315"/>
                <a:gd name="connsiteY16" fmla="*/ 651933 h 922867"/>
                <a:gd name="connsiteX17" fmla="*/ 364067 w 1207315"/>
                <a:gd name="connsiteY17" fmla="*/ 643467 h 922867"/>
                <a:gd name="connsiteX18" fmla="*/ 381000 w 1207315"/>
                <a:gd name="connsiteY18" fmla="*/ 635000 h 922867"/>
                <a:gd name="connsiteX19" fmla="*/ 427567 w 1207315"/>
                <a:gd name="connsiteY19" fmla="*/ 596900 h 922867"/>
                <a:gd name="connsiteX20" fmla="*/ 436033 w 1207315"/>
                <a:gd name="connsiteY20" fmla="*/ 584200 h 922867"/>
                <a:gd name="connsiteX21" fmla="*/ 457200 w 1207315"/>
                <a:gd name="connsiteY21" fmla="*/ 579967 h 922867"/>
                <a:gd name="connsiteX22" fmla="*/ 486833 w 1207315"/>
                <a:gd name="connsiteY22" fmla="*/ 567267 h 922867"/>
                <a:gd name="connsiteX23" fmla="*/ 503767 w 1207315"/>
                <a:gd name="connsiteY23" fmla="*/ 546100 h 922867"/>
                <a:gd name="connsiteX24" fmla="*/ 529167 w 1207315"/>
                <a:gd name="connsiteY24" fmla="*/ 537633 h 922867"/>
                <a:gd name="connsiteX25" fmla="*/ 541867 w 1207315"/>
                <a:gd name="connsiteY25" fmla="*/ 529167 h 922867"/>
                <a:gd name="connsiteX26" fmla="*/ 554567 w 1207315"/>
                <a:gd name="connsiteY26" fmla="*/ 516467 h 922867"/>
                <a:gd name="connsiteX27" fmla="*/ 575733 w 1207315"/>
                <a:gd name="connsiteY27" fmla="*/ 512233 h 922867"/>
                <a:gd name="connsiteX28" fmla="*/ 622300 w 1207315"/>
                <a:gd name="connsiteY28" fmla="*/ 482600 h 922867"/>
                <a:gd name="connsiteX29" fmla="*/ 639233 w 1207315"/>
                <a:gd name="connsiteY29" fmla="*/ 474133 h 922867"/>
                <a:gd name="connsiteX30" fmla="*/ 651933 w 1207315"/>
                <a:gd name="connsiteY30" fmla="*/ 469900 h 922867"/>
                <a:gd name="connsiteX31" fmla="*/ 664633 w 1207315"/>
                <a:gd name="connsiteY31" fmla="*/ 457200 h 922867"/>
                <a:gd name="connsiteX32" fmla="*/ 694267 w 1207315"/>
                <a:gd name="connsiteY32" fmla="*/ 440267 h 922867"/>
                <a:gd name="connsiteX33" fmla="*/ 719667 w 1207315"/>
                <a:gd name="connsiteY33" fmla="*/ 427567 h 922867"/>
                <a:gd name="connsiteX34" fmla="*/ 745067 w 1207315"/>
                <a:gd name="connsiteY34" fmla="*/ 414867 h 922867"/>
                <a:gd name="connsiteX35" fmla="*/ 795867 w 1207315"/>
                <a:gd name="connsiteY35" fmla="*/ 385233 h 922867"/>
                <a:gd name="connsiteX36" fmla="*/ 821267 w 1207315"/>
                <a:gd name="connsiteY36" fmla="*/ 364067 h 922867"/>
                <a:gd name="connsiteX37" fmla="*/ 846667 w 1207315"/>
                <a:gd name="connsiteY37" fmla="*/ 342900 h 922867"/>
                <a:gd name="connsiteX38" fmla="*/ 859367 w 1207315"/>
                <a:gd name="connsiteY38" fmla="*/ 338667 h 922867"/>
                <a:gd name="connsiteX39" fmla="*/ 876300 w 1207315"/>
                <a:gd name="connsiteY39" fmla="*/ 309033 h 922867"/>
                <a:gd name="connsiteX40" fmla="*/ 880533 w 1207315"/>
                <a:gd name="connsiteY40" fmla="*/ 296333 h 922867"/>
                <a:gd name="connsiteX41" fmla="*/ 893233 w 1207315"/>
                <a:gd name="connsiteY41" fmla="*/ 283633 h 922867"/>
                <a:gd name="connsiteX42" fmla="*/ 914400 w 1207315"/>
                <a:gd name="connsiteY42" fmla="*/ 262467 h 922867"/>
                <a:gd name="connsiteX43" fmla="*/ 927100 w 1207315"/>
                <a:gd name="connsiteY43" fmla="*/ 245533 h 922867"/>
                <a:gd name="connsiteX44" fmla="*/ 952500 w 1207315"/>
                <a:gd name="connsiteY44" fmla="*/ 228600 h 922867"/>
                <a:gd name="connsiteX45" fmla="*/ 965200 w 1207315"/>
                <a:gd name="connsiteY45" fmla="*/ 220133 h 922867"/>
                <a:gd name="connsiteX46" fmla="*/ 977900 w 1207315"/>
                <a:gd name="connsiteY46" fmla="*/ 211667 h 922867"/>
                <a:gd name="connsiteX47" fmla="*/ 990600 w 1207315"/>
                <a:gd name="connsiteY47" fmla="*/ 203200 h 922867"/>
                <a:gd name="connsiteX48" fmla="*/ 1007533 w 1207315"/>
                <a:gd name="connsiteY48" fmla="*/ 186267 h 922867"/>
                <a:gd name="connsiteX49" fmla="*/ 1020233 w 1207315"/>
                <a:gd name="connsiteY49" fmla="*/ 169333 h 922867"/>
                <a:gd name="connsiteX50" fmla="*/ 1062567 w 1207315"/>
                <a:gd name="connsiteY50" fmla="*/ 131233 h 922867"/>
                <a:gd name="connsiteX51" fmla="*/ 1075267 w 1207315"/>
                <a:gd name="connsiteY51" fmla="*/ 127000 h 922867"/>
                <a:gd name="connsiteX52" fmla="*/ 1083733 w 1207315"/>
                <a:gd name="connsiteY52" fmla="*/ 114300 h 922867"/>
                <a:gd name="connsiteX53" fmla="*/ 1109133 w 1207315"/>
                <a:gd name="connsiteY53" fmla="*/ 105833 h 922867"/>
                <a:gd name="connsiteX54" fmla="*/ 1113367 w 1207315"/>
                <a:gd name="connsiteY54" fmla="*/ 93133 h 922867"/>
                <a:gd name="connsiteX55" fmla="*/ 1143000 w 1207315"/>
                <a:gd name="connsiteY55" fmla="*/ 76200 h 922867"/>
                <a:gd name="connsiteX56" fmla="*/ 1155700 w 1207315"/>
                <a:gd name="connsiteY56" fmla="*/ 67733 h 922867"/>
                <a:gd name="connsiteX57" fmla="*/ 1176867 w 1207315"/>
                <a:gd name="connsiteY57" fmla="*/ 59267 h 922867"/>
                <a:gd name="connsiteX58" fmla="*/ 1189567 w 1207315"/>
                <a:gd name="connsiteY58" fmla="*/ 55033 h 922867"/>
                <a:gd name="connsiteX59" fmla="*/ 1202267 w 1207315"/>
                <a:gd name="connsiteY59" fmla="*/ 46567 h 922867"/>
                <a:gd name="connsiteX60" fmla="*/ 1206500 w 1207315"/>
                <a:gd name="connsiteY60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14300 w 1207315"/>
                <a:gd name="connsiteY5" fmla="*/ 833967 h 922867"/>
                <a:gd name="connsiteX6" fmla="*/ 135467 w 1207315"/>
                <a:gd name="connsiteY6" fmla="*/ 795867 h 922867"/>
                <a:gd name="connsiteX7" fmla="*/ 148167 w 1207315"/>
                <a:gd name="connsiteY7" fmla="*/ 787400 h 922867"/>
                <a:gd name="connsiteX8" fmla="*/ 190500 w 1207315"/>
                <a:gd name="connsiteY8" fmla="*/ 749300 h 922867"/>
                <a:gd name="connsiteX9" fmla="*/ 249767 w 1207315"/>
                <a:gd name="connsiteY9" fmla="*/ 723900 h 922867"/>
                <a:gd name="connsiteX10" fmla="*/ 292100 w 1207315"/>
                <a:gd name="connsiteY10" fmla="*/ 694267 h 922867"/>
                <a:gd name="connsiteX11" fmla="*/ 304800 w 1207315"/>
                <a:gd name="connsiteY11" fmla="*/ 690033 h 922867"/>
                <a:gd name="connsiteX12" fmla="*/ 317500 w 1207315"/>
                <a:gd name="connsiteY12" fmla="*/ 677333 h 922867"/>
                <a:gd name="connsiteX13" fmla="*/ 330200 w 1207315"/>
                <a:gd name="connsiteY13" fmla="*/ 668867 h 922867"/>
                <a:gd name="connsiteX14" fmla="*/ 338667 w 1207315"/>
                <a:gd name="connsiteY14" fmla="*/ 656167 h 922867"/>
                <a:gd name="connsiteX15" fmla="*/ 351367 w 1207315"/>
                <a:gd name="connsiteY15" fmla="*/ 651933 h 922867"/>
                <a:gd name="connsiteX16" fmla="*/ 364067 w 1207315"/>
                <a:gd name="connsiteY16" fmla="*/ 643467 h 922867"/>
                <a:gd name="connsiteX17" fmla="*/ 381000 w 1207315"/>
                <a:gd name="connsiteY17" fmla="*/ 635000 h 922867"/>
                <a:gd name="connsiteX18" fmla="*/ 427567 w 1207315"/>
                <a:gd name="connsiteY18" fmla="*/ 596900 h 922867"/>
                <a:gd name="connsiteX19" fmla="*/ 436033 w 1207315"/>
                <a:gd name="connsiteY19" fmla="*/ 584200 h 922867"/>
                <a:gd name="connsiteX20" fmla="*/ 457200 w 1207315"/>
                <a:gd name="connsiteY20" fmla="*/ 579967 h 922867"/>
                <a:gd name="connsiteX21" fmla="*/ 486833 w 1207315"/>
                <a:gd name="connsiteY21" fmla="*/ 567267 h 922867"/>
                <a:gd name="connsiteX22" fmla="*/ 503767 w 1207315"/>
                <a:gd name="connsiteY22" fmla="*/ 546100 h 922867"/>
                <a:gd name="connsiteX23" fmla="*/ 529167 w 1207315"/>
                <a:gd name="connsiteY23" fmla="*/ 537633 h 922867"/>
                <a:gd name="connsiteX24" fmla="*/ 541867 w 1207315"/>
                <a:gd name="connsiteY24" fmla="*/ 529167 h 922867"/>
                <a:gd name="connsiteX25" fmla="*/ 554567 w 1207315"/>
                <a:gd name="connsiteY25" fmla="*/ 516467 h 922867"/>
                <a:gd name="connsiteX26" fmla="*/ 575733 w 1207315"/>
                <a:gd name="connsiteY26" fmla="*/ 512233 h 922867"/>
                <a:gd name="connsiteX27" fmla="*/ 622300 w 1207315"/>
                <a:gd name="connsiteY27" fmla="*/ 482600 h 922867"/>
                <a:gd name="connsiteX28" fmla="*/ 639233 w 1207315"/>
                <a:gd name="connsiteY28" fmla="*/ 474133 h 922867"/>
                <a:gd name="connsiteX29" fmla="*/ 651933 w 1207315"/>
                <a:gd name="connsiteY29" fmla="*/ 469900 h 922867"/>
                <a:gd name="connsiteX30" fmla="*/ 664633 w 1207315"/>
                <a:gd name="connsiteY30" fmla="*/ 457200 h 922867"/>
                <a:gd name="connsiteX31" fmla="*/ 694267 w 1207315"/>
                <a:gd name="connsiteY31" fmla="*/ 440267 h 922867"/>
                <a:gd name="connsiteX32" fmla="*/ 719667 w 1207315"/>
                <a:gd name="connsiteY32" fmla="*/ 427567 h 922867"/>
                <a:gd name="connsiteX33" fmla="*/ 745067 w 1207315"/>
                <a:gd name="connsiteY33" fmla="*/ 414867 h 922867"/>
                <a:gd name="connsiteX34" fmla="*/ 795867 w 1207315"/>
                <a:gd name="connsiteY34" fmla="*/ 385233 h 922867"/>
                <a:gd name="connsiteX35" fmla="*/ 821267 w 1207315"/>
                <a:gd name="connsiteY35" fmla="*/ 364067 h 922867"/>
                <a:gd name="connsiteX36" fmla="*/ 846667 w 1207315"/>
                <a:gd name="connsiteY36" fmla="*/ 342900 h 922867"/>
                <a:gd name="connsiteX37" fmla="*/ 859367 w 1207315"/>
                <a:gd name="connsiteY37" fmla="*/ 338667 h 922867"/>
                <a:gd name="connsiteX38" fmla="*/ 876300 w 1207315"/>
                <a:gd name="connsiteY38" fmla="*/ 309033 h 922867"/>
                <a:gd name="connsiteX39" fmla="*/ 880533 w 1207315"/>
                <a:gd name="connsiteY39" fmla="*/ 296333 h 922867"/>
                <a:gd name="connsiteX40" fmla="*/ 893233 w 1207315"/>
                <a:gd name="connsiteY40" fmla="*/ 283633 h 922867"/>
                <a:gd name="connsiteX41" fmla="*/ 914400 w 1207315"/>
                <a:gd name="connsiteY41" fmla="*/ 262467 h 922867"/>
                <a:gd name="connsiteX42" fmla="*/ 927100 w 1207315"/>
                <a:gd name="connsiteY42" fmla="*/ 245533 h 922867"/>
                <a:gd name="connsiteX43" fmla="*/ 952500 w 1207315"/>
                <a:gd name="connsiteY43" fmla="*/ 228600 h 922867"/>
                <a:gd name="connsiteX44" fmla="*/ 965200 w 1207315"/>
                <a:gd name="connsiteY44" fmla="*/ 220133 h 922867"/>
                <a:gd name="connsiteX45" fmla="*/ 977900 w 1207315"/>
                <a:gd name="connsiteY45" fmla="*/ 211667 h 922867"/>
                <a:gd name="connsiteX46" fmla="*/ 990600 w 1207315"/>
                <a:gd name="connsiteY46" fmla="*/ 203200 h 922867"/>
                <a:gd name="connsiteX47" fmla="*/ 1007533 w 1207315"/>
                <a:gd name="connsiteY47" fmla="*/ 186267 h 922867"/>
                <a:gd name="connsiteX48" fmla="*/ 1020233 w 1207315"/>
                <a:gd name="connsiteY48" fmla="*/ 169333 h 922867"/>
                <a:gd name="connsiteX49" fmla="*/ 1062567 w 1207315"/>
                <a:gd name="connsiteY49" fmla="*/ 131233 h 922867"/>
                <a:gd name="connsiteX50" fmla="*/ 1075267 w 1207315"/>
                <a:gd name="connsiteY50" fmla="*/ 127000 h 922867"/>
                <a:gd name="connsiteX51" fmla="*/ 1083733 w 1207315"/>
                <a:gd name="connsiteY51" fmla="*/ 114300 h 922867"/>
                <a:gd name="connsiteX52" fmla="*/ 1109133 w 1207315"/>
                <a:gd name="connsiteY52" fmla="*/ 105833 h 922867"/>
                <a:gd name="connsiteX53" fmla="*/ 1113367 w 1207315"/>
                <a:gd name="connsiteY53" fmla="*/ 93133 h 922867"/>
                <a:gd name="connsiteX54" fmla="*/ 1143000 w 1207315"/>
                <a:gd name="connsiteY54" fmla="*/ 76200 h 922867"/>
                <a:gd name="connsiteX55" fmla="*/ 1155700 w 1207315"/>
                <a:gd name="connsiteY55" fmla="*/ 67733 h 922867"/>
                <a:gd name="connsiteX56" fmla="*/ 1176867 w 1207315"/>
                <a:gd name="connsiteY56" fmla="*/ 59267 h 922867"/>
                <a:gd name="connsiteX57" fmla="*/ 1189567 w 1207315"/>
                <a:gd name="connsiteY57" fmla="*/ 55033 h 922867"/>
                <a:gd name="connsiteX58" fmla="*/ 1202267 w 1207315"/>
                <a:gd name="connsiteY58" fmla="*/ 46567 h 922867"/>
                <a:gd name="connsiteX59" fmla="*/ 1206500 w 1207315"/>
                <a:gd name="connsiteY59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49767 w 1207315"/>
                <a:gd name="connsiteY8" fmla="*/ 723900 h 922867"/>
                <a:gd name="connsiteX9" fmla="*/ 292100 w 1207315"/>
                <a:gd name="connsiteY9" fmla="*/ 694267 h 922867"/>
                <a:gd name="connsiteX10" fmla="*/ 304800 w 1207315"/>
                <a:gd name="connsiteY10" fmla="*/ 690033 h 922867"/>
                <a:gd name="connsiteX11" fmla="*/ 317500 w 1207315"/>
                <a:gd name="connsiteY11" fmla="*/ 677333 h 922867"/>
                <a:gd name="connsiteX12" fmla="*/ 330200 w 1207315"/>
                <a:gd name="connsiteY12" fmla="*/ 668867 h 922867"/>
                <a:gd name="connsiteX13" fmla="*/ 338667 w 1207315"/>
                <a:gd name="connsiteY13" fmla="*/ 656167 h 922867"/>
                <a:gd name="connsiteX14" fmla="*/ 351367 w 1207315"/>
                <a:gd name="connsiteY14" fmla="*/ 651933 h 922867"/>
                <a:gd name="connsiteX15" fmla="*/ 364067 w 1207315"/>
                <a:gd name="connsiteY15" fmla="*/ 643467 h 922867"/>
                <a:gd name="connsiteX16" fmla="*/ 381000 w 1207315"/>
                <a:gd name="connsiteY16" fmla="*/ 635000 h 922867"/>
                <a:gd name="connsiteX17" fmla="*/ 427567 w 1207315"/>
                <a:gd name="connsiteY17" fmla="*/ 596900 h 922867"/>
                <a:gd name="connsiteX18" fmla="*/ 436033 w 1207315"/>
                <a:gd name="connsiteY18" fmla="*/ 584200 h 922867"/>
                <a:gd name="connsiteX19" fmla="*/ 457200 w 1207315"/>
                <a:gd name="connsiteY19" fmla="*/ 579967 h 922867"/>
                <a:gd name="connsiteX20" fmla="*/ 486833 w 1207315"/>
                <a:gd name="connsiteY20" fmla="*/ 567267 h 922867"/>
                <a:gd name="connsiteX21" fmla="*/ 503767 w 1207315"/>
                <a:gd name="connsiteY21" fmla="*/ 546100 h 922867"/>
                <a:gd name="connsiteX22" fmla="*/ 529167 w 1207315"/>
                <a:gd name="connsiteY22" fmla="*/ 537633 h 922867"/>
                <a:gd name="connsiteX23" fmla="*/ 541867 w 1207315"/>
                <a:gd name="connsiteY23" fmla="*/ 529167 h 922867"/>
                <a:gd name="connsiteX24" fmla="*/ 554567 w 1207315"/>
                <a:gd name="connsiteY24" fmla="*/ 516467 h 922867"/>
                <a:gd name="connsiteX25" fmla="*/ 575733 w 1207315"/>
                <a:gd name="connsiteY25" fmla="*/ 512233 h 922867"/>
                <a:gd name="connsiteX26" fmla="*/ 622300 w 1207315"/>
                <a:gd name="connsiteY26" fmla="*/ 482600 h 922867"/>
                <a:gd name="connsiteX27" fmla="*/ 639233 w 1207315"/>
                <a:gd name="connsiteY27" fmla="*/ 474133 h 922867"/>
                <a:gd name="connsiteX28" fmla="*/ 651933 w 1207315"/>
                <a:gd name="connsiteY28" fmla="*/ 469900 h 922867"/>
                <a:gd name="connsiteX29" fmla="*/ 664633 w 1207315"/>
                <a:gd name="connsiteY29" fmla="*/ 457200 h 922867"/>
                <a:gd name="connsiteX30" fmla="*/ 694267 w 1207315"/>
                <a:gd name="connsiteY30" fmla="*/ 440267 h 922867"/>
                <a:gd name="connsiteX31" fmla="*/ 719667 w 1207315"/>
                <a:gd name="connsiteY31" fmla="*/ 427567 h 922867"/>
                <a:gd name="connsiteX32" fmla="*/ 745067 w 1207315"/>
                <a:gd name="connsiteY32" fmla="*/ 414867 h 922867"/>
                <a:gd name="connsiteX33" fmla="*/ 795867 w 1207315"/>
                <a:gd name="connsiteY33" fmla="*/ 385233 h 922867"/>
                <a:gd name="connsiteX34" fmla="*/ 821267 w 1207315"/>
                <a:gd name="connsiteY34" fmla="*/ 364067 h 922867"/>
                <a:gd name="connsiteX35" fmla="*/ 846667 w 1207315"/>
                <a:gd name="connsiteY35" fmla="*/ 342900 h 922867"/>
                <a:gd name="connsiteX36" fmla="*/ 859367 w 1207315"/>
                <a:gd name="connsiteY36" fmla="*/ 338667 h 922867"/>
                <a:gd name="connsiteX37" fmla="*/ 876300 w 1207315"/>
                <a:gd name="connsiteY37" fmla="*/ 309033 h 922867"/>
                <a:gd name="connsiteX38" fmla="*/ 880533 w 1207315"/>
                <a:gd name="connsiteY38" fmla="*/ 296333 h 922867"/>
                <a:gd name="connsiteX39" fmla="*/ 893233 w 1207315"/>
                <a:gd name="connsiteY39" fmla="*/ 283633 h 922867"/>
                <a:gd name="connsiteX40" fmla="*/ 914400 w 1207315"/>
                <a:gd name="connsiteY40" fmla="*/ 262467 h 922867"/>
                <a:gd name="connsiteX41" fmla="*/ 927100 w 1207315"/>
                <a:gd name="connsiteY41" fmla="*/ 245533 h 922867"/>
                <a:gd name="connsiteX42" fmla="*/ 952500 w 1207315"/>
                <a:gd name="connsiteY42" fmla="*/ 228600 h 922867"/>
                <a:gd name="connsiteX43" fmla="*/ 965200 w 1207315"/>
                <a:gd name="connsiteY43" fmla="*/ 220133 h 922867"/>
                <a:gd name="connsiteX44" fmla="*/ 977900 w 1207315"/>
                <a:gd name="connsiteY44" fmla="*/ 211667 h 922867"/>
                <a:gd name="connsiteX45" fmla="*/ 990600 w 1207315"/>
                <a:gd name="connsiteY45" fmla="*/ 203200 h 922867"/>
                <a:gd name="connsiteX46" fmla="*/ 1007533 w 1207315"/>
                <a:gd name="connsiteY46" fmla="*/ 186267 h 922867"/>
                <a:gd name="connsiteX47" fmla="*/ 1020233 w 1207315"/>
                <a:gd name="connsiteY47" fmla="*/ 169333 h 922867"/>
                <a:gd name="connsiteX48" fmla="*/ 1062567 w 1207315"/>
                <a:gd name="connsiteY48" fmla="*/ 131233 h 922867"/>
                <a:gd name="connsiteX49" fmla="*/ 1075267 w 1207315"/>
                <a:gd name="connsiteY49" fmla="*/ 127000 h 922867"/>
                <a:gd name="connsiteX50" fmla="*/ 1083733 w 1207315"/>
                <a:gd name="connsiteY50" fmla="*/ 114300 h 922867"/>
                <a:gd name="connsiteX51" fmla="*/ 1109133 w 1207315"/>
                <a:gd name="connsiteY51" fmla="*/ 105833 h 922867"/>
                <a:gd name="connsiteX52" fmla="*/ 1113367 w 1207315"/>
                <a:gd name="connsiteY52" fmla="*/ 93133 h 922867"/>
                <a:gd name="connsiteX53" fmla="*/ 1143000 w 1207315"/>
                <a:gd name="connsiteY53" fmla="*/ 76200 h 922867"/>
                <a:gd name="connsiteX54" fmla="*/ 1155700 w 1207315"/>
                <a:gd name="connsiteY54" fmla="*/ 67733 h 922867"/>
                <a:gd name="connsiteX55" fmla="*/ 1176867 w 1207315"/>
                <a:gd name="connsiteY55" fmla="*/ 59267 h 922867"/>
                <a:gd name="connsiteX56" fmla="*/ 1189567 w 1207315"/>
                <a:gd name="connsiteY56" fmla="*/ 55033 h 922867"/>
                <a:gd name="connsiteX57" fmla="*/ 1202267 w 1207315"/>
                <a:gd name="connsiteY57" fmla="*/ 46567 h 922867"/>
                <a:gd name="connsiteX58" fmla="*/ 1206500 w 1207315"/>
                <a:gd name="connsiteY58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04800 w 1207315"/>
                <a:gd name="connsiteY9" fmla="*/ 690033 h 922867"/>
                <a:gd name="connsiteX10" fmla="*/ 317500 w 1207315"/>
                <a:gd name="connsiteY10" fmla="*/ 677333 h 922867"/>
                <a:gd name="connsiteX11" fmla="*/ 330200 w 1207315"/>
                <a:gd name="connsiteY11" fmla="*/ 668867 h 922867"/>
                <a:gd name="connsiteX12" fmla="*/ 338667 w 1207315"/>
                <a:gd name="connsiteY12" fmla="*/ 656167 h 922867"/>
                <a:gd name="connsiteX13" fmla="*/ 351367 w 1207315"/>
                <a:gd name="connsiteY13" fmla="*/ 651933 h 922867"/>
                <a:gd name="connsiteX14" fmla="*/ 364067 w 1207315"/>
                <a:gd name="connsiteY14" fmla="*/ 643467 h 922867"/>
                <a:gd name="connsiteX15" fmla="*/ 381000 w 1207315"/>
                <a:gd name="connsiteY15" fmla="*/ 635000 h 922867"/>
                <a:gd name="connsiteX16" fmla="*/ 427567 w 1207315"/>
                <a:gd name="connsiteY16" fmla="*/ 596900 h 922867"/>
                <a:gd name="connsiteX17" fmla="*/ 436033 w 1207315"/>
                <a:gd name="connsiteY17" fmla="*/ 584200 h 922867"/>
                <a:gd name="connsiteX18" fmla="*/ 457200 w 1207315"/>
                <a:gd name="connsiteY18" fmla="*/ 579967 h 922867"/>
                <a:gd name="connsiteX19" fmla="*/ 486833 w 1207315"/>
                <a:gd name="connsiteY19" fmla="*/ 567267 h 922867"/>
                <a:gd name="connsiteX20" fmla="*/ 503767 w 1207315"/>
                <a:gd name="connsiteY20" fmla="*/ 546100 h 922867"/>
                <a:gd name="connsiteX21" fmla="*/ 529167 w 1207315"/>
                <a:gd name="connsiteY21" fmla="*/ 537633 h 922867"/>
                <a:gd name="connsiteX22" fmla="*/ 541867 w 1207315"/>
                <a:gd name="connsiteY22" fmla="*/ 529167 h 922867"/>
                <a:gd name="connsiteX23" fmla="*/ 554567 w 1207315"/>
                <a:gd name="connsiteY23" fmla="*/ 516467 h 922867"/>
                <a:gd name="connsiteX24" fmla="*/ 575733 w 1207315"/>
                <a:gd name="connsiteY24" fmla="*/ 512233 h 922867"/>
                <a:gd name="connsiteX25" fmla="*/ 622300 w 1207315"/>
                <a:gd name="connsiteY25" fmla="*/ 482600 h 922867"/>
                <a:gd name="connsiteX26" fmla="*/ 639233 w 1207315"/>
                <a:gd name="connsiteY26" fmla="*/ 474133 h 922867"/>
                <a:gd name="connsiteX27" fmla="*/ 651933 w 1207315"/>
                <a:gd name="connsiteY27" fmla="*/ 469900 h 922867"/>
                <a:gd name="connsiteX28" fmla="*/ 664633 w 1207315"/>
                <a:gd name="connsiteY28" fmla="*/ 457200 h 922867"/>
                <a:gd name="connsiteX29" fmla="*/ 694267 w 1207315"/>
                <a:gd name="connsiteY29" fmla="*/ 440267 h 922867"/>
                <a:gd name="connsiteX30" fmla="*/ 719667 w 1207315"/>
                <a:gd name="connsiteY30" fmla="*/ 427567 h 922867"/>
                <a:gd name="connsiteX31" fmla="*/ 745067 w 1207315"/>
                <a:gd name="connsiteY31" fmla="*/ 414867 h 922867"/>
                <a:gd name="connsiteX32" fmla="*/ 795867 w 1207315"/>
                <a:gd name="connsiteY32" fmla="*/ 385233 h 922867"/>
                <a:gd name="connsiteX33" fmla="*/ 821267 w 1207315"/>
                <a:gd name="connsiteY33" fmla="*/ 364067 h 922867"/>
                <a:gd name="connsiteX34" fmla="*/ 846667 w 1207315"/>
                <a:gd name="connsiteY34" fmla="*/ 342900 h 922867"/>
                <a:gd name="connsiteX35" fmla="*/ 859367 w 1207315"/>
                <a:gd name="connsiteY35" fmla="*/ 338667 h 922867"/>
                <a:gd name="connsiteX36" fmla="*/ 876300 w 1207315"/>
                <a:gd name="connsiteY36" fmla="*/ 309033 h 922867"/>
                <a:gd name="connsiteX37" fmla="*/ 880533 w 1207315"/>
                <a:gd name="connsiteY37" fmla="*/ 296333 h 922867"/>
                <a:gd name="connsiteX38" fmla="*/ 893233 w 1207315"/>
                <a:gd name="connsiteY38" fmla="*/ 283633 h 922867"/>
                <a:gd name="connsiteX39" fmla="*/ 914400 w 1207315"/>
                <a:gd name="connsiteY39" fmla="*/ 262467 h 922867"/>
                <a:gd name="connsiteX40" fmla="*/ 927100 w 1207315"/>
                <a:gd name="connsiteY40" fmla="*/ 245533 h 922867"/>
                <a:gd name="connsiteX41" fmla="*/ 952500 w 1207315"/>
                <a:gd name="connsiteY41" fmla="*/ 228600 h 922867"/>
                <a:gd name="connsiteX42" fmla="*/ 965200 w 1207315"/>
                <a:gd name="connsiteY42" fmla="*/ 220133 h 922867"/>
                <a:gd name="connsiteX43" fmla="*/ 977900 w 1207315"/>
                <a:gd name="connsiteY43" fmla="*/ 211667 h 922867"/>
                <a:gd name="connsiteX44" fmla="*/ 990600 w 1207315"/>
                <a:gd name="connsiteY44" fmla="*/ 203200 h 922867"/>
                <a:gd name="connsiteX45" fmla="*/ 1007533 w 1207315"/>
                <a:gd name="connsiteY45" fmla="*/ 186267 h 922867"/>
                <a:gd name="connsiteX46" fmla="*/ 1020233 w 1207315"/>
                <a:gd name="connsiteY46" fmla="*/ 169333 h 922867"/>
                <a:gd name="connsiteX47" fmla="*/ 1062567 w 1207315"/>
                <a:gd name="connsiteY47" fmla="*/ 131233 h 922867"/>
                <a:gd name="connsiteX48" fmla="*/ 1075267 w 1207315"/>
                <a:gd name="connsiteY48" fmla="*/ 127000 h 922867"/>
                <a:gd name="connsiteX49" fmla="*/ 1083733 w 1207315"/>
                <a:gd name="connsiteY49" fmla="*/ 114300 h 922867"/>
                <a:gd name="connsiteX50" fmla="*/ 1109133 w 1207315"/>
                <a:gd name="connsiteY50" fmla="*/ 105833 h 922867"/>
                <a:gd name="connsiteX51" fmla="*/ 1113367 w 1207315"/>
                <a:gd name="connsiteY51" fmla="*/ 93133 h 922867"/>
                <a:gd name="connsiteX52" fmla="*/ 1143000 w 1207315"/>
                <a:gd name="connsiteY52" fmla="*/ 76200 h 922867"/>
                <a:gd name="connsiteX53" fmla="*/ 1155700 w 1207315"/>
                <a:gd name="connsiteY53" fmla="*/ 67733 h 922867"/>
                <a:gd name="connsiteX54" fmla="*/ 1176867 w 1207315"/>
                <a:gd name="connsiteY54" fmla="*/ 59267 h 922867"/>
                <a:gd name="connsiteX55" fmla="*/ 1189567 w 1207315"/>
                <a:gd name="connsiteY55" fmla="*/ 55033 h 922867"/>
                <a:gd name="connsiteX56" fmla="*/ 1202267 w 1207315"/>
                <a:gd name="connsiteY56" fmla="*/ 46567 h 922867"/>
                <a:gd name="connsiteX57" fmla="*/ 1206500 w 1207315"/>
                <a:gd name="connsiteY57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04800 w 1207315"/>
                <a:gd name="connsiteY9" fmla="*/ 690033 h 922867"/>
                <a:gd name="connsiteX10" fmla="*/ 317500 w 1207315"/>
                <a:gd name="connsiteY10" fmla="*/ 677333 h 922867"/>
                <a:gd name="connsiteX11" fmla="*/ 330200 w 1207315"/>
                <a:gd name="connsiteY11" fmla="*/ 668867 h 922867"/>
                <a:gd name="connsiteX12" fmla="*/ 338667 w 1207315"/>
                <a:gd name="connsiteY12" fmla="*/ 656167 h 922867"/>
                <a:gd name="connsiteX13" fmla="*/ 351367 w 1207315"/>
                <a:gd name="connsiteY13" fmla="*/ 651933 h 922867"/>
                <a:gd name="connsiteX14" fmla="*/ 364067 w 1207315"/>
                <a:gd name="connsiteY14" fmla="*/ 643467 h 922867"/>
                <a:gd name="connsiteX15" fmla="*/ 381000 w 1207315"/>
                <a:gd name="connsiteY15" fmla="*/ 635000 h 922867"/>
                <a:gd name="connsiteX16" fmla="*/ 427567 w 1207315"/>
                <a:gd name="connsiteY16" fmla="*/ 596900 h 922867"/>
                <a:gd name="connsiteX17" fmla="*/ 436033 w 1207315"/>
                <a:gd name="connsiteY17" fmla="*/ 584200 h 922867"/>
                <a:gd name="connsiteX18" fmla="*/ 457200 w 1207315"/>
                <a:gd name="connsiteY18" fmla="*/ 579967 h 922867"/>
                <a:gd name="connsiteX19" fmla="*/ 503767 w 1207315"/>
                <a:gd name="connsiteY19" fmla="*/ 546100 h 922867"/>
                <a:gd name="connsiteX20" fmla="*/ 529167 w 1207315"/>
                <a:gd name="connsiteY20" fmla="*/ 537633 h 922867"/>
                <a:gd name="connsiteX21" fmla="*/ 541867 w 1207315"/>
                <a:gd name="connsiteY21" fmla="*/ 529167 h 922867"/>
                <a:gd name="connsiteX22" fmla="*/ 554567 w 1207315"/>
                <a:gd name="connsiteY22" fmla="*/ 516467 h 922867"/>
                <a:gd name="connsiteX23" fmla="*/ 575733 w 1207315"/>
                <a:gd name="connsiteY23" fmla="*/ 512233 h 922867"/>
                <a:gd name="connsiteX24" fmla="*/ 622300 w 1207315"/>
                <a:gd name="connsiteY24" fmla="*/ 482600 h 922867"/>
                <a:gd name="connsiteX25" fmla="*/ 639233 w 1207315"/>
                <a:gd name="connsiteY25" fmla="*/ 474133 h 922867"/>
                <a:gd name="connsiteX26" fmla="*/ 651933 w 1207315"/>
                <a:gd name="connsiteY26" fmla="*/ 469900 h 922867"/>
                <a:gd name="connsiteX27" fmla="*/ 664633 w 1207315"/>
                <a:gd name="connsiteY27" fmla="*/ 457200 h 922867"/>
                <a:gd name="connsiteX28" fmla="*/ 694267 w 1207315"/>
                <a:gd name="connsiteY28" fmla="*/ 440267 h 922867"/>
                <a:gd name="connsiteX29" fmla="*/ 719667 w 1207315"/>
                <a:gd name="connsiteY29" fmla="*/ 427567 h 922867"/>
                <a:gd name="connsiteX30" fmla="*/ 745067 w 1207315"/>
                <a:gd name="connsiteY30" fmla="*/ 414867 h 922867"/>
                <a:gd name="connsiteX31" fmla="*/ 795867 w 1207315"/>
                <a:gd name="connsiteY31" fmla="*/ 385233 h 922867"/>
                <a:gd name="connsiteX32" fmla="*/ 821267 w 1207315"/>
                <a:gd name="connsiteY32" fmla="*/ 364067 h 922867"/>
                <a:gd name="connsiteX33" fmla="*/ 846667 w 1207315"/>
                <a:gd name="connsiteY33" fmla="*/ 342900 h 922867"/>
                <a:gd name="connsiteX34" fmla="*/ 859367 w 1207315"/>
                <a:gd name="connsiteY34" fmla="*/ 338667 h 922867"/>
                <a:gd name="connsiteX35" fmla="*/ 876300 w 1207315"/>
                <a:gd name="connsiteY35" fmla="*/ 309033 h 922867"/>
                <a:gd name="connsiteX36" fmla="*/ 880533 w 1207315"/>
                <a:gd name="connsiteY36" fmla="*/ 296333 h 922867"/>
                <a:gd name="connsiteX37" fmla="*/ 893233 w 1207315"/>
                <a:gd name="connsiteY37" fmla="*/ 283633 h 922867"/>
                <a:gd name="connsiteX38" fmla="*/ 914400 w 1207315"/>
                <a:gd name="connsiteY38" fmla="*/ 262467 h 922867"/>
                <a:gd name="connsiteX39" fmla="*/ 927100 w 1207315"/>
                <a:gd name="connsiteY39" fmla="*/ 245533 h 922867"/>
                <a:gd name="connsiteX40" fmla="*/ 952500 w 1207315"/>
                <a:gd name="connsiteY40" fmla="*/ 228600 h 922867"/>
                <a:gd name="connsiteX41" fmla="*/ 965200 w 1207315"/>
                <a:gd name="connsiteY41" fmla="*/ 220133 h 922867"/>
                <a:gd name="connsiteX42" fmla="*/ 977900 w 1207315"/>
                <a:gd name="connsiteY42" fmla="*/ 211667 h 922867"/>
                <a:gd name="connsiteX43" fmla="*/ 990600 w 1207315"/>
                <a:gd name="connsiteY43" fmla="*/ 203200 h 922867"/>
                <a:gd name="connsiteX44" fmla="*/ 1007533 w 1207315"/>
                <a:gd name="connsiteY44" fmla="*/ 186267 h 922867"/>
                <a:gd name="connsiteX45" fmla="*/ 1020233 w 1207315"/>
                <a:gd name="connsiteY45" fmla="*/ 169333 h 922867"/>
                <a:gd name="connsiteX46" fmla="*/ 1062567 w 1207315"/>
                <a:gd name="connsiteY46" fmla="*/ 131233 h 922867"/>
                <a:gd name="connsiteX47" fmla="*/ 1075267 w 1207315"/>
                <a:gd name="connsiteY47" fmla="*/ 127000 h 922867"/>
                <a:gd name="connsiteX48" fmla="*/ 1083733 w 1207315"/>
                <a:gd name="connsiteY48" fmla="*/ 114300 h 922867"/>
                <a:gd name="connsiteX49" fmla="*/ 1109133 w 1207315"/>
                <a:gd name="connsiteY49" fmla="*/ 105833 h 922867"/>
                <a:gd name="connsiteX50" fmla="*/ 1113367 w 1207315"/>
                <a:gd name="connsiteY50" fmla="*/ 93133 h 922867"/>
                <a:gd name="connsiteX51" fmla="*/ 1143000 w 1207315"/>
                <a:gd name="connsiteY51" fmla="*/ 76200 h 922867"/>
                <a:gd name="connsiteX52" fmla="*/ 1155700 w 1207315"/>
                <a:gd name="connsiteY52" fmla="*/ 67733 h 922867"/>
                <a:gd name="connsiteX53" fmla="*/ 1176867 w 1207315"/>
                <a:gd name="connsiteY53" fmla="*/ 59267 h 922867"/>
                <a:gd name="connsiteX54" fmla="*/ 1189567 w 1207315"/>
                <a:gd name="connsiteY54" fmla="*/ 55033 h 922867"/>
                <a:gd name="connsiteX55" fmla="*/ 1202267 w 1207315"/>
                <a:gd name="connsiteY55" fmla="*/ 46567 h 922867"/>
                <a:gd name="connsiteX56" fmla="*/ 1206500 w 1207315"/>
                <a:gd name="connsiteY56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04800 w 1207315"/>
                <a:gd name="connsiteY9" fmla="*/ 690033 h 922867"/>
                <a:gd name="connsiteX10" fmla="*/ 317500 w 1207315"/>
                <a:gd name="connsiteY10" fmla="*/ 677333 h 922867"/>
                <a:gd name="connsiteX11" fmla="*/ 330200 w 1207315"/>
                <a:gd name="connsiteY11" fmla="*/ 668867 h 922867"/>
                <a:gd name="connsiteX12" fmla="*/ 338667 w 1207315"/>
                <a:gd name="connsiteY12" fmla="*/ 656167 h 922867"/>
                <a:gd name="connsiteX13" fmla="*/ 351367 w 1207315"/>
                <a:gd name="connsiteY13" fmla="*/ 651933 h 922867"/>
                <a:gd name="connsiteX14" fmla="*/ 364067 w 1207315"/>
                <a:gd name="connsiteY14" fmla="*/ 643467 h 922867"/>
                <a:gd name="connsiteX15" fmla="*/ 381000 w 1207315"/>
                <a:gd name="connsiteY15" fmla="*/ 635000 h 922867"/>
                <a:gd name="connsiteX16" fmla="*/ 427567 w 1207315"/>
                <a:gd name="connsiteY16" fmla="*/ 596900 h 922867"/>
                <a:gd name="connsiteX17" fmla="*/ 436033 w 1207315"/>
                <a:gd name="connsiteY17" fmla="*/ 584200 h 922867"/>
                <a:gd name="connsiteX18" fmla="*/ 457200 w 1207315"/>
                <a:gd name="connsiteY18" fmla="*/ 579967 h 922867"/>
                <a:gd name="connsiteX19" fmla="*/ 529167 w 1207315"/>
                <a:gd name="connsiteY19" fmla="*/ 537633 h 922867"/>
                <a:gd name="connsiteX20" fmla="*/ 541867 w 1207315"/>
                <a:gd name="connsiteY20" fmla="*/ 529167 h 922867"/>
                <a:gd name="connsiteX21" fmla="*/ 554567 w 1207315"/>
                <a:gd name="connsiteY21" fmla="*/ 516467 h 922867"/>
                <a:gd name="connsiteX22" fmla="*/ 575733 w 1207315"/>
                <a:gd name="connsiteY22" fmla="*/ 512233 h 922867"/>
                <a:gd name="connsiteX23" fmla="*/ 622300 w 1207315"/>
                <a:gd name="connsiteY23" fmla="*/ 482600 h 922867"/>
                <a:gd name="connsiteX24" fmla="*/ 639233 w 1207315"/>
                <a:gd name="connsiteY24" fmla="*/ 474133 h 922867"/>
                <a:gd name="connsiteX25" fmla="*/ 651933 w 1207315"/>
                <a:gd name="connsiteY25" fmla="*/ 469900 h 922867"/>
                <a:gd name="connsiteX26" fmla="*/ 664633 w 1207315"/>
                <a:gd name="connsiteY26" fmla="*/ 457200 h 922867"/>
                <a:gd name="connsiteX27" fmla="*/ 694267 w 1207315"/>
                <a:gd name="connsiteY27" fmla="*/ 440267 h 922867"/>
                <a:gd name="connsiteX28" fmla="*/ 719667 w 1207315"/>
                <a:gd name="connsiteY28" fmla="*/ 427567 h 922867"/>
                <a:gd name="connsiteX29" fmla="*/ 745067 w 1207315"/>
                <a:gd name="connsiteY29" fmla="*/ 414867 h 922867"/>
                <a:gd name="connsiteX30" fmla="*/ 795867 w 1207315"/>
                <a:gd name="connsiteY30" fmla="*/ 385233 h 922867"/>
                <a:gd name="connsiteX31" fmla="*/ 821267 w 1207315"/>
                <a:gd name="connsiteY31" fmla="*/ 364067 h 922867"/>
                <a:gd name="connsiteX32" fmla="*/ 846667 w 1207315"/>
                <a:gd name="connsiteY32" fmla="*/ 342900 h 922867"/>
                <a:gd name="connsiteX33" fmla="*/ 859367 w 1207315"/>
                <a:gd name="connsiteY33" fmla="*/ 338667 h 922867"/>
                <a:gd name="connsiteX34" fmla="*/ 876300 w 1207315"/>
                <a:gd name="connsiteY34" fmla="*/ 309033 h 922867"/>
                <a:gd name="connsiteX35" fmla="*/ 880533 w 1207315"/>
                <a:gd name="connsiteY35" fmla="*/ 296333 h 922867"/>
                <a:gd name="connsiteX36" fmla="*/ 893233 w 1207315"/>
                <a:gd name="connsiteY36" fmla="*/ 283633 h 922867"/>
                <a:gd name="connsiteX37" fmla="*/ 914400 w 1207315"/>
                <a:gd name="connsiteY37" fmla="*/ 262467 h 922867"/>
                <a:gd name="connsiteX38" fmla="*/ 927100 w 1207315"/>
                <a:gd name="connsiteY38" fmla="*/ 245533 h 922867"/>
                <a:gd name="connsiteX39" fmla="*/ 952500 w 1207315"/>
                <a:gd name="connsiteY39" fmla="*/ 228600 h 922867"/>
                <a:gd name="connsiteX40" fmla="*/ 965200 w 1207315"/>
                <a:gd name="connsiteY40" fmla="*/ 220133 h 922867"/>
                <a:gd name="connsiteX41" fmla="*/ 977900 w 1207315"/>
                <a:gd name="connsiteY41" fmla="*/ 211667 h 922867"/>
                <a:gd name="connsiteX42" fmla="*/ 990600 w 1207315"/>
                <a:gd name="connsiteY42" fmla="*/ 203200 h 922867"/>
                <a:gd name="connsiteX43" fmla="*/ 1007533 w 1207315"/>
                <a:gd name="connsiteY43" fmla="*/ 186267 h 922867"/>
                <a:gd name="connsiteX44" fmla="*/ 1020233 w 1207315"/>
                <a:gd name="connsiteY44" fmla="*/ 169333 h 922867"/>
                <a:gd name="connsiteX45" fmla="*/ 1062567 w 1207315"/>
                <a:gd name="connsiteY45" fmla="*/ 131233 h 922867"/>
                <a:gd name="connsiteX46" fmla="*/ 1075267 w 1207315"/>
                <a:gd name="connsiteY46" fmla="*/ 127000 h 922867"/>
                <a:gd name="connsiteX47" fmla="*/ 1083733 w 1207315"/>
                <a:gd name="connsiteY47" fmla="*/ 114300 h 922867"/>
                <a:gd name="connsiteX48" fmla="*/ 1109133 w 1207315"/>
                <a:gd name="connsiteY48" fmla="*/ 105833 h 922867"/>
                <a:gd name="connsiteX49" fmla="*/ 1113367 w 1207315"/>
                <a:gd name="connsiteY49" fmla="*/ 93133 h 922867"/>
                <a:gd name="connsiteX50" fmla="*/ 1143000 w 1207315"/>
                <a:gd name="connsiteY50" fmla="*/ 76200 h 922867"/>
                <a:gd name="connsiteX51" fmla="*/ 1155700 w 1207315"/>
                <a:gd name="connsiteY51" fmla="*/ 67733 h 922867"/>
                <a:gd name="connsiteX52" fmla="*/ 1176867 w 1207315"/>
                <a:gd name="connsiteY52" fmla="*/ 59267 h 922867"/>
                <a:gd name="connsiteX53" fmla="*/ 1189567 w 1207315"/>
                <a:gd name="connsiteY53" fmla="*/ 55033 h 922867"/>
                <a:gd name="connsiteX54" fmla="*/ 1202267 w 1207315"/>
                <a:gd name="connsiteY54" fmla="*/ 46567 h 922867"/>
                <a:gd name="connsiteX55" fmla="*/ 1206500 w 1207315"/>
                <a:gd name="connsiteY55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04800 w 1207315"/>
                <a:gd name="connsiteY9" fmla="*/ 690033 h 922867"/>
                <a:gd name="connsiteX10" fmla="*/ 317500 w 1207315"/>
                <a:gd name="connsiteY10" fmla="*/ 677333 h 922867"/>
                <a:gd name="connsiteX11" fmla="*/ 330200 w 1207315"/>
                <a:gd name="connsiteY11" fmla="*/ 668867 h 922867"/>
                <a:gd name="connsiteX12" fmla="*/ 338667 w 1207315"/>
                <a:gd name="connsiteY12" fmla="*/ 656167 h 922867"/>
                <a:gd name="connsiteX13" fmla="*/ 351367 w 1207315"/>
                <a:gd name="connsiteY13" fmla="*/ 651933 h 922867"/>
                <a:gd name="connsiteX14" fmla="*/ 364067 w 1207315"/>
                <a:gd name="connsiteY14" fmla="*/ 643467 h 922867"/>
                <a:gd name="connsiteX15" fmla="*/ 381000 w 1207315"/>
                <a:gd name="connsiteY15" fmla="*/ 635000 h 922867"/>
                <a:gd name="connsiteX16" fmla="*/ 427567 w 1207315"/>
                <a:gd name="connsiteY16" fmla="*/ 596900 h 922867"/>
                <a:gd name="connsiteX17" fmla="*/ 436033 w 1207315"/>
                <a:gd name="connsiteY17" fmla="*/ 584200 h 922867"/>
                <a:gd name="connsiteX18" fmla="*/ 457200 w 1207315"/>
                <a:gd name="connsiteY18" fmla="*/ 579967 h 922867"/>
                <a:gd name="connsiteX19" fmla="*/ 529167 w 1207315"/>
                <a:gd name="connsiteY19" fmla="*/ 537633 h 922867"/>
                <a:gd name="connsiteX20" fmla="*/ 541867 w 1207315"/>
                <a:gd name="connsiteY20" fmla="*/ 529167 h 922867"/>
                <a:gd name="connsiteX21" fmla="*/ 575733 w 1207315"/>
                <a:gd name="connsiteY21" fmla="*/ 512233 h 922867"/>
                <a:gd name="connsiteX22" fmla="*/ 622300 w 1207315"/>
                <a:gd name="connsiteY22" fmla="*/ 482600 h 922867"/>
                <a:gd name="connsiteX23" fmla="*/ 639233 w 1207315"/>
                <a:gd name="connsiteY23" fmla="*/ 474133 h 922867"/>
                <a:gd name="connsiteX24" fmla="*/ 651933 w 1207315"/>
                <a:gd name="connsiteY24" fmla="*/ 469900 h 922867"/>
                <a:gd name="connsiteX25" fmla="*/ 664633 w 1207315"/>
                <a:gd name="connsiteY25" fmla="*/ 457200 h 922867"/>
                <a:gd name="connsiteX26" fmla="*/ 694267 w 1207315"/>
                <a:gd name="connsiteY26" fmla="*/ 440267 h 922867"/>
                <a:gd name="connsiteX27" fmla="*/ 719667 w 1207315"/>
                <a:gd name="connsiteY27" fmla="*/ 427567 h 922867"/>
                <a:gd name="connsiteX28" fmla="*/ 745067 w 1207315"/>
                <a:gd name="connsiteY28" fmla="*/ 414867 h 922867"/>
                <a:gd name="connsiteX29" fmla="*/ 795867 w 1207315"/>
                <a:gd name="connsiteY29" fmla="*/ 385233 h 922867"/>
                <a:gd name="connsiteX30" fmla="*/ 821267 w 1207315"/>
                <a:gd name="connsiteY30" fmla="*/ 364067 h 922867"/>
                <a:gd name="connsiteX31" fmla="*/ 846667 w 1207315"/>
                <a:gd name="connsiteY31" fmla="*/ 342900 h 922867"/>
                <a:gd name="connsiteX32" fmla="*/ 859367 w 1207315"/>
                <a:gd name="connsiteY32" fmla="*/ 338667 h 922867"/>
                <a:gd name="connsiteX33" fmla="*/ 876300 w 1207315"/>
                <a:gd name="connsiteY33" fmla="*/ 309033 h 922867"/>
                <a:gd name="connsiteX34" fmla="*/ 880533 w 1207315"/>
                <a:gd name="connsiteY34" fmla="*/ 296333 h 922867"/>
                <a:gd name="connsiteX35" fmla="*/ 893233 w 1207315"/>
                <a:gd name="connsiteY35" fmla="*/ 283633 h 922867"/>
                <a:gd name="connsiteX36" fmla="*/ 914400 w 1207315"/>
                <a:gd name="connsiteY36" fmla="*/ 262467 h 922867"/>
                <a:gd name="connsiteX37" fmla="*/ 927100 w 1207315"/>
                <a:gd name="connsiteY37" fmla="*/ 245533 h 922867"/>
                <a:gd name="connsiteX38" fmla="*/ 952500 w 1207315"/>
                <a:gd name="connsiteY38" fmla="*/ 228600 h 922867"/>
                <a:gd name="connsiteX39" fmla="*/ 965200 w 1207315"/>
                <a:gd name="connsiteY39" fmla="*/ 220133 h 922867"/>
                <a:gd name="connsiteX40" fmla="*/ 977900 w 1207315"/>
                <a:gd name="connsiteY40" fmla="*/ 211667 h 922867"/>
                <a:gd name="connsiteX41" fmla="*/ 990600 w 1207315"/>
                <a:gd name="connsiteY41" fmla="*/ 203200 h 922867"/>
                <a:gd name="connsiteX42" fmla="*/ 1007533 w 1207315"/>
                <a:gd name="connsiteY42" fmla="*/ 186267 h 922867"/>
                <a:gd name="connsiteX43" fmla="*/ 1020233 w 1207315"/>
                <a:gd name="connsiteY43" fmla="*/ 169333 h 922867"/>
                <a:gd name="connsiteX44" fmla="*/ 1062567 w 1207315"/>
                <a:gd name="connsiteY44" fmla="*/ 131233 h 922867"/>
                <a:gd name="connsiteX45" fmla="*/ 1075267 w 1207315"/>
                <a:gd name="connsiteY45" fmla="*/ 127000 h 922867"/>
                <a:gd name="connsiteX46" fmla="*/ 1083733 w 1207315"/>
                <a:gd name="connsiteY46" fmla="*/ 114300 h 922867"/>
                <a:gd name="connsiteX47" fmla="*/ 1109133 w 1207315"/>
                <a:gd name="connsiteY47" fmla="*/ 105833 h 922867"/>
                <a:gd name="connsiteX48" fmla="*/ 1113367 w 1207315"/>
                <a:gd name="connsiteY48" fmla="*/ 93133 h 922867"/>
                <a:gd name="connsiteX49" fmla="*/ 1143000 w 1207315"/>
                <a:gd name="connsiteY49" fmla="*/ 76200 h 922867"/>
                <a:gd name="connsiteX50" fmla="*/ 1155700 w 1207315"/>
                <a:gd name="connsiteY50" fmla="*/ 67733 h 922867"/>
                <a:gd name="connsiteX51" fmla="*/ 1176867 w 1207315"/>
                <a:gd name="connsiteY51" fmla="*/ 59267 h 922867"/>
                <a:gd name="connsiteX52" fmla="*/ 1189567 w 1207315"/>
                <a:gd name="connsiteY52" fmla="*/ 55033 h 922867"/>
                <a:gd name="connsiteX53" fmla="*/ 1202267 w 1207315"/>
                <a:gd name="connsiteY53" fmla="*/ 46567 h 922867"/>
                <a:gd name="connsiteX54" fmla="*/ 1206500 w 1207315"/>
                <a:gd name="connsiteY54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04800 w 1207315"/>
                <a:gd name="connsiteY9" fmla="*/ 690033 h 922867"/>
                <a:gd name="connsiteX10" fmla="*/ 317500 w 1207315"/>
                <a:gd name="connsiteY10" fmla="*/ 677333 h 922867"/>
                <a:gd name="connsiteX11" fmla="*/ 330200 w 1207315"/>
                <a:gd name="connsiteY11" fmla="*/ 668867 h 922867"/>
                <a:gd name="connsiteX12" fmla="*/ 338667 w 1207315"/>
                <a:gd name="connsiteY12" fmla="*/ 656167 h 922867"/>
                <a:gd name="connsiteX13" fmla="*/ 351367 w 1207315"/>
                <a:gd name="connsiteY13" fmla="*/ 651933 h 922867"/>
                <a:gd name="connsiteX14" fmla="*/ 364067 w 1207315"/>
                <a:gd name="connsiteY14" fmla="*/ 643467 h 922867"/>
                <a:gd name="connsiteX15" fmla="*/ 381000 w 1207315"/>
                <a:gd name="connsiteY15" fmla="*/ 635000 h 922867"/>
                <a:gd name="connsiteX16" fmla="*/ 427567 w 1207315"/>
                <a:gd name="connsiteY16" fmla="*/ 596900 h 922867"/>
                <a:gd name="connsiteX17" fmla="*/ 457200 w 1207315"/>
                <a:gd name="connsiteY17" fmla="*/ 579967 h 922867"/>
                <a:gd name="connsiteX18" fmla="*/ 529167 w 1207315"/>
                <a:gd name="connsiteY18" fmla="*/ 537633 h 922867"/>
                <a:gd name="connsiteX19" fmla="*/ 541867 w 1207315"/>
                <a:gd name="connsiteY19" fmla="*/ 529167 h 922867"/>
                <a:gd name="connsiteX20" fmla="*/ 575733 w 1207315"/>
                <a:gd name="connsiteY20" fmla="*/ 512233 h 922867"/>
                <a:gd name="connsiteX21" fmla="*/ 622300 w 1207315"/>
                <a:gd name="connsiteY21" fmla="*/ 482600 h 922867"/>
                <a:gd name="connsiteX22" fmla="*/ 639233 w 1207315"/>
                <a:gd name="connsiteY22" fmla="*/ 474133 h 922867"/>
                <a:gd name="connsiteX23" fmla="*/ 651933 w 1207315"/>
                <a:gd name="connsiteY23" fmla="*/ 469900 h 922867"/>
                <a:gd name="connsiteX24" fmla="*/ 664633 w 1207315"/>
                <a:gd name="connsiteY24" fmla="*/ 457200 h 922867"/>
                <a:gd name="connsiteX25" fmla="*/ 694267 w 1207315"/>
                <a:gd name="connsiteY25" fmla="*/ 440267 h 922867"/>
                <a:gd name="connsiteX26" fmla="*/ 719667 w 1207315"/>
                <a:gd name="connsiteY26" fmla="*/ 427567 h 922867"/>
                <a:gd name="connsiteX27" fmla="*/ 745067 w 1207315"/>
                <a:gd name="connsiteY27" fmla="*/ 414867 h 922867"/>
                <a:gd name="connsiteX28" fmla="*/ 795867 w 1207315"/>
                <a:gd name="connsiteY28" fmla="*/ 385233 h 922867"/>
                <a:gd name="connsiteX29" fmla="*/ 821267 w 1207315"/>
                <a:gd name="connsiteY29" fmla="*/ 364067 h 922867"/>
                <a:gd name="connsiteX30" fmla="*/ 846667 w 1207315"/>
                <a:gd name="connsiteY30" fmla="*/ 342900 h 922867"/>
                <a:gd name="connsiteX31" fmla="*/ 859367 w 1207315"/>
                <a:gd name="connsiteY31" fmla="*/ 338667 h 922867"/>
                <a:gd name="connsiteX32" fmla="*/ 876300 w 1207315"/>
                <a:gd name="connsiteY32" fmla="*/ 309033 h 922867"/>
                <a:gd name="connsiteX33" fmla="*/ 880533 w 1207315"/>
                <a:gd name="connsiteY33" fmla="*/ 296333 h 922867"/>
                <a:gd name="connsiteX34" fmla="*/ 893233 w 1207315"/>
                <a:gd name="connsiteY34" fmla="*/ 283633 h 922867"/>
                <a:gd name="connsiteX35" fmla="*/ 914400 w 1207315"/>
                <a:gd name="connsiteY35" fmla="*/ 262467 h 922867"/>
                <a:gd name="connsiteX36" fmla="*/ 927100 w 1207315"/>
                <a:gd name="connsiteY36" fmla="*/ 245533 h 922867"/>
                <a:gd name="connsiteX37" fmla="*/ 952500 w 1207315"/>
                <a:gd name="connsiteY37" fmla="*/ 228600 h 922867"/>
                <a:gd name="connsiteX38" fmla="*/ 965200 w 1207315"/>
                <a:gd name="connsiteY38" fmla="*/ 220133 h 922867"/>
                <a:gd name="connsiteX39" fmla="*/ 977900 w 1207315"/>
                <a:gd name="connsiteY39" fmla="*/ 211667 h 922867"/>
                <a:gd name="connsiteX40" fmla="*/ 990600 w 1207315"/>
                <a:gd name="connsiteY40" fmla="*/ 203200 h 922867"/>
                <a:gd name="connsiteX41" fmla="*/ 1007533 w 1207315"/>
                <a:gd name="connsiteY41" fmla="*/ 186267 h 922867"/>
                <a:gd name="connsiteX42" fmla="*/ 1020233 w 1207315"/>
                <a:gd name="connsiteY42" fmla="*/ 169333 h 922867"/>
                <a:gd name="connsiteX43" fmla="*/ 1062567 w 1207315"/>
                <a:gd name="connsiteY43" fmla="*/ 131233 h 922867"/>
                <a:gd name="connsiteX44" fmla="*/ 1075267 w 1207315"/>
                <a:gd name="connsiteY44" fmla="*/ 127000 h 922867"/>
                <a:gd name="connsiteX45" fmla="*/ 1083733 w 1207315"/>
                <a:gd name="connsiteY45" fmla="*/ 114300 h 922867"/>
                <a:gd name="connsiteX46" fmla="*/ 1109133 w 1207315"/>
                <a:gd name="connsiteY46" fmla="*/ 105833 h 922867"/>
                <a:gd name="connsiteX47" fmla="*/ 1113367 w 1207315"/>
                <a:gd name="connsiteY47" fmla="*/ 93133 h 922867"/>
                <a:gd name="connsiteX48" fmla="*/ 1143000 w 1207315"/>
                <a:gd name="connsiteY48" fmla="*/ 76200 h 922867"/>
                <a:gd name="connsiteX49" fmla="*/ 1155700 w 1207315"/>
                <a:gd name="connsiteY49" fmla="*/ 67733 h 922867"/>
                <a:gd name="connsiteX50" fmla="*/ 1176867 w 1207315"/>
                <a:gd name="connsiteY50" fmla="*/ 59267 h 922867"/>
                <a:gd name="connsiteX51" fmla="*/ 1189567 w 1207315"/>
                <a:gd name="connsiteY51" fmla="*/ 55033 h 922867"/>
                <a:gd name="connsiteX52" fmla="*/ 1202267 w 1207315"/>
                <a:gd name="connsiteY52" fmla="*/ 46567 h 922867"/>
                <a:gd name="connsiteX53" fmla="*/ 1206500 w 1207315"/>
                <a:gd name="connsiteY53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17500 w 1207315"/>
                <a:gd name="connsiteY9" fmla="*/ 677333 h 922867"/>
                <a:gd name="connsiteX10" fmla="*/ 330200 w 1207315"/>
                <a:gd name="connsiteY10" fmla="*/ 668867 h 922867"/>
                <a:gd name="connsiteX11" fmla="*/ 338667 w 1207315"/>
                <a:gd name="connsiteY11" fmla="*/ 656167 h 922867"/>
                <a:gd name="connsiteX12" fmla="*/ 351367 w 1207315"/>
                <a:gd name="connsiteY12" fmla="*/ 651933 h 922867"/>
                <a:gd name="connsiteX13" fmla="*/ 364067 w 1207315"/>
                <a:gd name="connsiteY13" fmla="*/ 643467 h 922867"/>
                <a:gd name="connsiteX14" fmla="*/ 381000 w 1207315"/>
                <a:gd name="connsiteY14" fmla="*/ 635000 h 922867"/>
                <a:gd name="connsiteX15" fmla="*/ 427567 w 1207315"/>
                <a:gd name="connsiteY15" fmla="*/ 596900 h 922867"/>
                <a:gd name="connsiteX16" fmla="*/ 457200 w 1207315"/>
                <a:gd name="connsiteY16" fmla="*/ 579967 h 922867"/>
                <a:gd name="connsiteX17" fmla="*/ 529167 w 1207315"/>
                <a:gd name="connsiteY17" fmla="*/ 537633 h 922867"/>
                <a:gd name="connsiteX18" fmla="*/ 541867 w 1207315"/>
                <a:gd name="connsiteY18" fmla="*/ 529167 h 922867"/>
                <a:gd name="connsiteX19" fmla="*/ 575733 w 1207315"/>
                <a:gd name="connsiteY19" fmla="*/ 512233 h 922867"/>
                <a:gd name="connsiteX20" fmla="*/ 622300 w 1207315"/>
                <a:gd name="connsiteY20" fmla="*/ 482600 h 922867"/>
                <a:gd name="connsiteX21" fmla="*/ 639233 w 1207315"/>
                <a:gd name="connsiteY21" fmla="*/ 474133 h 922867"/>
                <a:gd name="connsiteX22" fmla="*/ 651933 w 1207315"/>
                <a:gd name="connsiteY22" fmla="*/ 469900 h 922867"/>
                <a:gd name="connsiteX23" fmla="*/ 664633 w 1207315"/>
                <a:gd name="connsiteY23" fmla="*/ 457200 h 922867"/>
                <a:gd name="connsiteX24" fmla="*/ 694267 w 1207315"/>
                <a:gd name="connsiteY24" fmla="*/ 440267 h 922867"/>
                <a:gd name="connsiteX25" fmla="*/ 719667 w 1207315"/>
                <a:gd name="connsiteY25" fmla="*/ 427567 h 922867"/>
                <a:gd name="connsiteX26" fmla="*/ 745067 w 1207315"/>
                <a:gd name="connsiteY26" fmla="*/ 414867 h 922867"/>
                <a:gd name="connsiteX27" fmla="*/ 795867 w 1207315"/>
                <a:gd name="connsiteY27" fmla="*/ 385233 h 922867"/>
                <a:gd name="connsiteX28" fmla="*/ 821267 w 1207315"/>
                <a:gd name="connsiteY28" fmla="*/ 364067 h 922867"/>
                <a:gd name="connsiteX29" fmla="*/ 846667 w 1207315"/>
                <a:gd name="connsiteY29" fmla="*/ 342900 h 922867"/>
                <a:gd name="connsiteX30" fmla="*/ 859367 w 1207315"/>
                <a:gd name="connsiteY30" fmla="*/ 338667 h 922867"/>
                <a:gd name="connsiteX31" fmla="*/ 876300 w 1207315"/>
                <a:gd name="connsiteY31" fmla="*/ 309033 h 922867"/>
                <a:gd name="connsiteX32" fmla="*/ 880533 w 1207315"/>
                <a:gd name="connsiteY32" fmla="*/ 296333 h 922867"/>
                <a:gd name="connsiteX33" fmla="*/ 893233 w 1207315"/>
                <a:gd name="connsiteY33" fmla="*/ 283633 h 922867"/>
                <a:gd name="connsiteX34" fmla="*/ 914400 w 1207315"/>
                <a:gd name="connsiteY34" fmla="*/ 262467 h 922867"/>
                <a:gd name="connsiteX35" fmla="*/ 927100 w 1207315"/>
                <a:gd name="connsiteY35" fmla="*/ 245533 h 922867"/>
                <a:gd name="connsiteX36" fmla="*/ 952500 w 1207315"/>
                <a:gd name="connsiteY36" fmla="*/ 228600 h 922867"/>
                <a:gd name="connsiteX37" fmla="*/ 965200 w 1207315"/>
                <a:gd name="connsiteY37" fmla="*/ 220133 h 922867"/>
                <a:gd name="connsiteX38" fmla="*/ 977900 w 1207315"/>
                <a:gd name="connsiteY38" fmla="*/ 211667 h 922867"/>
                <a:gd name="connsiteX39" fmla="*/ 990600 w 1207315"/>
                <a:gd name="connsiteY39" fmla="*/ 203200 h 922867"/>
                <a:gd name="connsiteX40" fmla="*/ 1007533 w 1207315"/>
                <a:gd name="connsiteY40" fmla="*/ 186267 h 922867"/>
                <a:gd name="connsiteX41" fmla="*/ 1020233 w 1207315"/>
                <a:gd name="connsiteY41" fmla="*/ 169333 h 922867"/>
                <a:gd name="connsiteX42" fmla="*/ 1062567 w 1207315"/>
                <a:gd name="connsiteY42" fmla="*/ 131233 h 922867"/>
                <a:gd name="connsiteX43" fmla="*/ 1075267 w 1207315"/>
                <a:gd name="connsiteY43" fmla="*/ 127000 h 922867"/>
                <a:gd name="connsiteX44" fmla="*/ 1083733 w 1207315"/>
                <a:gd name="connsiteY44" fmla="*/ 114300 h 922867"/>
                <a:gd name="connsiteX45" fmla="*/ 1109133 w 1207315"/>
                <a:gd name="connsiteY45" fmla="*/ 105833 h 922867"/>
                <a:gd name="connsiteX46" fmla="*/ 1113367 w 1207315"/>
                <a:gd name="connsiteY46" fmla="*/ 93133 h 922867"/>
                <a:gd name="connsiteX47" fmla="*/ 1143000 w 1207315"/>
                <a:gd name="connsiteY47" fmla="*/ 76200 h 922867"/>
                <a:gd name="connsiteX48" fmla="*/ 1155700 w 1207315"/>
                <a:gd name="connsiteY48" fmla="*/ 67733 h 922867"/>
                <a:gd name="connsiteX49" fmla="*/ 1176867 w 1207315"/>
                <a:gd name="connsiteY49" fmla="*/ 59267 h 922867"/>
                <a:gd name="connsiteX50" fmla="*/ 1189567 w 1207315"/>
                <a:gd name="connsiteY50" fmla="*/ 55033 h 922867"/>
                <a:gd name="connsiteX51" fmla="*/ 1202267 w 1207315"/>
                <a:gd name="connsiteY51" fmla="*/ 46567 h 922867"/>
                <a:gd name="connsiteX52" fmla="*/ 1206500 w 1207315"/>
                <a:gd name="connsiteY52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17500 w 1207315"/>
                <a:gd name="connsiteY9" fmla="*/ 677333 h 922867"/>
                <a:gd name="connsiteX10" fmla="*/ 330200 w 1207315"/>
                <a:gd name="connsiteY10" fmla="*/ 668867 h 922867"/>
                <a:gd name="connsiteX11" fmla="*/ 351367 w 1207315"/>
                <a:gd name="connsiteY11" fmla="*/ 651933 h 922867"/>
                <a:gd name="connsiteX12" fmla="*/ 364067 w 1207315"/>
                <a:gd name="connsiteY12" fmla="*/ 643467 h 922867"/>
                <a:gd name="connsiteX13" fmla="*/ 381000 w 1207315"/>
                <a:gd name="connsiteY13" fmla="*/ 635000 h 922867"/>
                <a:gd name="connsiteX14" fmla="*/ 427567 w 1207315"/>
                <a:gd name="connsiteY14" fmla="*/ 596900 h 922867"/>
                <a:gd name="connsiteX15" fmla="*/ 457200 w 1207315"/>
                <a:gd name="connsiteY15" fmla="*/ 579967 h 922867"/>
                <a:gd name="connsiteX16" fmla="*/ 529167 w 1207315"/>
                <a:gd name="connsiteY16" fmla="*/ 537633 h 922867"/>
                <a:gd name="connsiteX17" fmla="*/ 541867 w 1207315"/>
                <a:gd name="connsiteY17" fmla="*/ 529167 h 922867"/>
                <a:gd name="connsiteX18" fmla="*/ 575733 w 1207315"/>
                <a:gd name="connsiteY18" fmla="*/ 512233 h 922867"/>
                <a:gd name="connsiteX19" fmla="*/ 622300 w 1207315"/>
                <a:gd name="connsiteY19" fmla="*/ 482600 h 922867"/>
                <a:gd name="connsiteX20" fmla="*/ 639233 w 1207315"/>
                <a:gd name="connsiteY20" fmla="*/ 474133 h 922867"/>
                <a:gd name="connsiteX21" fmla="*/ 651933 w 1207315"/>
                <a:gd name="connsiteY21" fmla="*/ 469900 h 922867"/>
                <a:gd name="connsiteX22" fmla="*/ 664633 w 1207315"/>
                <a:gd name="connsiteY22" fmla="*/ 457200 h 922867"/>
                <a:gd name="connsiteX23" fmla="*/ 694267 w 1207315"/>
                <a:gd name="connsiteY23" fmla="*/ 440267 h 922867"/>
                <a:gd name="connsiteX24" fmla="*/ 719667 w 1207315"/>
                <a:gd name="connsiteY24" fmla="*/ 427567 h 922867"/>
                <a:gd name="connsiteX25" fmla="*/ 745067 w 1207315"/>
                <a:gd name="connsiteY25" fmla="*/ 414867 h 922867"/>
                <a:gd name="connsiteX26" fmla="*/ 795867 w 1207315"/>
                <a:gd name="connsiteY26" fmla="*/ 385233 h 922867"/>
                <a:gd name="connsiteX27" fmla="*/ 821267 w 1207315"/>
                <a:gd name="connsiteY27" fmla="*/ 364067 h 922867"/>
                <a:gd name="connsiteX28" fmla="*/ 846667 w 1207315"/>
                <a:gd name="connsiteY28" fmla="*/ 342900 h 922867"/>
                <a:gd name="connsiteX29" fmla="*/ 859367 w 1207315"/>
                <a:gd name="connsiteY29" fmla="*/ 338667 h 922867"/>
                <a:gd name="connsiteX30" fmla="*/ 876300 w 1207315"/>
                <a:gd name="connsiteY30" fmla="*/ 309033 h 922867"/>
                <a:gd name="connsiteX31" fmla="*/ 880533 w 1207315"/>
                <a:gd name="connsiteY31" fmla="*/ 296333 h 922867"/>
                <a:gd name="connsiteX32" fmla="*/ 893233 w 1207315"/>
                <a:gd name="connsiteY32" fmla="*/ 283633 h 922867"/>
                <a:gd name="connsiteX33" fmla="*/ 914400 w 1207315"/>
                <a:gd name="connsiteY33" fmla="*/ 262467 h 922867"/>
                <a:gd name="connsiteX34" fmla="*/ 927100 w 1207315"/>
                <a:gd name="connsiteY34" fmla="*/ 245533 h 922867"/>
                <a:gd name="connsiteX35" fmla="*/ 952500 w 1207315"/>
                <a:gd name="connsiteY35" fmla="*/ 228600 h 922867"/>
                <a:gd name="connsiteX36" fmla="*/ 965200 w 1207315"/>
                <a:gd name="connsiteY36" fmla="*/ 220133 h 922867"/>
                <a:gd name="connsiteX37" fmla="*/ 977900 w 1207315"/>
                <a:gd name="connsiteY37" fmla="*/ 211667 h 922867"/>
                <a:gd name="connsiteX38" fmla="*/ 990600 w 1207315"/>
                <a:gd name="connsiteY38" fmla="*/ 203200 h 922867"/>
                <a:gd name="connsiteX39" fmla="*/ 1007533 w 1207315"/>
                <a:gd name="connsiteY39" fmla="*/ 186267 h 922867"/>
                <a:gd name="connsiteX40" fmla="*/ 1020233 w 1207315"/>
                <a:gd name="connsiteY40" fmla="*/ 169333 h 922867"/>
                <a:gd name="connsiteX41" fmla="*/ 1062567 w 1207315"/>
                <a:gd name="connsiteY41" fmla="*/ 131233 h 922867"/>
                <a:gd name="connsiteX42" fmla="*/ 1075267 w 1207315"/>
                <a:gd name="connsiteY42" fmla="*/ 127000 h 922867"/>
                <a:gd name="connsiteX43" fmla="*/ 1083733 w 1207315"/>
                <a:gd name="connsiteY43" fmla="*/ 114300 h 922867"/>
                <a:gd name="connsiteX44" fmla="*/ 1109133 w 1207315"/>
                <a:gd name="connsiteY44" fmla="*/ 105833 h 922867"/>
                <a:gd name="connsiteX45" fmla="*/ 1113367 w 1207315"/>
                <a:gd name="connsiteY45" fmla="*/ 93133 h 922867"/>
                <a:gd name="connsiteX46" fmla="*/ 1143000 w 1207315"/>
                <a:gd name="connsiteY46" fmla="*/ 76200 h 922867"/>
                <a:gd name="connsiteX47" fmla="*/ 1155700 w 1207315"/>
                <a:gd name="connsiteY47" fmla="*/ 67733 h 922867"/>
                <a:gd name="connsiteX48" fmla="*/ 1176867 w 1207315"/>
                <a:gd name="connsiteY48" fmla="*/ 59267 h 922867"/>
                <a:gd name="connsiteX49" fmla="*/ 1189567 w 1207315"/>
                <a:gd name="connsiteY49" fmla="*/ 55033 h 922867"/>
                <a:gd name="connsiteX50" fmla="*/ 1202267 w 1207315"/>
                <a:gd name="connsiteY50" fmla="*/ 46567 h 922867"/>
                <a:gd name="connsiteX51" fmla="*/ 1206500 w 1207315"/>
                <a:gd name="connsiteY51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50800 w 1207315"/>
                <a:gd name="connsiteY2" fmla="*/ 889000 h 922867"/>
                <a:gd name="connsiteX3" fmla="*/ 63500 w 1207315"/>
                <a:gd name="connsiteY3" fmla="*/ 876300 h 922867"/>
                <a:gd name="connsiteX4" fmla="*/ 76200 w 1207315"/>
                <a:gd name="connsiteY4" fmla="*/ 867833 h 922867"/>
                <a:gd name="connsiteX5" fmla="*/ 135467 w 1207315"/>
                <a:gd name="connsiteY5" fmla="*/ 795867 h 922867"/>
                <a:gd name="connsiteX6" fmla="*/ 148167 w 1207315"/>
                <a:gd name="connsiteY6" fmla="*/ 787400 h 922867"/>
                <a:gd name="connsiteX7" fmla="*/ 190500 w 1207315"/>
                <a:gd name="connsiteY7" fmla="*/ 749300 h 922867"/>
                <a:gd name="connsiteX8" fmla="*/ 292100 w 1207315"/>
                <a:gd name="connsiteY8" fmla="*/ 694267 h 922867"/>
                <a:gd name="connsiteX9" fmla="*/ 317500 w 1207315"/>
                <a:gd name="connsiteY9" fmla="*/ 677333 h 922867"/>
                <a:gd name="connsiteX10" fmla="*/ 330200 w 1207315"/>
                <a:gd name="connsiteY10" fmla="*/ 668867 h 922867"/>
                <a:gd name="connsiteX11" fmla="*/ 351367 w 1207315"/>
                <a:gd name="connsiteY11" fmla="*/ 651933 h 922867"/>
                <a:gd name="connsiteX12" fmla="*/ 381000 w 1207315"/>
                <a:gd name="connsiteY12" fmla="*/ 635000 h 922867"/>
                <a:gd name="connsiteX13" fmla="*/ 427567 w 1207315"/>
                <a:gd name="connsiteY13" fmla="*/ 596900 h 922867"/>
                <a:gd name="connsiteX14" fmla="*/ 457200 w 1207315"/>
                <a:gd name="connsiteY14" fmla="*/ 579967 h 922867"/>
                <a:gd name="connsiteX15" fmla="*/ 529167 w 1207315"/>
                <a:gd name="connsiteY15" fmla="*/ 537633 h 922867"/>
                <a:gd name="connsiteX16" fmla="*/ 541867 w 1207315"/>
                <a:gd name="connsiteY16" fmla="*/ 529167 h 922867"/>
                <a:gd name="connsiteX17" fmla="*/ 575733 w 1207315"/>
                <a:gd name="connsiteY17" fmla="*/ 512233 h 922867"/>
                <a:gd name="connsiteX18" fmla="*/ 622300 w 1207315"/>
                <a:gd name="connsiteY18" fmla="*/ 482600 h 922867"/>
                <a:gd name="connsiteX19" fmla="*/ 639233 w 1207315"/>
                <a:gd name="connsiteY19" fmla="*/ 474133 h 922867"/>
                <a:gd name="connsiteX20" fmla="*/ 651933 w 1207315"/>
                <a:gd name="connsiteY20" fmla="*/ 469900 h 922867"/>
                <a:gd name="connsiteX21" fmla="*/ 664633 w 1207315"/>
                <a:gd name="connsiteY21" fmla="*/ 457200 h 922867"/>
                <a:gd name="connsiteX22" fmla="*/ 694267 w 1207315"/>
                <a:gd name="connsiteY22" fmla="*/ 440267 h 922867"/>
                <a:gd name="connsiteX23" fmla="*/ 719667 w 1207315"/>
                <a:gd name="connsiteY23" fmla="*/ 427567 h 922867"/>
                <a:gd name="connsiteX24" fmla="*/ 745067 w 1207315"/>
                <a:gd name="connsiteY24" fmla="*/ 414867 h 922867"/>
                <a:gd name="connsiteX25" fmla="*/ 795867 w 1207315"/>
                <a:gd name="connsiteY25" fmla="*/ 385233 h 922867"/>
                <a:gd name="connsiteX26" fmla="*/ 821267 w 1207315"/>
                <a:gd name="connsiteY26" fmla="*/ 364067 h 922867"/>
                <a:gd name="connsiteX27" fmla="*/ 846667 w 1207315"/>
                <a:gd name="connsiteY27" fmla="*/ 342900 h 922867"/>
                <a:gd name="connsiteX28" fmla="*/ 859367 w 1207315"/>
                <a:gd name="connsiteY28" fmla="*/ 338667 h 922867"/>
                <a:gd name="connsiteX29" fmla="*/ 876300 w 1207315"/>
                <a:gd name="connsiteY29" fmla="*/ 309033 h 922867"/>
                <a:gd name="connsiteX30" fmla="*/ 880533 w 1207315"/>
                <a:gd name="connsiteY30" fmla="*/ 296333 h 922867"/>
                <a:gd name="connsiteX31" fmla="*/ 893233 w 1207315"/>
                <a:gd name="connsiteY31" fmla="*/ 283633 h 922867"/>
                <a:gd name="connsiteX32" fmla="*/ 914400 w 1207315"/>
                <a:gd name="connsiteY32" fmla="*/ 262467 h 922867"/>
                <a:gd name="connsiteX33" fmla="*/ 927100 w 1207315"/>
                <a:gd name="connsiteY33" fmla="*/ 245533 h 922867"/>
                <a:gd name="connsiteX34" fmla="*/ 952500 w 1207315"/>
                <a:gd name="connsiteY34" fmla="*/ 228600 h 922867"/>
                <a:gd name="connsiteX35" fmla="*/ 965200 w 1207315"/>
                <a:gd name="connsiteY35" fmla="*/ 220133 h 922867"/>
                <a:gd name="connsiteX36" fmla="*/ 977900 w 1207315"/>
                <a:gd name="connsiteY36" fmla="*/ 211667 h 922867"/>
                <a:gd name="connsiteX37" fmla="*/ 990600 w 1207315"/>
                <a:gd name="connsiteY37" fmla="*/ 203200 h 922867"/>
                <a:gd name="connsiteX38" fmla="*/ 1007533 w 1207315"/>
                <a:gd name="connsiteY38" fmla="*/ 186267 h 922867"/>
                <a:gd name="connsiteX39" fmla="*/ 1020233 w 1207315"/>
                <a:gd name="connsiteY39" fmla="*/ 169333 h 922867"/>
                <a:gd name="connsiteX40" fmla="*/ 1062567 w 1207315"/>
                <a:gd name="connsiteY40" fmla="*/ 131233 h 922867"/>
                <a:gd name="connsiteX41" fmla="*/ 1075267 w 1207315"/>
                <a:gd name="connsiteY41" fmla="*/ 127000 h 922867"/>
                <a:gd name="connsiteX42" fmla="*/ 1083733 w 1207315"/>
                <a:gd name="connsiteY42" fmla="*/ 114300 h 922867"/>
                <a:gd name="connsiteX43" fmla="*/ 1109133 w 1207315"/>
                <a:gd name="connsiteY43" fmla="*/ 105833 h 922867"/>
                <a:gd name="connsiteX44" fmla="*/ 1113367 w 1207315"/>
                <a:gd name="connsiteY44" fmla="*/ 93133 h 922867"/>
                <a:gd name="connsiteX45" fmla="*/ 1143000 w 1207315"/>
                <a:gd name="connsiteY45" fmla="*/ 76200 h 922867"/>
                <a:gd name="connsiteX46" fmla="*/ 1155700 w 1207315"/>
                <a:gd name="connsiteY46" fmla="*/ 67733 h 922867"/>
                <a:gd name="connsiteX47" fmla="*/ 1176867 w 1207315"/>
                <a:gd name="connsiteY47" fmla="*/ 59267 h 922867"/>
                <a:gd name="connsiteX48" fmla="*/ 1189567 w 1207315"/>
                <a:gd name="connsiteY48" fmla="*/ 55033 h 922867"/>
                <a:gd name="connsiteX49" fmla="*/ 1202267 w 1207315"/>
                <a:gd name="connsiteY49" fmla="*/ 46567 h 922867"/>
                <a:gd name="connsiteX50" fmla="*/ 1206500 w 1207315"/>
                <a:gd name="connsiteY50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63500 w 1207315"/>
                <a:gd name="connsiteY2" fmla="*/ 876300 h 922867"/>
                <a:gd name="connsiteX3" fmla="*/ 76200 w 1207315"/>
                <a:gd name="connsiteY3" fmla="*/ 867833 h 922867"/>
                <a:gd name="connsiteX4" fmla="*/ 135467 w 1207315"/>
                <a:gd name="connsiteY4" fmla="*/ 795867 h 922867"/>
                <a:gd name="connsiteX5" fmla="*/ 148167 w 1207315"/>
                <a:gd name="connsiteY5" fmla="*/ 787400 h 922867"/>
                <a:gd name="connsiteX6" fmla="*/ 190500 w 1207315"/>
                <a:gd name="connsiteY6" fmla="*/ 749300 h 922867"/>
                <a:gd name="connsiteX7" fmla="*/ 292100 w 1207315"/>
                <a:gd name="connsiteY7" fmla="*/ 694267 h 922867"/>
                <a:gd name="connsiteX8" fmla="*/ 317500 w 1207315"/>
                <a:gd name="connsiteY8" fmla="*/ 677333 h 922867"/>
                <a:gd name="connsiteX9" fmla="*/ 330200 w 1207315"/>
                <a:gd name="connsiteY9" fmla="*/ 668867 h 922867"/>
                <a:gd name="connsiteX10" fmla="*/ 351367 w 1207315"/>
                <a:gd name="connsiteY10" fmla="*/ 651933 h 922867"/>
                <a:gd name="connsiteX11" fmla="*/ 381000 w 1207315"/>
                <a:gd name="connsiteY11" fmla="*/ 635000 h 922867"/>
                <a:gd name="connsiteX12" fmla="*/ 427567 w 1207315"/>
                <a:gd name="connsiteY12" fmla="*/ 596900 h 922867"/>
                <a:gd name="connsiteX13" fmla="*/ 457200 w 1207315"/>
                <a:gd name="connsiteY13" fmla="*/ 579967 h 922867"/>
                <a:gd name="connsiteX14" fmla="*/ 529167 w 1207315"/>
                <a:gd name="connsiteY14" fmla="*/ 537633 h 922867"/>
                <a:gd name="connsiteX15" fmla="*/ 541867 w 1207315"/>
                <a:gd name="connsiteY15" fmla="*/ 529167 h 922867"/>
                <a:gd name="connsiteX16" fmla="*/ 575733 w 1207315"/>
                <a:gd name="connsiteY16" fmla="*/ 512233 h 922867"/>
                <a:gd name="connsiteX17" fmla="*/ 622300 w 1207315"/>
                <a:gd name="connsiteY17" fmla="*/ 482600 h 922867"/>
                <a:gd name="connsiteX18" fmla="*/ 639233 w 1207315"/>
                <a:gd name="connsiteY18" fmla="*/ 474133 h 922867"/>
                <a:gd name="connsiteX19" fmla="*/ 651933 w 1207315"/>
                <a:gd name="connsiteY19" fmla="*/ 469900 h 922867"/>
                <a:gd name="connsiteX20" fmla="*/ 664633 w 1207315"/>
                <a:gd name="connsiteY20" fmla="*/ 457200 h 922867"/>
                <a:gd name="connsiteX21" fmla="*/ 694267 w 1207315"/>
                <a:gd name="connsiteY21" fmla="*/ 440267 h 922867"/>
                <a:gd name="connsiteX22" fmla="*/ 719667 w 1207315"/>
                <a:gd name="connsiteY22" fmla="*/ 427567 h 922867"/>
                <a:gd name="connsiteX23" fmla="*/ 745067 w 1207315"/>
                <a:gd name="connsiteY23" fmla="*/ 414867 h 922867"/>
                <a:gd name="connsiteX24" fmla="*/ 795867 w 1207315"/>
                <a:gd name="connsiteY24" fmla="*/ 385233 h 922867"/>
                <a:gd name="connsiteX25" fmla="*/ 821267 w 1207315"/>
                <a:gd name="connsiteY25" fmla="*/ 364067 h 922867"/>
                <a:gd name="connsiteX26" fmla="*/ 846667 w 1207315"/>
                <a:gd name="connsiteY26" fmla="*/ 342900 h 922867"/>
                <a:gd name="connsiteX27" fmla="*/ 859367 w 1207315"/>
                <a:gd name="connsiteY27" fmla="*/ 338667 h 922867"/>
                <a:gd name="connsiteX28" fmla="*/ 876300 w 1207315"/>
                <a:gd name="connsiteY28" fmla="*/ 309033 h 922867"/>
                <a:gd name="connsiteX29" fmla="*/ 880533 w 1207315"/>
                <a:gd name="connsiteY29" fmla="*/ 296333 h 922867"/>
                <a:gd name="connsiteX30" fmla="*/ 893233 w 1207315"/>
                <a:gd name="connsiteY30" fmla="*/ 283633 h 922867"/>
                <a:gd name="connsiteX31" fmla="*/ 914400 w 1207315"/>
                <a:gd name="connsiteY31" fmla="*/ 262467 h 922867"/>
                <a:gd name="connsiteX32" fmla="*/ 927100 w 1207315"/>
                <a:gd name="connsiteY32" fmla="*/ 245533 h 922867"/>
                <a:gd name="connsiteX33" fmla="*/ 952500 w 1207315"/>
                <a:gd name="connsiteY33" fmla="*/ 228600 h 922867"/>
                <a:gd name="connsiteX34" fmla="*/ 965200 w 1207315"/>
                <a:gd name="connsiteY34" fmla="*/ 220133 h 922867"/>
                <a:gd name="connsiteX35" fmla="*/ 977900 w 1207315"/>
                <a:gd name="connsiteY35" fmla="*/ 211667 h 922867"/>
                <a:gd name="connsiteX36" fmla="*/ 990600 w 1207315"/>
                <a:gd name="connsiteY36" fmla="*/ 203200 h 922867"/>
                <a:gd name="connsiteX37" fmla="*/ 1007533 w 1207315"/>
                <a:gd name="connsiteY37" fmla="*/ 186267 h 922867"/>
                <a:gd name="connsiteX38" fmla="*/ 1020233 w 1207315"/>
                <a:gd name="connsiteY38" fmla="*/ 169333 h 922867"/>
                <a:gd name="connsiteX39" fmla="*/ 1062567 w 1207315"/>
                <a:gd name="connsiteY39" fmla="*/ 131233 h 922867"/>
                <a:gd name="connsiteX40" fmla="*/ 1075267 w 1207315"/>
                <a:gd name="connsiteY40" fmla="*/ 127000 h 922867"/>
                <a:gd name="connsiteX41" fmla="*/ 1083733 w 1207315"/>
                <a:gd name="connsiteY41" fmla="*/ 114300 h 922867"/>
                <a:gd name="connsiteX42" fmla="*/ 1109133 w 1207315"/>
                <a:gd name="connsiteY42" fmla="*/ 105833 h 922867"/>
                <a:gd name="connsiteX43" fmla="*/ 1113367 w 1207315"/>
                <a:gd name="connsiteY43" fmla="*/ 93133 h 922867"/>
                <a:gd name="connsiteX44" fmla="*/ 1143000 w 1207315"/>
                <a:gd name="connsiteY44" fmla="*/ 76200 h 922867"/>
                <a:gd name="connsiteX45" fmla="*/ 1155700 w 1207315"/>
                <a:gd name="connsiteY45" fmla="*/ 67733 h 922867"/>
                <a:gd name="connsiteX46" fmla="*/ 1176867 w 1207315"/>
                <a:gd name="connsiteY46" fmla="*/ 59267 h 922867"/>
                <a:gd name="connsiteX47" fmla="*/ 1189567 w 1207315"/>
                <a:gd name="connsiteY47" fmla="*/ 55033 h 922867"/>
                <a:gd name="connsiteX48" fmla="*/ 1202267 w 1207315"/>
                <a:gd name="connsiteY48" fmla="*/ 46567 h 922867"/>
                <a:gd name="connsiteX49" fmla="*/ 1206500 w 1207315"/>
                <a:gd name="connsiteY49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59367 w 1207315"/>
                <a:gd name="connsiteY26" fmla="*/ 338667 h 922867"/>
                <a:gd name="connsiteX27" fmla="*/ 876300 w 1207315"/>
                <a:gd name="connsiteY27" fmla="*/ 309033 h 922867"/>
                <a:gd name="connsiteX28" fmla="*/ 880533 w 1207315"/>
                <a:gd name="connsiteY28" fmla="*/ 296333 h 922867"/>
                <a:gd name="connsiteX29" fmla="*/ 893233 w 1207315"/>
                <a:gd name="connsiteY29" fmla="*/ 283633 h 922867"/>
                <a:gd name="connsiteX30" fmla="*/ 914400 w 1207315"/>
                <a:gd name="connsiteY30" fmla="*/ 262467 h 922867"/>
                <a:gd name="connsiteX31" fmla="*/ 927100 w 1207315"/>
                <a:gd name="connsiteY31" fmla="*/ 245533 h 922867"/>
                <a:gd name="connsiteX32" fmla="*/ 952500 w 1207315"/>
                <a:gd name="connsiteY32" fmla="*/ 228600 h 922867"/>
                <a:gd name="connsiteX33" fmla="*/ 965200 w 1207315"/>
                <a:gd name="connsiteY33" fmla="*/ 220133 h 922867"/>
                <a:gd name="connsiteX34" fmla="*/ 977900 w 1207315"/>
                <a:gd name="connsiteY34" fmla="*/ 211667 h 922867"/>
                <a:gd name="connsiteX35" fmla="*/ 990600 w 1207315"/>
                <a:gd name="connsiteY35" fmla="*/ 203200 h 922867"/>
                <a:gd name="connsiteX36" fmla="*/ 1007533 w 1207315"/>
                <a:gd name="connsiteY36" fmla="*/ 186267 h 922867"/>
                <a:gd name="connsiteX37" fmla="*/ 1020233 w 1207315"/>
                <a:gd name="connsiteY37" fmla="*/ 169333 h 922867"/>
                <a:gd name="connsiteX38" fmla="*/ 1062567 w 1207315"/>
                <a:gd name="connsiteY38" fmla="*/ 131233 h 922867"/>
                <a:gd name="connsiteX39" fmla="*/ 1075267 w 1207315"/>
                <a:gd name="connsiteY39" fmla="*/ 127000 h 922867"/>
                <a:gd name="connsiteX40" fmla="*/ 1083733 w 1207315"/>
                <a:gd name="connsiteY40" fmla="*/ 114300 h 922867"/>
                <a:gd name="connsiteX41" fmla="*/ 1109133 w 1207315"/>
                <a:gd name="connsiteY41" fmla="*/ 105833 h 922867"/>
                <a:gd name="connsiteX42" fmla="*/ 1113367 w 1207315"/>
                <a:gd name="connsiteY42" fmla="*/ 93133 h 922867"/>
                <a:gd name="connsiteX43" fmla="*/ 1143000 w 1207315"/>
                <a:gd name="connsiteY43" fmla="*/ 76200 h 922867"/>
                <a:gd name="connsiteX44" fmla="*/ 1155700 w 1207315"/>
                <a:gd name="connsiteY44" fmla="*/ 67733 h 922867"/>
                <a:gd name="connsiteX45" fmla="*/ 1176867 w 1207315"/>
                <a:gd name="connsiteY45" fmla="*/ 59267 h 922867"/>
                <a:gd name="connsiteX46" fmla="*/ 1189567 w 1207315"/>
                <a:gd name="connsiteY46" fmla="*/ 55033 h 922867"/>
                <a:gd name="connsiteX47" fmla="*/ 1202267 w 1207315"/>
                <a:gd name="connsiteY47" fmla="*/ 46567 h 922867"/>
                <a:gd name="connsiteX48" fmla="*/ 1206500 w 1207315"/>
                <a:gd name="connsiteY48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80533 w 1207315"/>
                <a:gd name="connsiteY27" fmla="*/ 296333 h 922867"/>
                <a:gd name="connsiteX28" fmla="*/ 893233 w 1207315"/>
                <a:gd name="connsiteY28" fmla="*/ 283633 h 922867"/>
                <a:gd name="connsiteX29" fmla="*/ 914400 w 1207315"/>
                <a:gd name="connsiteY29" fmla="*/ 262467 h 922867"/>
                <a:gd name="connsiteX30" fmla="*/ 927100 w 1207315"/>
                <a:gd name="connsiteY30" fmla="*/ 245533 h 922867"/>
                <a:gd name="connsiteX31" fmla="*/ 952500 w 1207315"/>
                <a:gd name="connsiteY31" fmla="*/ 228600 h 922867"/>
                <a:gd name="connsiteX32" fmla="*/ 965200 w 1207315"/>
                <a:gd name="connsiteY32" fmla="*/ 220133 h 922867"/>
                <a:gd name="connsiteX33" fmla="*/ 977900 w 1207315"/>
                <a:gd name="connsiteY33" fmla="*/ 211667 h 922867"/>
                <a:gd name="connsiteX34" fmla="*/ 990600 w 1207315"/>
                <a:gd name="connsiteY34" fmla="*/ 203200 h 922867"/>
                <a:gd name="connsiteX35" fmla="*/ 1007533 w 1207315"/>
                <a:gd name="connsiteY35" fmla="*/ 186267 h 922867"/>
                <a:gd name="connsiteX36" fmla="*/ 1020233 w 1207315"/>
                <a:gd name="connsiteY36" fmla="*/ 169333 h 922867"/>
                <a:gd name="connsiteX37" fmla="*/ 1062567 w 1207315"/>
                <a:gd name="connsiteY37" fmla="*/ 131233 h 922867"/>
                <a:gd name="connsiteX38" fmla="*/ 1075267 w 1207315"/>
                <a:gd name="connsiteY38" fmla="*/ 127000 h 922867"/>
                <a:gd name="connsiteX39" fmla="*/ 1083733 w 1207315"/>
                <a:gd name="connsiteY39" fmla="*/ 114300 h 922867"/>
                <a:gd name="connsiteX40" fmla="*/ 1109133 w 1207315"/>
                <a:gd name="connsiteY40" fmla="*/ 105833 h 922867"/>
                <a:gd name="connsiteX41" fmla="*/ 1113367 w 1207315"/>
                <a:gd name="connsiteY41" fmla="*/ 93133 h 922867"/>
                <a:gd name="connsiteX42" fmla="*/ 1143000 w 1207315"/>
                <a:gd name="connsiteY42" fmla="*/ 76200 h 922867"/>
                <a:gd name="connsiteX43" fmla="*/ 1155700 w 1207315"/>
                <a:gd name="connsiteY43" fmla="*/ 67733 h 922867"/>
                <a:gd name="connsiteX44" fmla="*/ 1176867 w 1207315"/>
                <a:gd name="connsiteY44" fmla="*/ 59267 h 922867"/>
                <a:gd name="connsiteX45" fmla="*/ 1189567 w 1207315"/>
                <a:gd name="connsiteY45" fmla="*/ 55033 h 922867"/>
                <a:gd name="connsiteX46" fmla="*/ 1202267 w 1207315"/>
                <a:gd name="connsiteY46" fmla="*/ 46567 h 922867"/>
                <a:gd name="connsiteX47" fmla="*/ 1206500 w 1207315"/>
                <a:gd name="connsiteY47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14400 w 1207315"/>
                <a:gd name="connsiteY28" fmla="*/ 262467 h 922867"/>
                <a:gd name="connsiteX29" fmla="*/ 927100 w 1207315"/>
                <a:gd name="connsiteY29" fmla="*/ 245533 h 922867"/>
                <a:gd name="connsiteX30" fmla="*/ 952500 w 1207315"/>
                <a:gd name="connsiteY30" fmla="*/ 228600 h 922867"/>
                <a:gd name="connsiteX31" fmla="*/ 965200 w 1207315"/>
                <a:gd name="connsiteY31" fmla="*/ 220133 h 922867"/>
                <a:gd name="connsiteX32" fmla="*/ 977900 w 1207315"/>
                <a:gd name="connsiteY32" fmla="*/ 211667 h 922867"/>
                <a:gd name="connsiteX33" fmla="*/ 990600 w 1207315"/>
                <a:gd name="connsiteY33" fmla="*/ 203200 h 922867"/>
                <a:gd name="connsiteX34" fmla="*/ 1007533 w 1207315"/>
                <a:gd name="connsiteY34" fmla="*/ 186267 h 922867"/>
                <a:gd name="connsiteX35" fmla="*/ 1020233 w 1207315"/>
                <a:gd name="connsiteY35" fmla="*/ 169333 h 922867"/>
                <a:gd name="connsiteX36" fmla="*/ 1062567 w 1207315"/>
                <a:gd name="connsiteY36" fmla="*/ 131233 h 922867"/>
                <a:gd name="connsiteX37" fmla="*/ 1075267 w 1207315"/>
                <a:gd name="connsiteY37" fmla="*/ 127000 h 922867"/>
                <a:gd name="connsiteX38" fmla="*/ 1083733 w 1207315"/>
                <a:gd name="connsiteY38" fmla="*/ 114300 h 922867"/>
                <a:gd name="connsiteX39" fmla="*/ 1109133 w 1207315"/>
                <a:gd name="connsiteY39" fmla="*/ 105833 h 922867"/>
                <a:gd name="connsiteX40" fmla="*/ 1113367 w 1207315"/>
                <a:gd name="connsiteY40" fmla="*/ 93133 h 922867"/>
                <a:gd name="connsiteX41" fmla="*/ 1143000 w 1207315"/>
                <a:gd name="connsiteY41" fmla="*/ 76200 h 922867"/>
                <a:gd name="connsiteX42" fmla="*/ 1155700 w 1207315"/>
                <a:gd name="connsiteY42" fmla="*/ 67733 h 922867"/>
                <a:gd name="connsiteX43" fmla="*/ 1176867 w 1207315"/>
                <a:gd name="connsiteY43" fmla="*/ 59267 h 922867"/>
                <a:gd name="connsiteX44" fmla="*/ 1189567 w 1207315"/>
                <a:gd name="connsiteY44" fmla="*/ 55033 h 922867"/>
                <a:gd name="connsiteX45" fmla="*/ 1202267 w 1207315"/>
                <a:gd name="connsiteY45" fmla="*/ 46567 h 922867"/>
                <a:gd name="connsiteX46" fmla="*/ 1206500 w 1207315"/>
                <a:gd name="connsiteY46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14400 w 1207315"/>
                <a:gd name="connsiteY28" fmla="*/ 262467 h 922867"/>
                <a:gd name="connsiteX29" fmla="*/ 927100 w 1207315"/>
                <a:gd name="connsiteY29" fmla="*/ 245533 h 922867"/>
                <a:gd name="connsiteX30" fmla="*/ 952500 w 1207315"/>
                <a:gd name="connsiteY30" fmla="*/ 228600 h 922867"/>
                <a:gd name="connsiteX31" fmla="*/ 965200 w 1207315"/>
                <a:gd name="connsiteY31" fmla="*/ 220133 h 922867"/>
                <a:gd name="connsiteX32" fmla="*/ 977900 w 1207315"/>
                <a:gd name="connsiteY32" fmla="*/ 211667 h 922867"/>
                <a:gd name="connsiteX33" fmla="*/ 990600 w 1207315"/>
                <a:gd name="connsiteY33" fmla="*/ 203200 h 922867"/>
                <a:gd name="connsiteX34" fmla="*/ 1020233 w 1207315"/>
                <a:gd name="connsiteY34" fmla="*/ 169333 h 922867"/>
                <a:gd name="connsiteX35" fmla="*/ 1062567 w 1207315"/>
                <a:gd name="connsiteY35" fmla="*/ 131233 h 922867"/>
                <a:gd name="connsiteX36" fmla="*/ 1075267 w 1207315"/>
                <a:gd name="connsiteY36" fmla="*/ 127000 h 922867"/>
                <a:gd name="connsiteX37" fmla="*/ 1083733 w 1207315"/>
                <a:gd name="connsiteY37" fmla="*/ 114300 h 922867"/>
                <a:gd name="connsiteX38" fmla="*/ 1109133 w 1207315"/>
                <a:gd name="connsiteY38" fmla="*/ 105833 h 922867"/>
                <a:gd name="connsiteX39" fmla="*/ 1113367 w 1207315"/>
                <a:gd name="connsiteY39" fmla="*/ 93133 h 922867"/>
                <a:gd name="connsiteX40" fmla="*/ 1143000 w 1207315"/>
                <a:gd name="connsiteY40" fmla="*/ 76200 h 922867"/>
                <a:gd name="connsiteX41" fmla="*/ 1155700 w 1207315"/>
                <a:gd name="connsiteY41" fmla="*/ 67733 h 922867"/>
                <a:gd name="connsiteX42" fmla="*/ 1176867 w 1207315"/>
                <a:gd name="connsiteY42" fmla="*/ 59267 h 922867"/>
                <a:gd name="connsiteX43" fmla="*/ 1189567 w 1207315"/>
                <a:gd name="connsiteY43" fmla="*/ 55033 h 922867"/>
                <a:gd name="connsiteX44" fmla="*/ 1202267 w 1207315"/>
                <a:gd name="connsiteY44" fmla="*/ 46567 h 922867"/>
                <a:gd name="connsiteX45" fmla="*/ 1206500 w 1207315"/>
                <a:gd name="connsiteY45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14400 w 1207315"/>
                <a:gd name="connsiteY28" fmla="*/ 262467 h 922867"/>
                <a:gd name="connsiteX29" fmla="*/ 927100 w 1207315"/>
                <a:gd name="connsiteY29" fmla="*/ 245533 h 922867"/>
                <a:gd name="connsiteX30" fmla="*/ 952500 w 1207315"/>
                <a:gd name="connsiteY30" fmla="*/ 228600 h 922867"/>
                <a:gd name="connsiteX31" fmla="*/ 965200 w 1207315"/>
                <a:gd name="connsiteY31" fmla="*/ 220133 h 922867"/>
                <a:gd name="connsiteX32" fmla="*/ 977900 w 1207315"/>
                <a:gd name="connsiteY32" fmla="*/ 211667 h 922867"/>
                <a:gd name="connsiteX33" fmla="*/ 990600 w 1207315"/>
                <a:gd name="connsiteY33" fmla="*/ 203200 h 922867"/>
                <a:gd name="connsiteX34" fmla="*/ 1020233 w 1207315"/>
                <a:gd name="connsiteY34" fmla="*/ 169333 h 922867"/>
                <a:gd name="connsiteX35" fmla="*/ 1062567 w 1207315"/>
                <a:gd name="connsiteY35" fmla="*/ 131233 h 922867"/>
                <a:gd name="connsiteX36" fmla="*/ 1075267 w 1207315"/>
                <a:gd name="connsiteY36" fmla="*/ 127000 h 922867"/>
                <a:gd name="connsiteX37" fmla="*/ 1083733 w 1207315"/>
                <a:gd name="connsiteY37" fmla="*/ 114300 h 922867"/>
                <a:gd name="connsiteX38" fmla="*/ 1113367 w 1207315"/>
                <a:gd name="connsiteY38" fmla="*/ 93133 h 922867"/>
                <a:gd name="connsiteX39" fmla="*/ 1143000 w 1207315"/>
                <a:gd name="connsiteY39" fmla="*/ 76200 h 922867"/>
                <a:gd name="connsiteX40" fmla="*/ 1155700 w 1207315"/>
                <a:gd name="connsiteY40" fmla="*/ 67733 h 922867"/>
                <a:gd name="connsiteX41" fmla="*/ 1176867 w 1207315"/>
                <a:gd name="connsiteY41" fmla="*/ 59267 h 922867"/>
                <a:gd name="connsiteX42" fmla="*/ 1189567 w 1207315"/>
                <a:gd name="connsiteY42" fmla="*/ 55033 h 922867"/>
                <a:gd name="connsiteX43" fmla="*/ 1202267 w 1207315"/>
                <a:gd name="connsiteY43" fmla="*/ 46567 h 922867"/>
                <a:gd name="connsiteX44" fmla="*/ 1206500 w 1207315"/>
                <a:gd name="connsiteY44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14400 w 1207315"/>
                <a:gd name="connsiteY28" fmla="*/ 262467 h 922867"/>
                <a:gd name="connsiteX29" fmla="*/ 927100 w 1207315"/>
                <a:gd name="connsiteY29" fmla="*/ 245533 h 922867"/>
                <a:gd name="connsiteX30" fmla="*/ 952500 w 1207315"/>
                <a:gd name="connsiteY30" fmla="*/ 228600 h 922867"/>
                <a:gd name="connsiteX31" fmla="*/ 965200 w 1207315"/>
                <a:gd name="connsiteY31" fmla="*/ 220133 h 922867"/>
                <a:gd name="connsiteX32" fmla="*/ 977900 w 1207315"/>
                <a:gd name="connsiteY32" fmla="*/ 211667 h 922867"/>
                <a:gd name="connsiteX33" fmla="*/ 990600 w 1207315"/>
                <a:gd name="connsiteY33" fmla="*/ 203200 h 922867"/>
                <a:gd name="connsiteX34" fmla="*/ 1020233 w 1207315"/>
                <a:gd name="connsiteY34" fmla="*/ 169333 h 922867"/>
                <a:gd name="connsiteX35" fmla="*/ 1062567 w 1207315"/>
                <a:gd name="connsiteY35" fmla="*/ 131233 h 922867"/>
                <a:gd name="connsiteX36" fmla="*/ 1083733 w 1207315"/>
                <a:gd name="connsiteY36" fmla="*/ 114300 h 922867"/>
                <a:gd name="connsiteX37" fmla="*/ 1113367 w 1207315"/>
                <a:gd name="connsiteY37" fmla="*/ 93133 h 922867"/>
                <a:gd name="connsiteX38" fmla="*/ 1143000 w 1207315"/>
                <a:gd name="connsiteY38" fmla="*/ 76200 h 922867"/>
                <a:gd name="connsiteX39" fmla="*/ 1155700 w 1207315"/>
                <a:gd name="connsiteY39" fmla="*/ 67733 h 922867"/>
                <a:gd name="connsiteX40" fmla="*/ 1176867 w 1207315"/>
                <a:gd name="connsiteY40" fmla="*/ 59267 h 922867"/>
                <a:gd name="connsiteX41" fmla="*/ 1189567 w 1207315"/>
                <a:gd name="connsiteY41" fmla="*/ 55033 h 922867"/>
                <a:gd name="connsiteX42" fmla="*/ 1202267 w 1207315"/>
                <a:gd name="connsiteY42" fmla="*/ 46567 h 922867"/>
                <a:gd name="connsiteX43" fmla="*/ 1206500 w 1207315"/>
                <a:gd name="connsiteY43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27100 w 1207315"/>
                <a:gd name="connsiteY28" fmla="*/ 245533 h 922867"/>
                <a:gd name="connsiteX29" fmla="*/ 952500 w 1207315"/>
                <a:gd name="connsiteY29" fmla="*/ 228600 h 922867"/>
                <a:gd name="connsiteX30" fmla="*/ 965200 w 1207315"/>
                <a:gd name="connsiteY30" fmla="*/ 220133 h 922867"/>
                <a:gd name="connsiteX31" fmla="*/ 977900 w 1207315"/>
                <a:gd name="connsiteY31" fmla="*/ 211667 h 922867"/>
                <a:gd name="connsiteX32" fmla="*/ 990600 w 1207315"/>
                <a:gd name="connsiteY32" fmla="*/ 203200 h 922867"/>
                <a:gd name="connsiteX33" fmla="*/ 1020233 w 1207315"/>
                <a:gd name="connsiteY33" fmla="*/ 169333 h 922867"/>
                <a:gd name="connsiteX34" fmla="*/ 1062567 w 1207315"/>
                <a:gd name="connsiteY34" fmla="*/ 131233 h 922867"/>
                <a:gd name="connsiteX35" fmla="*/ 1083733 w 1207315"/>
                <a:gd name="connsiteY35" fmla="*/ 114300 h 922867"/>
                <a:gd name="connsiteX36" fmla="*/ 1113367 w 1207315"/>
                <a:gd name="connsiteY36" fmla="*/ 93133 h 922867"/>
                <a:gd name="connsiteX37" fmla="*/ 1143000 w 1207315"/>
                <a:gd name="connsiteY37" fmla="*/ 76200 h 922867"/>
                <a:gd name="connsiteX38" fmla="*/ 1155700 w 1207315"/>
                <a:gd name="connsiteY38" fmla="*/ 67733 h 922867"/>
                <a:gd name="connsiteX39" fmla="*/ 1176867 w 1207315"/>
                <a:gd name="connsiteY39" fmla="*/ 59267 h 922867"/>
                <a:gd name="connsiteX40" fmla="*/ 1189567 w 1207315"/>
                <a:gd name="connsiteY40" fmla="*/ 55033 h 922867"/>
                <a:gd name="connsiteX41" fmla="*/ 1202267 w 1207315"/>
                <a:gd name="connsiteY41" fmla="*/ 46567 h 922867"/>
                <a:gd name="connsiteX42" fmla="*/ 1206500 w 1207315"/>
                <a:gd name="connsiteY42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893233 w 1207315"/>
                <a:gd name="connsiteY27" fmla="*/ 283633 h 922867"/>
                <a:gd name="connsiteX28" fmla="*/ 937054 w 1207315"/>
                <a:gd name="connsiteY28" fmla="*/ 250720 h 922867"/>
                <a:gd name="connsiteX29" fmla="*/ 952500 w 1207315"/>
                <a:gd name="connsiteY29" fmla="*/ 228600 h 922867"/>
                <a:gd name="connsiteX30" fmla="*/ 965200 w 1207315"/>
                <a:gd name="connsiteY30" fmla="*/ 220133 h 922867"/>
                <a:gd name="connsiteX31" fmla="*/ 977900 w 1207315"/>
                <a:gd name="connsiteY31" fmla="*/ 211667 h 922867"/>
                <a:gd name="connsiteX32" fmla="*/ 990600 w 1207315"/>
                <a:gd name="connsiteY32" fmla="*/ 203200 h 922867"/>
                <a:gd name="connsiteX33" fmla="*/ 1020233 w 1207315"/>
                <a:gd name="connsiteY33" fmla="*/ 169333 h 922867"/>
                <a:gd name="connsiteX34" fmla="*/ 1062567 w 1207315"/>
                <a:gd name="connsiteY34" fmla="*/ 131233 h 922867"/>
                <a:gd name="connsiteX35" fmla="*/ 1083733 w 1207315"/>
                <a:gd name="connsiteY35" fmla="*/ 114300 h 922867"/>
                <a:gd name="connsiteX36" fmla="*/ 1113367 w 1207315"/>
                <a:gd name="connsiteY36" fmla="*/ 93133 h 922867"/>
                <a:gd name="connsiteX37" fmla="*/ 1143000 w 1207315"/>
                <a:gd name="connsiteY37" fmla="*/ 76200 h 922867"/>
                <a:gd name="connsiteX38" fmla="*/ 1155700 w 1207315"/>
                <a:gd name="connsiteY38" fmla="*/ 67733 h 922867"/>
                <a:gd name="connsiteX39" fmla="*/ 1176867 w 1207315"/>
                <a:gd name="connsiteY39" fmla="*/ 59267 h 922867"/>
                <a:gd name="connsiteX40" fmla="*/ 1189567 w 1207315"/>
                <a:gd name="connsiteY40" fmla="*/ 55033 h 922867"/>
                <a:gd name="connsiteX41" fmla="*/ 1202267 w 1207315"/>
                <a:gd name="connsiteY41" fmla="*/ 46567 h 922867"/>
                <a:gd name="connsiteX42" fmla="*/ 1206500 w 1207315"/>
                <a:gd name="connsiteY42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937054 w 1207315"/>
                <a:gd name="connsiteY27" fmla="*/ 250720 h 922867"/>
                <a:gd name="connsiteX28" fmla="*/ 952500 w 1207315"/>
                <a:gd name="connsiteY28" fmla="*/ 228600 h 922867"/>
                <a:gd name="connsiteX29" fmla="*/ 965200 w 1207315"/>
                <a:gd name="connsiteY29" fmla="*/ 220133 h 922867"/>
                <a:gd name="connsiteX30" fmla="*/ 977900 w 1207315"/>
                <a:gd name="connsiteY30" fmla="*/ 211667 h 922867"/>
                <a:gd name="connsiteX31" fmla="*/ 990600 w 1207315"/>
                <a:gd name="connsiteY31" fmla="*/ 203200 h 922867"/>
                <a:gd name="connsiteX32" fmla="*/ 1020233 w 1207315"/>
                <a:gd name="connsiteY32" fmla="*/ 169333 h 922867"/>
                <a:gd name="connsiteX33" fmla="*/ 1062567 w 1207315"/>
                <a:gd name="connsiteY33" fmla="*/ 131233 h 922867"/>
                <a:gd name="connsiteX34" fmla="*/ 1083733 w 1207315"/>
                <a:gd name="connsiteY34" fmla="*/ 114300 h 922867"/>
                <a:gd name="connsiteX35" fmla="*/ 1113367 w 1207315"/>
                <a:gd name="connsiteY35" fmla="*/ 93133 h 922867"/>
                <a:gd name="connsiteX36" fmla="*/ 1143000 w 1207315"/>
                <a:gd name="connsiteY36" fmla="*/ 76200 h 922867"/>
                <a:gd name="connsiteX37" fmla="*/ 1155700 w 1207315"/>
                <a:gd name="connsiteY37" fmla="*/ 67733 h 922867"/>
                <a:gd name="connsiteX38" fmla="*/ 1176867 w 1207315"/>
                <a:gd name="connsiteY38" fmla="*/ 59267 h 922867"/>
                <a:gd name="connsiteX39" fmla="*/ 1189567 w 1207315"/>
                <a:gd name="connsiteY39" fmla="*/ 55033 h 922867"/>
                <a:gd name="connsiteX40" fmla="*/ 1202267 w 1207315"/>
                <a:gd name="connsiteY40" fmla="*/ 46567 h 922867"/>
                <a:gd name="connsiteX41" fmla="*/ 1206500 w 1207315"/>
                <a:gd name="connsiteY41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937054 w 1207315"/>
                <a:gd name="connsiteY27" fmla="*/ 250720 h 922867"/>
                <a:gd name="connsiteX28" fmla="*/ 965200 w 1207315"/>
                <a:gd name="connsiteY28" fmla="*/ 220133 h 922867"/>
                <a:gd name="connsiteX29" fmla="*/ 977900 w 1207315"/>
                <a:gd name="connsiteY29" fmla="*/ 211667 h 922867"/>
                <a:gd name="connsiteX30" fmla="*/ 990600 w 1207315"/>
                <a:gd name="connsiteY30" fmla="*/ 203200 h 922867"/>
                <a:gd name="connsiteX31" fmla="*/ 1020233 w 1207315"/>
                <a:gd name="connsiteY31" fmla="*/ 169333 h 922867"/>
                <a:gd name="connsiteX32" fmla="*/ 1062567 w 1207315"/>
                <a:gd name="connsiteY32" fmla="*/ 131233 h 922867"/>
                <a:gd name="connsiteX33" fmla="*/ 1083733 w 1207315"/>
                <a:gd name="connsiteY33" fmla="*/ 114300 h 922867"/>
                <a:gd name="connsiteX34" fmla="*/ 1113367 w 1207315"/>
                <a:gd name="connsiteY34" fmla="*/ 93133 h 922867"/>
                <a:gd name="connsiteX35" fmla="*/ 1143000 w 1207315"/>
                <a:gd name="connsiteY35" fmla="*/ 76200 h 922867"/>
                <a:gd name="connsiteX36" fmla="*/ 1155700 w 1207315"/>
                <a:gd name="connsiteY36" fmla="*/ 67733 h 922867"/>
                <a:gd name="connsiteX37" fmla="*/ 1176867 w 1207315"/>
                <a:gd name="connsiteY37" fmla="*/ 59267 h 922867"/>
                <a:gd name="connsiteX38" fmla="*/ 1189567 w 1207315"/>
                <a:gd name="connsiteY38" fmla="*/ 55033 h 922867"/>
                <a:gd name="connsiteX39" fmla="*/ 1202267 w 1207315"/>
                <a:gd name="connsiteY39" fmla="*/ 46567 h 922867"/>
                <a:gd name="connsiteX40" fmla="*/ 1206500 w 1207315"/>
                <a:gd name="connsiteY40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937054 w 1207315"/>
                <a:gd name="connsiteY27" fmla="*/ 250720 h 922867"/>
                <a:gd name="connsiteX28" fmla="*/ 977900 w 1207315"/>
                <a:gd name="connsiteY28" fmla="*/ 211667 h 922867"/>
                <a:gd name="connsiteX29" fmla="*/ 990600 w 1207315"/>
                <a:gd name="connsiteY29" fmla="*/ 203200 h 922867"/>
                <a:gd name="connsiteX30" fmla="*/ 1020233 w 1207315"/>
                <a:gd name="connsiteY30" fmla="*/ 169333 h 922867"/>
                <a:gd name="connsiteX31" fmla="*/ 1062567 w 1207315"/>
                <a:gd name="connsiteY31" fmla="*/ 131233 h 922867"/>
                <a:gd name="connsiteX32" fmla="*/ 1083733 w 1207315"/>
                <a:gd name="connsiteY32" fmla="*/ 114300 h 922867"/>
                <a:gd name="connsiteX33" fmla="*/ 1113367 w 1207315"/>
                <a:gd name="connsiteY33" fmla="*/ 93133 h 922867"/>
                <a:gd name="connsiteX34" fmla="*/ 1143000 w 1207315"/>
                <a:gd name="connsiteY34" fmla="*/ 76200 h 922867"/>
                <a:gd name="connsiteX35" fmla="*/ 1155700 w 1207315"/>
                <a:gd name="connsiteY35" fmla="*/ 67733 h 922867"/>
                <a:gd name="connsiteX36" fmla="*/ 1176867 w 1207315"/>
                <a:gd name="connsiteY36" fmla="*/ 59267 h 922867"/>
                <a:gd name="connsiteX37" fmla="*/ 1189567 w 1207315"/>
                <a:gd name="connsiteY37" fmla="*/ 55033 h 922867"/>
                <a:gd name="connsiteX38" fmla="*/ 1202267 w 1207315"/>
                <a:gd name="connsiteY38" fmla="*/ 46567 h 922867"/>
                <a:gd name="connsiteX39" fmla="*/ 1206500 w 1207315"/>
                <a:gd name="connsiteY39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51933 w 1207315"/>
                <a:gd name="connsiteY18" fmla="*/ 469900 h 922867"/>
                <a:gd name="connsiteX19" fmla="*/ 664633 w 1207315"/>
                <a:gd name="connsiteY19" fmla="*/ 457200 h 922867"/>
                <a:gd name="connsiteX20" fmla="*/ 694267 w 1207315"/>
                <a:gd name="connsiteY20" fmla="*/ 440267 h 922867"/>
                <a:gd name="connsiteX21" fmla="*/ 719667 w 1207315"/>
                <a:gd name="connsiteY21" fmla="*/ 427567 h 922867"/>
                <a:gd name="connsiteX22" fmla="*/ 745067 w 1207315"/>
                <a:gd name="connsiteY22" fmla="*/ 414867 h 922867"/>
                <a:gd name="connsiteX23" fmla="*/ 795867 w 1207315"/>
                <a:gd name="connsiteY23" fmla="*/ 385233 h 922867"/>
                <a:gd name="connsiteX24" fmla="*/ 821267 w 1207315"/>
                <a:gd name="connsiteY24" fmla="*/ 364067 h 922867"/>
                <a:gd name="connsiteX25" fmla="*/ 846667 w 1207315"/>
                <a:gd name="connsiteY25" fmla="*/ 342900 h 922867"/>
                <a:gd name="connsiteX26" fmla="*/ 876300 w 1207315"/>
                <a:gd name="connsiteY26" fmla="*/ 309033 h 922867"/>
                <a:gd name="connsiteX27" fmla="*/ 937054 w 1207315"/>
                <a:gd name="connsiteY27" fmla="*/ 250720 h 922867"/>
                <a:gd name="connsiteX28" fmla="*/ 977900 w 1207315"/>
                <a:gd name="connsiteY28" fmla="*/ 211667 h 922867"/>
                <a:gd name="connsiteX29" fmla="*/ 1020233 w 1207315"/>
                <a:gd name="connsiteY29" fmla="*/ 169333 h 922867"/>
                <a:gd name="connsiteX30" fmla="*/ 1062567 w 1207315"/>
                <a:gd name="connsiteY30" fmla="*/ 131233 h 922867"/>
                <a:gd name="connsiteX31" fmla="*/ 1083733 w 1207315"/>
                <a:gd name="connsiteY31" fmla="*/ 114300 h 922867"/>
                <a:gd name="connsiteX32" fmla="*/ 1113367 w 1207315"/>
                <a:gd name="connsiteY32" fmla="*/ 93133 h 922867"/>
                <a:gd name="connsiteX33" fmla="*/ 1143000 w 1207315"/>
                <a:gd name="connsiteY33" fmla="*/ 76200 h 922867"/>
                <a:gd name="connsiteX34" fmla="*/ 1155700 w 1207315"/>
                <a:gd name="connsiteY34" fmla="*/ 67733 h 922867"/>
                <a:gd name="connsiteX35" fmla="*/ 1176867 w 1207315"/>
                <a:gd name="connsiteY35" fmla="*/ 59267 h 922867"/>
                <a:gd name="connsiteX36" fmla="*/ 1189567 w 1207315"/>
                <a:gd name="connsiteY36" fmla="*/ 55033 h 922867"/>
                <a:gd name="connsiteX37" fmla="*/ 1202267 w 1207315"/>
                <a:gd name="connsiteY37" fmla="*/ 46567 h 922867"/>
                <a:gd name="connsiteX38" fmla="*/ 1206500 w 1207315"/>
                <a:gd name="connsiteY38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39233 w 1207315"/>
                <a:gd name="connsiteY17" fmla="*/ 474133 h 922867"/>
                <a:gd name="connsiteX18" fmla="*/ 664633 w 1207315"/>
                <a:gd name="connsiteY18" fmla="*/ 457200 h 922867"/>
                <a:gd name="connsiteX19" fmla="*/ 694267 w 1207315"/>
                <a:gd name="connsiteY19" fmla="*/ 440267 h 922867"/>
                <a:gd name="connsiteX20" fmla="*/ 719667 w 1207315"/>
                <a:gd name="connsiteY20" fmla="*/ 427567 h 922867"/>
                <a:gd name="connsiteX21" fmla="*/ 745067 w 1207315"/>
                <a:gd name="connsiteY21" fmla="*/ 414867 h 922867"/>
                <a:gd name="connsiteX22" fmla="*/ 795867 w 1207315"/>
                <a:gd name="connsiteY22" fmla="*/ 385233 h 922867"/>
                <a:gd name="connsiteX23" fmla="*/ 821267 w 1207315"/>
                <a:gd name="connsiteY23" fmla="*/ 364067 h 922867"/>
                <a:gd name="connsiteX24" fmla="*/ 846667 w 1207315"/>
                <a:gd name="connsiteY24" fmla="*/ 342900 h 922867"/>
                <a:gd name="connsiteX25" fmla="*/ 876300 w 1207315"/>
                <a:gd name="connsiteY25" fmla="*/ 309033 h 922867"/>
                <a:gd name="connsiteX26" fmla="*/ 937054 w 1207315"/>
                <a:gd name="connsiteY26" fmla="*/ 250720 h 922867"/>
                <a:gd name="connsiteX27" fmla="*/ 977900 w 1207315"/>
                <a:gd name="connsiteY27" fmla="*/ 211667 h 922867"/>
                <a:gd name="connsiteX28" fmla="*/ 1020233 w 1207315"/>
                <a:gd name="connsiteY28" fmla="*/ 169333 h 922867"/>
                <a:gd name="connsiteX29" fmla="*/ 1062567 w 1207315"/>
                <a:gd name="connsiteY29" fmla="*/ 131233 h 922867"/>
                <a:gd name="connsiteX30" fmla="*/ 1083733 w 1207315"/>
                <a:gd name="connsiteY30" fmla="*/ 114300 h 922867"/>
                <a:gd name="connsiteX31" fmla="*/ 1113367 w 1207315"/>
                <a:gd name="connsiteY31" fmla="*/ 93133 h 922867"/>
                <a:gd name="connsiteX32" fmla="*/ 1143000 w 1207315"/>
                <a:gd name="connsiteY32" fmla="*/ 76200 h 922867"/>
                <a:gd name="connsiteX33" fmla="*/ 1155700 w 1207315"/>
                <a:gd name="connsiteY33" fmla="*/ 67733 h 922867"/>
                <a:gd name="connsiteX34" fmla="*/ 1176867 w 1207315"/>
                <a:gd name="connsiteY34" fmla="*/ 59267 h 922867"/>
                <a:gd name="connsiteX35" fmla="*/ 1189567 w 1207315"/>
                <a:gd name="connsiteY35" fmla="*/ 55033 h 922867"/>
                <a:gd name="connsiteX36" fmla="*/ 1202267 w 1207315"/>
                <a:gd name="connsiteY36" fmla="*/ 46567 h 922867"/>
                <a:gd name="connsiteX37" fmla="*/ 1206500 w 1207315"/>
                <a:gd name="connsiteY37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48167 w 1207315"/>
                <a:gd name="connsiteY4" fmla="*/ 787400 h 922867"/>
                <a:gd name="connsiteX5" fmla="*/ 190500 w 1207315"/>
                <a:gd name="connsiteY5" fmla="*/ 749300 h 922867"/>
                <a:gd name="connsiteX6" fmla="*/ 292100 w 1207315"/>
                <a:gd name="connsiteY6" fmla="*/ 694267 h 922867"/>
                <a:gd name="connsiteX7" fmla="*/ 317500 w 1207315"/>
                <a:gd name="connsiteY7" fmla="*/ 677333 h 922867"/>
                <a:gd name="connsiteX8" fmla="*/ 330200 w 1207315"/>
                <a:gd name="connsiteY8" fmla="*/ 668867 h 922867"/>
                <a:gd name="connsiteX9" fmla="*/ 351367 w 1207315"/>
                <a:gd name="connsiteY9" fmla="*/ 651933 h 922867"/>
                <a:gd name="connsiteX10" fmla="*/ 381000 w 1207315"/>
                <a:gd name="connsiteY10" fmla="*/ 635000 h 922867"/>
                <a:gd name="connsiteX11" fmla="*/ 427567 w 1207315"/>
                <a:gd name="connsiteY11" fmla="*/ 596900 h 922867"/>
                <a:gd name="connsiteX12" fmla="*/ 457200 w 1207315"/>
                <a:gd name="connsiteY12" fmla="*/ 579967 h 922867"/>
                <a:gd name="connsiteX13" fmla="*/ 529167 w 1207315"/>
                <a:gd name="connsiteY13" fmla="*/ 537633 h 922867"/>
                <a:gd name="connsiteX14" fmla="*/ 541867 w 1207315"/>
                <a:gd name="connsiteY14" fmla="*/ 529167 h 922867"/>
                <a:gd name="connsiteX15" fmla="*/ 575733 w 1207315"/>
                <a:gd name="connsiteY15" fmla="*/ 512233 h 922867"/>
                <a:gd name="connsiteX16" fmla="*/ 622300 w 1207315"/>
                <a:gd name="connsiteY16" fmla="*/ 482600 h 922867"/>
                <a:gd name="connsiteX17" fmla="*/ 664633 w 1207315"/>
                <a:gd name="connsiteY17" fmla="*/ 457200 h 922867"/>
                <a:gd name="connsiteX18" fmla="*/ 694267 w 1207315"/>
                <a:gd name="connsiteY18" fmla="*/ 440267 h 922867"/>
                <a:gd name="connsiteX19" fmla="*/ 719667 w 1207315"/>
                <a:gd name="connsiteY19" fmla="*/ 427567 h 922867"/>
                <a:gd name="connsiteX20" fmla="*/ 745067 w 1207315"/>
                <a:gd name="connsiteY20" fmla="*/ 414867 h 922867"/>
                <a:gd name="connsiteX21" fmla="*/ 795867 w 1207315"/>
                <a:gd name="connsiteY21" fmla="*/ 385233 h 922867"/>
                <a:gd name="connsiteX22" fmla="*/ 821267 w 1207315"/>
                <a:gd name="connsiteY22" fmla="*/ 364067 h 922867"/>
                <a:gd name="connsiteX23" fmla="*/ 846667 w 1207315"/>
                <a:gd name="connsiteY23" fmla="*/ 342900 h 922867"/>
                <a:gd name="connsiteX24" fmla="*/ 876300 w 1207315"/>
                <a:gd name="connsiteY24" fmla="*/ 309033 h 922867"/>
                <a:gd name="connsiteX25" fmla="*/ 937054 w 1207315"/>
                <a:gd name="connsiteY25" fmla="*/ 250720 h 922867"/>
                <a:gd name="connsiteX26" fmla="*/ 977900 w 1207315"/>
                <a:gd name="connsiteY26" fmla="*/ 211667 h 922867"/>
                <a:gd name="connsiteX27" fmla="*/ 1020233 w 1207315"/>
                <a:gd name="connsiteY27" fmla="*/ 169333 h 922867"/>
                <a:gd name="connsiteX28" fmla="*/ 1062567 w 1207315"/>
                <a:gd name="connsiteY28" fmla="*/ 131233 h 922867"/>
                <a:gd name="connsiteX29" fmla="*/ 1083733 w 1207315"/>
                <a:gd name="connsiteY29" fmla="*/ 114300 h 922867"/>
                <a:gd name="connsiteX30" fmla="*/ 1113367 w 1207315"/>
                <a:gd name="connsiteY30" fmla="*/ 93133 h 922867"/>
                <a:gd name="connsiteX31" fmla="*/ 1143000 w 1207315"/>
                <a:gd name="connsiteY31" fmla="*/ 76200 h 922867"/>
                <a:gd name="connsiteX32" fmla="*/ 1155700 w 1207315"/>
                <a:gd name="connsiteY32" fmla="*/ 67733 h 922867"/>
                <a:gd name="connsiteX33" fmla="*/ 1176867 w 1207315"/>
                <a:gd name="connsiteY33" fmla="*/ 59267 h 922867"/>
                <a:gd name="connsiteX34" fmla="*/ 1189567 w 1207315"/>
                <a:gd name="connsiteY34" fmla="*/ 55033 h 922867"/>
                <a:gd name="connsiteX35" fmla="*/ 1202267 w 1207315"/>
                <a:gd name="connsiteY35" fmla="*/ 46567 h 922867"/>
                <a:gd name="connsiteX36" fmla="*/ 1206500 w 1207315"/>
                <a:gd name="connsiteY36" fmla="*/ 0 h 922867"/>
                <a:gd name="connsiteX0" fmla="*/ 0 w 1207315"/>
                <a:gd name="connsiteY0" fmla="*/ 922867 h 922867"/>
                <a:gd name="connsiteX1" fmla="*/ 25400 w 1207315"/>
                <a:gd name="connsiteY1" fmla="*/ 901700 h 922867"/>
                <a:gd name="connsiteX2" fmla="*/ 76200 w 1207315"/>
                <a:gd name="connsiteY2" fmla="*/ 867833 h 922867"/>
                <a:gd name="connsiteX3" fmla="*/ 135467 w 1207315"/>
                <a:gd name="connsiteY3" fmla="*/ 795867 h 922867"/>
                <a:gd name="connsiteX4" fmla="*/ 190500 w 1207315"/>
                <a:gd name="connsiteY4" fmla="*/ 749300 h 922867"/>
                <a:gd name="connsiteX5" fmla="*/ 292100 w 1207315"/>
                <a:gd name="connsiteY5" fmla="*/ 694267 h 922867"/>
                <a:gd name="connsiteX6" fmla="*/ 317500 w 1207315"/>
                <a:gd name="connsiteY6" fmla="*/ 677333 h 922867"/>
                <a:gd name="connsiteX7" fmla="*/ 330200 w 1207315"/>
                <a:gd name="connsiteY7" fmla="*/ 668867 h 922867"/>
                <a:gd name="connsiteX8" fmla="*/ 351367 w 1207315"/>
                <a:gd name="connsiteY8" fmla="*/ 651933 h 922867"/>
                <a:gd name="connsiteX9" fmla="*/ 381000 w 1207315"/>
                <a:gd name="connsiteY9" fmla="*/ 635000 h 922867"/>
                <a:gd name="connsiteX10" fmla="*/ 427567 w 1207315"/>
                <a:gd name="connsiteY10" fmla="*/ 596900 h 922867"/>
                <a:gd name="connsiteX11" fmla="*/ 457200 w 1207315"/>
                <a:gd name="connsiteY11" fmla="*/ 579967 h 922867"/>
                <a:gd name="connsiteX12" fmla="*/ 529167 w 1207315"/>
                <a:gd name="connsiteY12" fmla="*/ 537633 h 922867"/>
                <a:gd name="connsiteX13" fmla="*/ 541867 w 1207315"/>
                <a:gd name="connsiteY13" fmla="*/ 529167 h 922867"/>
                <a:gd name="connsiteX14" fmla="*/ 575733 w 1207315"/>
                <a:gd name="connsiteY14" fmla="*/ 512233 h 922867"/>
                <a:gd name="connsiteX15" fmla="*/ 622300 w 1207315"/>
                <a:gd name="connsiteY15" fmla="*/ 482600 h 922867"/>
                <a:gd name="connsiteX16" fmla="*/ 664633 w 1207315"/>
                <a:gd name="connsiteY16" fmla="*/ 457200 h 922867"/>
                <a:gd name="connsiteX17" fmla="*/ 694267 w 1207315"/>
                <a:gd name="connsiteY17" fmla="*/ 440267 h 922867"/>
                <a:gd name="connsiteX18" fmla="*/ 719667 w 1207315"/>
                <a:gd name="connsiteY18" fmla="*/ 427567 h 922867"/>
                <a:gd name="connsiteX19" fmla="*/ 745067 w 1207315"/>
                <a:gd name="connsiteY19" fmla="*/ 414867 h 922867"/>
                <a:gd name="connsiteX20" fmla="*/ 795867 w 1207315"/>
                <a:gd name="connsiteY20" fmla="*/ 385233 h 922867"/>
                <a:gd name="connsiteX21" fmla="*/ 821267 w 1207315"/>
                <a:gd name="connsiteY21" fmla="*/ 364067 h 922867"/>
                <a:gd name="connsiteX22" fmla="*/ 846667 w 1207315"/>
                <a:gd name="connsiteY22" fmla="*/ 342900 h 922867"/>
                <a:gd name="connsiteX23" fmla="*/ 876300 w 1207315"/>
                <a:gd name="connsiteY23" fmla="*/ 309033 h 922867"/>
                <a:gd name="connsiteX24" fmla="*/ 937054 w 1207315"/>
                <a:gd name="connsiteY24" fmla="*/ 250720 h 922867"/>
                <a:gd name="connsiteX25" fmla="*/ 977900 w 1207315"/>
                <a:gd name="connsiteY25" fmla="*/ 211667 h 922867"/>
                <a:gd name="connsiteX26" fmla="*/ 1020233 w 1207315"/>
                <a:gd name="connsiteY26" fmla="*/ 169333 h 922867"/>
                <a:gd name="connsiteX27" fmla="*/ 1062567 w 1207315"/>
                <a:gd name="connsiteY27" fmla="*/ 131233 h 922867"/>
                <a:gd name="connsiteX28" fmla="*/ 1083733 w 1207315"/>
                <a:gd name="connsiteY28" fmla="*/ 114300 h 922867"/>
                <a:gd name="connsiteX29" fmla="*/ 1113367 w 1207315"/>
                <a:gd name="connsiteY29" fmla="*/ 93133 h 922867"/>
                <a:gd name="connsiteX30" fmla="*/ 1143000 w 1207315"/>
                <a:gd name="connsiteY30" fmla="*/ 76200 h 922867"/>
                <a:gd name="connsiteX31" fmla="*/ 1155700 w 1207315"/>
                <a:gd name="connsiteY31" fmla="*/ 67733 h 922867"/>
                <a:gd name="connsiteX32" fmla="*/ 1176867 w 1207315"/>
                <a:gd name="connsiteY32" fmla="*/ 59267 h 922867"/>
                <a:gd name="connsiteX33" fmla="*/ 1189567 w 1207315"/>
                <a:gd name="connsiteY33" fmla="*/ 55033 h 922867"/>
                <a:gd name="connsiteX34" fmla="*/ 1202267 w 1207315"/>
                <a:gd name="connsiteY34" fmla="*/ 46567 h 922867"/>
                <a:gd name="connsiteX35" fmla="*/ 1206500 w 1207315"/>
                <a:gd name="connsiteY35" fmla="*/ 0 h 92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07315" h="922867">
                  <a:moveTo>
                    <a:pt x="0" y="922867"/>
                  </a:moveTo>
                  <a:cubicBezTo>
                    <a:pt x="8467" y="915811"/>
                    <a:pt x="12700" y="910872"/>
                    <a:pt x="25400" y="901700"/>
                  </a:cubicBezTo>
                  <a:cubicBezTo>
                    <a:pt x="38100" y="892528"/>
                    <a:pt x="57856" y="885472"/>
                    <a:pt x="76200" y="867833"/>
                  </a:cubicBezTo>
                  <a:cubicBezTo>
                    <a:pt x="94545" y="850194"/>
                    <a:pt x="123473" y="809272"/>
                    <a:pt x="135467" y="795867"/>
                  </a:cubicBezTo>
                  <a:lnTo>
                    <a:pt x="190500" y="749300"/>
                  </a:lnTo>
                  <a:cubicBezTo>
                    <a:pt x="214489" y="733778"/>
                    <a:pt x="273050" y="704145"/>
                    <a:pt x="292100" y="694267"/>
                  </a:cubicBezTo>
                  <a:lnTo>
                    <a:pt x="317500" y="677333"/>
                  </a:lnTo>
                  <a:cubicBezTo>
                    <a:pt x="321409" y="674076"/>
                    <a:pt x="324556" y="673100"/>
                    <a:pt x="330200" y="668867"/>
                  </a:cubicBezTo>
                  <a:cubicBezTo>
                    <a:pt x="335844" y="664634"/>
                    <a:pt x="342900" y="657577"/>
                    <a:pt x="351367" y="651933"/>
                  </a:cubicBezTo>
                  <a:cubicBezTo>
                    <a:pt x="359834" y="646289"/>
                    <a:pt x="368300" y="644172"/>
                    <a:pt x="381000" y="635000"/>
                  </a:cubicBezTo>
                  <a:cubicBezTo>
                    <a:pt x="393700" y="625828"/>
                    <a:pt x="414867" y="606072"/>
                    <a:pt x="427567" y="596900"/>
                  </a:cubicBezTo>
                  <a:cubicBezTo>
                    <a:pt x="440267" y="587728"/>
                    <a:pt x="440267" y="589845"/>
                    <a:pt x="457200" y="579967"/>
                  </a:cubicBezTo>
                  <a:lnTo>
                    <a:pt x="529167" y="537633"/>
                  </a:lnTo>
                  <a:cubicBezTo>
                    <a:pt x="543278" y="529166"/>
                    <a:pt x="534106" y="533400"/>
                    <a:pt x="541867" y="529167"/>
                  </a:cubicBezTo>
                  <a:cubicBezTo>
                    <a:pt x="549628" y="524934"/>
                    <a:pt x="562328" y="519994"/>
                    <a:pt x="575733" y="512233"/>
                  </a:cubicBezTo>
                  <a:cubicBezTo>
                    <a:pt x="593196" y="500592"/>
                    <a:pt x="607483" y="491772"/>
                    <a:pt x="622300" y="482600"/>
                  </a:cubicBezTo>
                  <a:cubicBezTo>
                    <a:pt x="637117" y="473428"/>
                    <a:pt x="652639" y="464255"/>
                    <a:pt x="664633" y="457200"/>
                  </a:cubicBezTo>
                  <a:cubicBezTo>
                    <a:pt x="676627" y="450145"/>
                    <a:pt x="681086" y="447798"/>
                    <a:pt x="694267" y="440267"/>
                  </a:cubicBezTo>
                  <a:cubicBezTo>
                    <a:pt x="717248" y="427135"/>
                    <a:pt x="696379" y="435329"/>
                    <a:pt x="719667" y="427567"/>
                  </a:cubicBezTo>
                  <a:cubicBezTo>
                    <a:pt x="756064" y="403301"/>
                    <a:pt x="732367" y="421923"/>
                    <a:pt x="745067" y="414867"/>
                  </a:cubicBezTo>
                  <a:cubicBezTo>
                    <a:pt x="757767" y="407811"/>
                    <a:pt x="783167" y="393700"/>
                    <a:pt x="795867" y="385233"/>
                  </a:cubicBezTo>
                  <a:cubicBezTo>
                    <a:pt x="808567" y="376766"/>
                    <a:pt x="799782" y="374808"/>
                    <a:pt x="821267" y="364067"/>
                  </a:cubicBezTo>
                  <a:cubicBezTo>
                    <a:pt x="830629" y="354705"/>
                    <a:pt x="837495" y="352072"/>
                    <a:pt x="846667" y="342900"/>
                  </a:cubicBezTo>
                  <a:cubicBezTo>
                    <a:pt x="855839" y="333728"/>
                    <a:pt x="861236" y="324396"/>
                    <a:pt x="876300" y="309033"/>
                  </a:cubicBezTo>
                  <a:cubicBezTo>
                    <a:pt x="891365" y="293670"/>
                    <a:pt x="920121" y="266948"/>
                    <a:pt x="937054" y="250720"/>
                  </a:cubicBezTo>
                  <a:cubicBezTo>
                    <a:pt x="953987" y="234492"/>
                    <a:pt x="968976" y="219587"/>
                    <a:pt x="977900" y="211667"/>
                  </a:cubicBezTo>
                  <a:lnTo>
                    <a:pt x="1020233" y="169333"/>
                  </a:lnTo>
                  <a:cubicBezTo>
                    <a:pt x="1032227" y="157339"/>
                    <a:pt x="1051984" y="140405"/>
                    <a:pt x="1062567" y="131233"/>
                  </a:cubicBezTo>
                  <a:cubicBezTo>
                    <a:pt x="1073150" y="122061"/>
                    <a:pt x="1075266" y="120650"/>
                    <a:pt x="1083733" y="114300"/>
                  </a:cubicBezTo>
                  <a:cubicBezTo>
                    <a:pt x="1092200" y="107950"/>
                    <a:pt x="1103489" y="99483"/>
                    <a:pt x="1113367" y="93133"/>
                  </a:cubicBezTo>
                  <a:cubicBezTo>
                    <a:pt x="1123245" y="86783"/>
                    <a:pt x="1138397" y="78830"/>
                    <a:pt x="1143000" y="76200"/>
                  </a:cubicBezTo>
                  <a:cubicBezTo>
                    <a:pt x="1147417" y="73676"/>
                    <a:pt x="1151149" y="70008"/>
                    <a:pt x="1155700" y="67733"/>
                  </a:cubicBezTo>
                  <a:cubicBezTo>
                    <a:pt x="1162497" y="64335"/>
                    <a:pt x="1169752" y="61935"/>
                    <a:pt x="1176867" y="59267"/>
                  </a:cubicBezTo>
                  <a:cubicBezTo>
                    <a:pt x="1181045" y="57700"/>
                    <a:pt x="1185576" y="57029"/>
                    <a:pt x="1189567" y="55033"/>
                  </a:cubicBezTo>
                  <a:cubicBezTo>
                    <a:pt x="1194118" y="52758"/>
                    <a:pt x="1198034" y="49389"/>
                    <a:pt x="1202267" y="46567"/>
                  </a:cubicBezTo>
                  <a:cubicBezTo>
                    <a:pt x="1210070" y="23157"/>
                    <a:pt x="1206500" y="38329"/>
                    <a:pt x="1206500" y="0"/>
                  </a:cubicBezTo>
                </a:path>
              </a:pathLst>
            </a:custGeom>
            <a:ln w="57150" cmpd="sng">
              <a:solidFill>
                <a:srgbClr val="FFE9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6455833" y="2391833"/>
              <a:ext cx="9081" cy="29634"/>
            </a:xfrm>
            <a:custGeom>
              <a:avLst/>
              <a:gdLst>
                <a:gd name="connsiteX0" fmla="*/ 4234 w 9081"/>
                <a:gd name="connsiteY0" fmla="*/ 29634 h 29634"/>
                <a:gd name="connsiteX1" fmla="*/ 0 w 9081"/>
                <a:gd name="connsiteY1" fmla="*/ 0 h 29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081" h="29634">
                  <a:moveTo>
                    <a:pt x="4234" y="29634"/>
                  </a:moveTo>
                  <a:cubicBezTo>
                    <a:pt x="9250" y="4553"/>
                    <a:pt x="13555" y="13555"/>
                    <a:pt x="0" y="0"/>
                  </a:cubicBezTo>
                </a:path>
              </a:pathLst>
            </a:custGeom>
            <a:ln w="57150" cmpd="sng">
              <a:solidFill>
                <a:srgbClr val="FFE9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5935133" y="1159749"/>
              <a:ext cx="512234" cy="1172818"/>
            </a:xfrm>
            <a:custGeom>
              <a:avLst/>
              <a:gdLst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402167 w 512234"/>
                <a:gd name="connsiteY13" fmla="*/ 512234 h 1172634"/>
                <a:gd name="connsiteX14" fmla="*/ 397934 w 512234"/>
                <a:gd name="connsiteY14" fmla="*/ 499534 h 1172634"/>
                <a:gd name="connsiteX15" fmla="*/ 385234 w 512234"/>
                <a:gd name="connsiteY15" fmla="*/ 495300 h 1172634"/>
                <a:gd name="connsiteX16" fmla="*/ 381000 w 512234"/>
                <a:gd name="connsiteY16" fmla="*/ 482600 h 1172634"/>
                <a:gd name="connsiteX17" fmla="*/ 368300 w 512234"/>
                <a:gd name="connsiteY17" fmla="*/ 474134 h 1172634"/>
                <a:gd name="connsiteX18" fmla="*/ 359834 w 512234"/>
                <a:gd name="connsiteY18" fmla="*/ 461434 h 1172634"/>
                <a:gd name="connsiteX19" fmla="*/ 351367 w 512234"/>
                <a:gd name="connsiteY19" fmla="*/ 427567 h 1172634"/>
                <a:gd name="connsiteX20" fmla="*/ 342900 w 512234"/>
                <a:gd name="connsiteY20" fmla="*/ 414867 h 1172634"/>
                <a:gd name="connsiteX21" fmla="*/ 330200 w 512234"/>
                <a:gd name="connsiteY21" fmla="*/ 389467 h 1172634"/>
                <a:gd name="connsiteX22" fmla="*/ 321734 w 512234"/>
                <a:gd name="connsiteY22" fmla="*/ 372534 h 1172634"/>
                <a:gd name="connsiteX23" fmla="*/ 309034 w 512234"/>
                <a:gd name="connsiteY23" fmla="*/ 368300 h 1172634"/>
                <a:gd name="connsiteX24" fmla="*/ 296334 w 512234"/>
                <a:gd name="connsiteY24" fmla="*/ 342900 h 1172634"/>
                <a:gd name="connsiteX25" fmla="*/ 283634 w 512234"/>
                <a:gd name="connsiteY25" fmla="*/ 334434 h 1172634"/>
                <a:gd name="connsiteX26" fmla="*/ 270934 w 512234"/>
                <a:gd name="connsiteY26" fmla="*/ 296334 h 1172634"/>
                <a:gd name="connsiteX27" fmla="*/ 262467 w 512234"/>
                <a:gd name="connsiteY27" fmla="*/ 283634 h 1172634"/>
                <a:gd name="connsiteX28" fmla="*/ 245534 w 512234"/>
                <a:gd name="connsiteY28" fmla="*/ 241300 h 1172634"/>
                <a:gd name="connsiteX29" fmla="*/ 232834 w 512234"/>
                <a:gd name="connsiteY29" fmla="*/ 215900 h 1172634"/>
                <a:gd name="connsiteX30" fmla="*/ 215900 w 512234"/>
                <a:gd name="connsiteY30" fmla="*/ 190500 h 1172634"/>
                <a:gd name="connsiteX31" fmla="*/ 198967 w 512234"/>
                <a:gd name="connsiteY31" fmla="*/ 173567 h 1172634"/>
                <a:gd name="connsiteX32" fmla="*/ 190500 w 512234"/>
                <a:gd name="connsiteY32" fmla="*/ 160867 h 1172634"/>
                <a:gd name="connsiteX33" fmla="*/ 177800 w 512234"/>
                <a:gd name="connsiteY33" fmla="*/ 143934 h 1172634"/>
                <a:gd name="connsiteX34" fmla="*/ 156634 w 512234"/>
                <a:gd name="connsiteY34" fmla="*/ 114300 h 1172634"/>
                <a:gd name="connsiteX35" fmla="*/ 148167 w 512234"/>
                <a:gd name="connsiteY35" fmla="*/ 101600 h 1172634"/>
                <a:gd name="connsiteX36" fmla="*/ 122767 w 512234"/>
                <a:gd name="connsiteY36" fmla="*/ 80434 h 1172634"/>
                <a:gd name="connsiteX37" fmla="*/ 101600 w 512234"/>
                <a:gd name="connsiteY37" fmla="*/ 55034 h 1172634"/>
                <a:gd name="connsiteX38" fmla="*/ 97367 w 512234"/>
                <a:gd name="connsiteY38" fmla="*/ 42334 h 1172634"/>
                <a:gd name="connsiteX39" fmla="*/ 84667 w 512234"/>
                <a:gd name="connsiteY39" fmla="*/ 33867 h 1172634"/>
                <a:gd name="connsiteX40" fmla="*/ 76200 w 512234"/>
                <a:gd name="connsiteY40" fmla="*/ 8467 h 1172634"/>
                <a:gd name="connsiteX41" fmla="*/ 50800 w 512234"/>
                <a:gd name="connsiteY41" fmla="*/ 0 h 1172634"/>
                <a:gd name="connsiteX42" fmla="*/ 25400 w 512234"/>
                <a:gd name="connsiteY42" fmla="*/ 12700 h 1172634"/>
                <a:gd name="connsiteX43" fmla="*/ 12700 w 512234"/>
                <a:gd name="connsiteY43" fmla="*/ 16934 h 1172634"/>
                <a:gd name="connsiteX44" fmla="*/ 0 w 512234"/>
                <a:gd name="connsiteY44" fmla="*/ 33867 h 1172634"/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397934 w 512234"/>
                <a:gd name="connsiteY13" fmla="*/ 499534 h 1172634"/>
                <a:gd name="connsiteX14" fmla="*/ 385234 w 512234"/>
                <a:gd name="connsiteY14" fmla="*/ 495300 h 1172634"/>
                <a:gd name="connsiteX15" fmla="*/ 381000 w 512234"/>
                <a:gd name="connsiteY15" fmla="*/ 482600 h 1172634"/>
                <a:gd name="connsiteX16" fmla="*/ 368300 w 512234"/>
                <a:gd name="connsiteY16" fmla="*/ 474134 h 1172634"/>
                <a:gd name="connsiteX17" fmla="*/ 359834 w 512234"/>
                <a:gd name="connsiteY17" fmla="*/ 461434 h 1172634"/>
                <a:gd name="connsiteX18" fmla="*/ 351367 w 512234"/>
                <a:gd name="connsiteY18" fmla="*/ 427567 h 1172634"/>
                <a:gd name="connsiteX19" fmla="*/ 342900 w 512234"/>
                <a:gd name="connsiteY19" fmla="*/ 414867 h 1172634"/>
                <a:gd name="connsiteX20" fmla="*/ 330200 w 512234"/>
                <a:gd name="connsiteY20" fmla="*/ 389467 h 1172634"/>
                <a:gd name="connsiteX21" fmla="*/ 321734 w 512234"/>
                <a:gd name="connsiteY21" fmla="*/ 372534 h 1172634"/>
                <a:gd name="connsiteX22" fmla="*/ 309034 w 512234"/>
                <a:gd name="connsiteY22" fmla="*/ 368300 h 1172634"/>
                <a:gd name="connsiteX23" fmla="*/ 296334 w 512234"/>
                <a:gd name="connsiteY23" fmla="*/ 342900 h 1172634"/>
                <a:gd name="connsiteX24" fmla="*/ 283634 w 512234"/>
                <a:gd name="connsiteY24" fmla="*/ 334434 h 1172634"/>
                <a:gd name="connsiteX25" fmla="*/ 270934 w 512234"/>
                <a:gd name="connsiteY25" fmla="*/ 296334 h 1172634"/>
                <a:gd name="connsiteX26" fmla="*/ 262467 w 512234"/>
                <a:gd name="connsiteY26" fmla="*/ 283634 h 1172634"/>
                <a:gd name="connsiteX27" fmla="*/ 245534 w 512234"/>
                <a:gd name="connsiteY27" fmla="*/ 241300 h 1172634"/>
                <a:gd name="connsiteX28" fmla="*/ 232834 w 512234"/>
                <a:gd name="connsiteY28" fmla="*/ 215900 h 1172634"/>
                <a:gd name="connsiteX29" fmla="*/ 215900 w 512234"/>
                <a:gd name="connsiteY29" fmla="*/ 190500 h 1172634"/>
                <a:gd name="connsiteX30" fmla="*/ 198967 w 512234"/>
                <a:gd name="connsiteY30" fmla="*/ 173567 h 1172634"/>
                <a:gd name="connsiteX31" fmla="*/ 190500 w 512234"/>
                <a:gd name="connsiteY31" fmla="*/ 160867 h 1172634"/>
                <a:gd name="connsiteX32" fmla="*/ 177800 w 512234"/>
                <a:gd name="connsiteY32" fmla="*/ 143934 h 1172634"/>
                <a:gd name="connsiteX33" fmla="*/ 156634 w 512234"/>
                <a:gd name="connsiteY33" fmla="*/ 114300 h 1172634"/>
                <a:gd name="connsiteX34" fmla="*/ 148167 w 512234"/>
                <a:gd name="connsiteY34" fmla="*/ 101600 h 1172634"/>
                <a:gd name="connsiteX35" fmla="*/ 122767 w 512234"/>
                <a:gd name="connsiteY35" fmla="*/ 80434 h 1172634"/>
                <a:gd name="connsiteX36" fmla="*/ 101600 w 512234"/>
                <a:gd name="connsiteY36" fmla="*/ 55034 h 1172634"/>
                <a:gd name="connsiteX37" fmla="*/ 97367 w 512234"/>
                <a:gd name="connsiteY37" fmla="*/ 42334 h 1172634"/>
                <a:gd name="connsiteX38" fmla="*/ 84667 w 512234"/>
                <a:gd name="connsiteY38" fmla="*/ 33867 h 1172634"/>
                <a:gd name="connsiteX39" fmla="*/ 76200 w 512234"/>
                <a:gd name="connsiteY39" fmla="*/ 8467 h 1172634"/>
                <a:gd name="connsiteX40" fmla="*/ 50800 w 512234"/>
                <a:gd name="connsiteY40" fmla="*/ 0 h 1172634"/>
                <a:gd name="connsiteX41" fmla="*/ 25400 w 512234"/>
                <a:gd name="connsiteY41" fmla="*/ 12700 h 1172634"/>
                <a:gd name="connsiteX42" fmla="*/ 12700 w 512234"/>
                <a:gd name="connsiteY42" fmla="*/ 16934 h 1172634"/>
                <a:gd name="connsiteX43" fmla="*/ 0 w 512234"/>
                <a:gd name="connsiteY43" fmla="*/ 33867 h 1172634"/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397934 w 512234"/>
                <a:gd name="connsiteY13" fmla="*/ 499534 h 1172634"/>
                <a:gd name="connsiteX14" fmla="*/ 385234 w 512234"/>
                <a:gd name="connsiteY14" fmla="*/ 495300 h 1172634"/>
                <a:gd name="connsiteX15" fmla="*/ 381000 w 512234"/>
                <a:gd name="connsiteY15" fmla="*/ 482600 h 1172634"/>
                <a:gd name="connsiteX16" fmla="*/ 368300 w 512234"/>
                <a:gd name="connsiteY16" fmla="*/ 474134 h 1172634"/>
                <a:gd name="connsiteX17" fmla="*/ 359834 w 512234"/>
                <a:gd name="connsiteY17" fmla="*/ 461434 h 1172634"/>
                <a:gd name="connsiteX18" fmla="*/ 351367 w 512234"/>
                <a:gd name="connsiteY18" fmla="*/ 427567 h 1172634"/>
                <a:gd name="connsiteX19" fmla="*/ 342900 w 512234"/>
                <a:gd name="connsiteY19" fmla="*/ 414867 h 1172634"/>
                <a:gd name="connsiteX20" fmla="*/ 330200 w 512234"/>
                <a:gd name="connsiteY20" fmla="*/ 389467 h 1172634"/>
                <a:gd name="connsiteX21" fmla="*/ 321734 w 512234"/>
                <a:gd name="connsiteY21" fmla="*/ 372534 h 1172634"/>
                <a:gd name="connsiteX22" fmla="*/ 309034 w 512234"/>
                <a:gd name="connsiteY22" fmla="*/ 368300 h 1172634"/>
                <a:gd name="connsiteX23" fmla="*/ 296334 w 512234"/>
                <a:gd name="connsiteY23" fmla="*/ 342900 h 1172634"/>
                <a:gd name="connsiteX24" fmla="*/ 283634 w 512234"/>
                <a:gd name="connsiteY24" fmla="*/ 334434 h 1172634"/>
                <a:gd name="connsiteX25" fmla="*/ 270934 w 512234"/>
                <a:gd name="connsiteY25" fmla="*/ 296334 h 1172634"/>
                <a:gd name="connsiteX26" fmla="*/ 262467 w 512234"/>
                <a:gd name="connsiteY26" fmla="*/ 283634 h 1172634"/>
                <a:gd name="connsiteX27" fmla="*/ 232834 w 512234"/>
                <a:gd name="connsiteY27" fmla="*/ 215900 h 1172634"/>
                <a:gd name="connsiteX28" fmla="*/ 215900 w 512234"/>
                <a:gd name="connsiteY28" fmla="*/ 190500 h 1172634"/>
                <a:gd name="connsiteX29" fmla="*/ 198967 w 512234"/>
                <a:gd name="connsiteY29" fmla="*/ 173567 h 1172634"/>
                <a:gd name="connsiteX30" fmla="*/ 190500 w 512234"/>
                <a:gd name="connsiteY30" fmla="*/ 160867 h 1172634"/>
                <a:gd name="connsiteX31" fmla="*/ 177800 w 512234"/>
                <a:gd name="connsiteY31" fmla="*/ 143934 h 1172634"/>
                <a:gd name="connsiteX32" fmla="*/ 156634 w 512234"/>
                <a:gd name="connsiteY32" fmla="*/ 114300 h 1172634"/>
                <a:gd name="connsiteX33" fmla="*/ 148167 w 512234"/>
                <a:gd name="connsiteY33" fmla="*/ 101600 h 1172634"/>
                <a:gd name="connsiteX34" fmla="*/ 122767 w 512234"/>
                <a:gd name="connsiteY34" fmla="*/ 80434 h 1172634"/>
                <a:gd name="connsiteX35" fmla="*/ 101600 w 512234"/>
                <a:gd name="connsiteY35" fmla="*/ 55034 h 1172634"/>
                <a:gd name="connsiteX36" fmla="*/ 97367 w 512234"/>
                <a:gd name="connsiteY36" fmla="*/ 42334 h 1172634"/>
                <a:gd name="connsiteX37" fmla="*/ 84667 w 512234"/>
                <a:gd name="connsiteY37" fmla="*/ 33867 h 1172634"/>
                <a:gd name="connsiteX38" fmla="*/ 76200 w 512234"/>
                <a:gd name="connsiteY38" fmla="*/ 8467 h 1172634"/>
                <a:gd name="connsiteX39" fmla="*/ 50800 w 512234"/>
                <a:gd name="connsiteY39" fmla="*/ 0 h 1172634"/>
                <a:gd name="connsiteX40" fmla="*/ 25400 w 512234"/>
                <a:gd name="connsiteY40" fmla="*/ 12700 h 1172634"/>
                <a:gd name="connsiteX41" fmla="*/ 12700 w 512234"/>
                <a:gd name="connsiteY41" fmla="*/ 16934 h 1172634"/>
                <a:gd name="connsiteX42" fmla="*/ 0 w 512234"/>
                <a:gd name="connsiteY42" fmla="*/ 33867 h 1172634"/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397934 w 512234"/>
                <a:gd name="connsiteY13" fmla="*/ 499534 h 1172634"/>
                <a:gd name="connsiteX14" fmla="*/ 385234 w 512234"/>
                <a:gd name="connsiteY14" fmla="*/ 495300 h 1172634"/>
                <a:gd name="connsiteX15" fmla="*/ 381000 w 512234"/>
                <a:gd name="connsiteY15" fmla="*/ 482600 h 1172634"/>
                <a:gd name="connsiteX16" fmla="*/ 368300 w 512234"/>
                <a:gd name="connsiteY16" fmla="*/ 474134 h 1172634"/>
                <a:gd name="connsiteX17" fmla="*/ 359834 w 512234"/>
                <a:gd name="connsiteY17" fmla="*/ 461434 h 1172634"/>
                <a:gd name="connsiteX18" fmla="*/ 351367 w 512234"/>
                <a:gd name="connsiteY18" fmla="*/ 427567 h 1172634"/>
                <a:gd name="connsiteX19" fmla="*/ 342900 w 512234"/>
                <a:gd name="connsiteY19" fmla="*/ 414867 h 1172634"/>
                <a:gd name="connsiteX20" fmla="*/ 330200 w 512234"/>
                <a:gd name="connsiteY20" fmla="*/ 389467 h 1172634"/>
                <a:gd name="connsiteX21" fmla="*/ 321734 w 512234"/>
                <a:gd name="connsiteY21" fmla="*/ 372534 h 1172634"/>
                <a:gd name="connsiteX22" fmla="*/ 309034 w 512234"/>
                <a:gd name="connsiteY22" fmla="*/ 368300 h 1172634"/>
                <a:gd name="connsiteX23" fmla="*/ 296334 w 512234"/>
                <a:gd name="connsiteY23" fmla="*/ 342900 h 1172634"/>
                <a:gd name="connsiteX24" fmla="*/ 283634 w 512234"/>
                <a:gd name="connsiteY24" fmla="*/ 334434 h 1172634"/>
                <a:gd name="connsiteX25" fmla="*/ 270934 w 512234"/>
                <a:gd name="connsiteY25" fmla="*/ 296334 h 1172634"/>
                <a:gd name="connsiteX26" fmla="*/ 262467 w 512234"/>
                <a:gd name="connsiteY26" fmla="*/ 283634 h 1172634"/>
                <a:gd name="connsiteX27" fmla="*/ 232834 w 512234"/>
                <a:gd name="connsiteY27" fmla="*/ 215900 h 1172634"/>
                <a:gd name="connsiteX28" fmla="*/ 215900 w 512234"/>
                <a:gd name="connsiteY28" fmla="*/ 190500 h 1172634"/>
                <a:gd name="connsiteX29" fmla="*/ 190500 w 512234"/>
                <a:gd name="connsiteY29" fmla="*/ 160867 h 1172634"/>
                <a:gd name="connsiteX30" fmla="*/ 177800 w 512234"/>
                <a:gd name="connsiteY30" fmla="*/ 143934 h 1172634"/>
                <a:gd name="connsiteX31" fmla="*/ 156634 w 512234"/>
                <a:gd name="connsiteY31" fmla="*/ 114300 h 1172634"/>
                <a:gd name="connsiteX32" fmla="*/ 148167 w 512234"/>
                <a:gd name="connsiteY32" fmla="*/ 101600 h 1172634"/>
                <a:gd name="connsiteX33" fmla="*/ 122767 w 512234"/>
                <a:gd name="connsiteY33" fmla="*/ 80434 h 1172634"/>
                <a:gd name="connsiteX34" fmla="*/ 101600 w 512234"/>
                <a:gd name="connsiteY34" fmla="*/ 55034 h 1172634"/>
                <a:gd name="connsiteX35" fmla="*/ 97367 w 512234"/>
                <a:gd name="connsiteY35" fmla="*/ 42334 h 1172634"/>
                <a:gd name="connsiteX36" fmla="*/ 84667 w 512234"/>
                <a:gd name="connsiteY36" fmla="*/ 33867 h 1172634"/>
                <a:gd name="connsiteX37" fmla="*/ 76200 w 512234"/>
                <a:gd name="connsiteY37" fmla="*/ 8467 h 1172634"/>
                <a:gd name="connsiteX38" fmla="*/ 50800 w 512234"/>
                <a:gd name="connsiteY38" fmla="*/ 0 h 1172634"/>
                <a:gd name="connsiteX39" fmla="*/ 25400 w 512234"/>
                <a:gd name="connsiteY39" fmla="*/ 12700 h 1172634"/>
                <a:gd name="connsiteX40" fmla="*/ 12700 w 512234"/>
                <a:gd name="connsiteY40" fmla="*/ 16934 h 1172634"/>
                <a:gd name="connsiteX41" fmla="*/ 0 w 512234"/>
                <a:gd name="connsiteY41" fmla="*/ 33867 h 1172634"/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397934 w 512234"/>
                <a:gd name="connsiteY13" fmla="*/ 499534 h 1172634"/>
                <a:gd name="connsiteX14" fmla="*/ 385234 w 512234"/>
                <a:gd name="connsiteY14" fmla="*/ 495300 h 1172634"/>
                <a:gd name="connsiteX15" fmla="*/ 381000 w 512234"/>
                <a:gd name="connsiteY15" fmla="*/ 482600 h 1172634"/>
                <a:gd name="connsiteX16" fmla="*/ 368300 w 512234"/>
                <a:gd name="connsiteY16" fmla="*/ 474134 h 1172634"/>
                <a:gd name="connsiteX17" fmla="*/ 359834 w 512234"/>
                <a:gd name="connsiteY17" fmla="*/ 461434 h 1172634"/>
                <a:gd name="connsiteX18" fmla="*/ 351367 w 512234"/>
                <a:gd name="connsiteY18" fmla="*/ 427567 h 1172634"/>
                <a:gd name="connsiteX19" fmla="*/ 342900 w 512234"/>
                <a:gd name="connsiteY19" fmla="*/ 414867 h 1172634"/>
                <a:gd name="connsiteX20" fmla="*/ 330200 w 512234"/>
                <a:gd name="connsiteY20" fmla="*/ 389467 h 1172634"/>
                <a:gd name="connsiteX21" fmla="*/ 321734 w 512234"/>
                <a:gd name="connsiteY21" fmla="*/ 372534 h 1172634"/>
                <a:gd name="connsiteX22" fmla="*/ 309034 w 512234"/>
                <a:gd name="connsiteY22" fmla="*/ 368300 h 1172634"/>
                <a:gd name="connsiteX23" fmla="*/ 296334 w 512234"/>
                <a:gd name="connsiteY23" fmla="*/ 342900 h 1172634"/>
                <a:gd name="connsiteX24" fmla="*/ 283634 w 512234"/>
                <a:gd name="connsiteY24" fmla="*/ 334434 h 1172634"/>
                <a:gd name="connsiteX25" fmla="*/ 270934 w 512234"/>
                <a:gd name="connsiteY25" fmla="*/ 296334 h 1172634"/>
                <a:gd name="connsiteX26" fmla="*/ 262467 w 512234"/>
                <a:gd name="connsiteY26" fmla="*/ 283634 h 1172634"/>
                <a:gd name="connsiteX27" fmla="*/ 232834 w 512234"/>
                <a:gd name="connsiteY27" fmla="*/ 215900 h 1172634"/>
                <a:gd name="connsiteX28" fmla="*/ 215900 w 512234"/>
                <a:gd name="connsiteY28" fmla="*/ 190500 h 1172634"/>
                <a:gd name="connsiteX29" fmla="*/ 190500 w 512234"/>
                <a:gd name="connsiteY29" fmla="*/ 160867 h 1172634"/>
                <a:gd name="connsiteX30" fmla="*/ 177800 w 512234"/>
                <a:gd name="connsiteY30" fmla="*/ 143934 h 1172634"/>
                <a:gd name="connsiteX31" fmla="*/ 156634 w 512234"/>
                <a:gd name="connsiteY31" fmla="*/ 114300 h 1172634"/>
                <a:gd name="connsiteX32" fmla="*/ 148167 w 512234"/>
                <a:gd name="connsiteY32" fmla="*/ 101600 h 1172634"/>
                <a:gd name="connsiteX33" fmla="*/ 122767 w 512234"/>
                <a:gd name="connsiteY33" fmla="*/ 80434 h 1172634"/>
                <a:gd name="connsiteX34" fmla="*/ 101600 w 512234"/>
                <a:gd name="connsiteY34" fmla="*/ 55034 h 1172634"/>
                <a:gd name="connsiteX35" fmla="*/ 84667 w 512234"/>
                <a:gd name="connsiteY35" fmla="*/ 33867 h 1172634"/>
                <a:gd name="connsiteX36" fmla="*/ 76200 w 512234"/>
                <a:gd name="connsiteY36" fmla="*/ 8467 h 1172634"/>
                <a:gd name="connsiteX37" fmla="*/ 50800 w 512234"/>
                <a:gd name="connsiteY37" fmla="*/ 0 h 1172634"/>
                <a:gd name="connsiteX38" fmla="*/ 25400 w 512234"/>
                <a:gd name="connsiteY38" fmla="*/ 12700 h 1172634"/>
                <a:gd name="connsiteX39" fmla="*/ 12700 w 512234"/>
                <a:gd name="connsiteY39" fmla="*/ 16934 h 1172634"/>
                <a:gd name="connsiteX40" fmla="*/ 0 w 512234"/>
                <a:gd name="connsiteY40" fmla="*/ 33867 h 1172634"/>
                <a:gd name="connsiteX0" fmla="*/ 512234 w 512234"/>
                <a:gd name="connsiteY0" fmla="*/ 1172634 h 1172634"/>
                <a:gd name="connsiteX1" fmla="*/ 508000 w 512234"/>
                <a:gd name="connsiteY1" fmla="*/ 1075267 h 1172634"/>
                <a:gd name="connsiteX2" fmla="*/ 503767 w 512234"/>
                <a:gd name="connsiteY2" fmla="*/ 1049867 h 1172634"/>
                <a:gd name="connsiteX3" fmla="*/ 495300 w 512234"/>
                <a:gd name="connsiteY3" fmla="*/ 922867 h 1172634"/>
                <a:gd name="connsiteX4" fmla="*/ 482600 w 512234"/>
                <a:gd name="connsiteY4" fmla="*/ 825500 h 1172634"/>
                <a:gd name="connsiteX5" fmla="*/ 478367 w 512234"/>
                <a:gd name="connsiteY5" fmla="*/ 812800 h 1172634"/>
                <a:gd name="connsiteX6" fmla="*/ 474134 w 512234"/>
                <a:gd name="connsiteY6" fmla="*/ 795867 h 1172634"/>
                <a:gd name="connsiteX7" fmla="*/ 465667 w 512234"/>
                <a:gd name="connsiteY7" fmla="*/ 723900 h 1172634"/>
                <a:gd name="connsiteX8" fmla="*/ 457200 w 512234"/>
                <a:gd name="connsiteY8" fmla="*/ 702734 h 1172634"/>
                <a:gd name="connsiteX9" fmla="*/ 452967 w 512234"/>
                <a:gd name="connsiteY9" fmla="*/ 668867 h 1172634"/>
                <a:gd name="connsiteX10" fmla="*/ 448734 w 512234"/>
                <a:gd name="connsiteY10" fmla="*/ 630767 h 1172634"/>
                <a:gd name="connsiteX11" fmla="*/ 436034 w 512234"/>
                <a:gd name="connsiteY11" fmla="*/ 579967 h 1172634"/>
                <a:gd name="connsiteX12" fmla="*/ 414867 w 512234"/>
                <a:gd name="connsiteY12" fmla="*/ 537634 h 1172634"/>
                <a:gd name="connsiteX13" fmla="*/ 397934 w 512234"/>
                <a:gd name="connsiteY13" fmla="*/ 499534 h 1172634"/>
                <a:gd name="connsiteX14" fmla="*/ 385234 w 512234"/>
                <a:gd name="connsiteY14" fmla="*/ 495300 h 1172634"/>
                <a:gd name="connsiteX15" fmla="*/ 381000 w 512234"/>
                <a:gd name="connsiteY15" fmla="*/ 482600 h 1172634"/>
                <a:gd name="connsiteX16" fmla="*/ 368300 w 512234"/>
                <a:gd name="connsiteY16" fmla="*/ 474134 h 1172634"/>
                <a:gd name="connsiteX17" fmla="*/ 359834 w 512234"/>
                <a:gd name="connsiteY17" fmla="*/ 461434 h 1172634"/>
                <a:gd name="connsiteX18" fmla="*/ 351367 w 512234"/>
                <a:gd name="connsiteY18" fmla="*/ 427567 h 1172634"/>
                <a:gd name="connsiteX19" fmla="*/ 342900 w 512234"/>
                <a:gd name="connsiteY19" fmla="*/ 414867 h 1172634"/>
                <a:gd name="connsiteX20" fmla="*/ 330200 w 512234"/>
                <a:gd name="connsiteY20" fmla="*/ 389467 h 1172634"/>
                <a:gd name="connsiteX21" fmla="*/ 321734 w 512234"/>
                <a:gd name="connsiteY21" fmla="*/ 372534 h 1172634"/>
                <a:gd name="connsiteX22" fmla="*/ 309034 w 512234"/>
                <a:gd name="connsiteY22" fmla="*/ 368300 h 1172634"/>
                <a:gd name="connsiteX23" fmla="*/ 296334 w 512234"/>
                <a:gd name="connsiteY23" fmla="*/ 342900 h 1172634"/>
                <a:gd name="connsiteX24" fmla="*/ 283634 w 512234"/>
                <a:gd name="connsiteY24" fmla="*/ 334434 h 1172634"/>
                <a:gd name="connsiteX25" fmla="*/ 270934 w 512234"/>
                <a:gd name="connsiteY25" fmla="*/ 296334 h 1172634"/>
                <a:gd name="connsiteX26" fmla="*/ 262467 w 512234"/>
                <a:gd name="connsiteY26" fmla="*/ 283634 h 1172634"/>
                <a:gd name="connsiteX27" fmla="*/ 232834 w 512234"/>
                <a:gd name="connsiteY27" fmla="*/ 215900 h 1172634"/>
                <a:gd name="connsiteX28" fmla="*/ 215900 w 512234"/>
                <a:gd name="connsiteY28" fmla="*/ 190500 h 1172634"/>
                <a:gd name="connsiteX29" fmla="*/ 190500 w 512234"/>
                <a:gd name="connsiteY29" fmla="*/ 160867 h 1172634"/>
                <a:gd name="connsiteX30" fmla="*/ 177800 w 512234"/>
                <a:gd name="connsiteY30" fmla="*/ 143934 h 1172634"/>
                <a:gd name="connsiteX31" fmla="*/ 156634 w 512234"/>
                <a:gd name="connsiteY31" fmla="*/ 114300 h 1172634"/>
                <a:gd name="connsiteX32" fmla="*/ 148167 w 512234"/>
                <a:gd name="connsiteY32" fmla="*/ 101600 h 1172634"/>
                <a:gd name="connsiteX33" fmla="*/ 101600 w 512234"/>
                <a:gd name="connsiteY33" fmla="*/ 55034 h 1172634"/>
                <a:gd name="connsiteX34" fmla="*/ 84667 w 512234"/>
                <a:gd name="connsiteY34" fmla="*/ 33867 h 1172634"/>
                <a:gd name="connsiteX35" fmla="*/ 76200 w 512234"/>
                <a:gd name="connsiteY35" fmla="*/ 8467 h 1172634"/>
                <a:gd name="connsiteX36" fmla="*/ 50800 w 512234"/>
                <a:gd name="connsiteY36" fmla="*/ 0 h 1172634"/>
                <a:gd name="connsiteX37" fmla="*/ 25400 w 512234"/>
                <a:gd name="connsiteY37" fmla="*/ 12700 h 1172634"/>
                <a:gd name="connsiteX38" fmla="*/ 12700 w 512234"/>
                <a:gd name="connsiteY38" fmla="*/ 16934 h 1172634"/>
                <a:gd name="connsiteX39" fmla="*/ 0 w 512234"/>
                <a:gd name="connsiteY39" fmla="*/ 33867 h 1172634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7200 w 512234"/>
                <a:gd name="connsiteY8" fmla="*/ 702918 h 1172818"/>
                <a:gd name="connsiteX9" fmla="*/ 452967 w 512234"/>
                <a:gd name="connsiteY9" fmla="*/ 669051 h 1172818"/>
                <a:gd name="connsiteX10" fmla="*/ 448734 w 512234"/>
                <a:gd name="connsiteY10" fmla="*/ 630951 h 1172818"/>
                <a:gd name="connsiteX11" fmla="*/ 436034 w 512234"/>
                <a:gd name="connsiteY11" fmla="*/ 580151 h 1172818"/>
                <a:gd name="connsiteX12" fmla="*/ 414867 w 512234"/>
                <a:gd name="connsiteY12" fmla="*/ 537818 h 1172818"/>
                <a:gd name="connsiteX13" fmla="*/ 397934 w 512234"/>
                <a:gd name="connsiteY13" fmla="*/ 499718 h 1172818"/>
                <a:gd name="connsiteX14" fmla="*/ 385234 w 512234"/>
                <a:gd name="connsiteY14" fmla="*/ 495484 h 1172818"/>
                <a:gd name="connsiteX15" fmla="*/ 381000 w 512234"/>
                <a:gd name="connsiteY15" fmla="*/ 482784 h 1172818"/>
                <a:gd name="connsiteX16" fmla="*/ 368300 w 512234"/>
                <a:gd name="connsiteY16" fmla="*/ 474318 h 1172818"/>
                <a:gd name="connsiteX17" fmla="*/ 359834 w 512234"/>
                <a:gd name="connsiteY17" fmla="*/ 461618 h 1172818"/>
                <a:gd name="connsiteX18" fmla="*/ 351367 w 512234"/>
                <a:gd name="connsiteY18" fmla="*/ 427751 h 1172818"/>
                <a:gd name="connsiteX19" fmla="*/ 342900 w 512234"/>
                <a:gd name="connsiteY19" fmla="*/ 415051 h 1172818"/>
                <a:gd name="connsiteX20" fmla="*/ 330200 w 512234"/>
                <a:gd name="connsiteY20" fmla="*/ 389651 h 1172818"/>
                <a:gd name="connsiteX21" fmla="*/ 321734 w 512234"/>
                <a:gd name="connsiteY21" fmla="*/ 372718 h 1172818"/>
                <a:gd name="connsiteX22" fmla="*/ 309034 w 512234"/>
                <a:gd name="connsiteY22" fmla="*/ 368484 h 1172818"/>
                <a:gd name="connsiteX23" fmla="*/ 296334 w 512234"/>
                <a:gd name="connsiteY23" fmla="*/ 343084 h 1172818"/>
                <a:gd name="connsiteX24" fmla="*/ 283634 w 512234"/>
                <a:gd name="connsiteY24" fmla="*/ 334618 h 1172818"/>
                <a:gd name="connsiteX25" fmla="*/ 270934 w 512234"/>
                <a:gd name="connsiteY25" fmla="*/ 296518 h 1172818"/>
                <a:gd name="connsiteX26" fmla="*/ 262467 w 512234"/>
                <a:gd name="connsiteY26" fmla="*/ 283818 h 1172818"/>
                <a:gd name="connsiteX27" fmla="*/ 232834 w 512234"/>
                <a:gd name="connsiteY27" fmla="*/ 216084 h 1172818"/>
                <a:gd name="connsiteX28" fmla="*/ 215900 w 512234"/>
                <a:gd name="connsiteY28" fmla="*/ 190684 h 1172818"/>
                <a:gd name="connsiteX29" fmla="*/ 190500 w 512234"/>
                <a:gd name="connsiteY29" fmla="*/ 161051 h 1172818"/>
                <a:gd name="connsiteX30" fmla="*/ 177800 w 512234"/>
                <a:gd name="connsiteY30" fmla="*/ 144118 h 1172818"/>
                <a:gd name="connsiteX31" fmla="*/ 156634 w 512234"/>
                <a:gd name="connsiteY31" fmla="*/ 114484 h 1172818"/>
                <a:gd name="connsiteX32" fmla="*/ 148167 w 512234"/>
                <a:gd name="connsiteY32" fmla="*/ 101784 h 1172818"/>
                <a:gd name="connsiteX33" fmla="*/ 101600 w 512234"/>
                <a:gd name="connsiteY33" fmla="*/ 55218 h 1172818"/>
                <a:gd name="connsiteX34" fmla="*/ 84667 w 512234"/>
                <a:gd name="connsiteY34" fmla="*/ 34051 h 1172818"/>
                <a:gd name="connsiteX35" fmla="*/ 76200 w 512234"/>
                <a:gd name="connsiteY35" fmla="*/ 8651 h 1172818"/>
                <a:gd name="connsiteX36" fmla="*/ 50800 w 512234"/>
                <a:gd name="connsiteY36" fmla="*/ 184 h 1172818"/>
                <a:gd name="connsiteX37" fmla="*/ 12700 w 512234"/>
                <a:gd name="connsiteY37" fmla="*/ 17118 h 1172818"/>
                <a:gd name="connsiteX38" fmla="*/ 0 w 512234"/>
                <a:gd name="connsiteY38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7200 w 512234"/>
                <a:gd name="connsiteY8" fmla="*/ 702918 h 1172818"/>
                <a:gd name="connsiteX9" fmla="*/ 452967 w 512234"/>
                <a:gd name="connsiteY9" fmla="*/ 669051 h 1172818"/>
                <a:gd name="connsiteX10" fmla="*/ 448734 w 512234"/>
                <a:gd name="connsiteY10" fmla="*/ 630951 h 1172818"/>
                <a:gd name="connsiteX11" fmla="*/ 436034 w 512234"/>
                <a:gd name="connsiteY11" fmla="*/ 580151 h 1172818"/>
                <a:gd name="connsiteX12" fmla="*/ 414867 w 512234"/>
                <a:gd name="connsiteY12" fmla="*/ 537818 h 1172818"/>
                <a:gd name="connsiteX13" fmla="*/ 397934 w 512234"/>
                <a:gd name="connsiteY13" fmla="*/ 499718 h 1172818"/>
                <a:gd name="connsiteX14" fmla="*/ 385234 w 512234"/>
                <a:gd name="connsiteY14" fmla="*/ 495484 h 1172818"/>
                <a:gd name="connsiteX15" fmla="*/ 381000 w 512234"/>
                <a:gd name="connsiteY15" fmla="*/ 482784 h 1172818"/>
                <a:gd name="connsiteX16" fmla="*/ 368300 w 512234"/>
                <a:gd name="connsiteY16" fmla="*/ 474318 h 1172818"/>
                <a:gd name="connsiteX17" fmla="*/ 351367 w 512234"/>
                <a:gd name="connsiteY17" fmla="*/ 427751 h 1172818"/>
                <a:gd name="connsiteX18" fmla="*/ 342900 w 512234"/>
                <a:gd name="connsiteY18" fmla="*/ 415051 h 1172818"/>
                <a:gd name="connsiteX19" fmla="*/ 330200 w 512234"/>
                <a:gd name="connsiteY19" fmla="*/ 389651 h 1172818"/>
                <a:gd name="connsiteX20" fmla="*/ 321734 w 512234"/>
                <a:gd name="connsiteY20" fmla="*/ 372718 h 1172818"/>
                <a:gd name="connsiteX21" fmla="*/ 309034 w 512234"/>
                <a:gd name="connsiteY21" fmla="*/ 368484 h 1172818"/>
                <a:gd name="connsiteX22" fmla="*/ 296334 w 512234"/>
                <a:gd name="connsiteY22" fmla="*/ 343084 h 1172818"/>
                <a:gd name="connsiteX23" fmla="*/ 283634 w 512234"/>
                <a:gd name="connsiteY23" fmla="*/ 334618 h 1172818"/>
                <a:gd name="connsiteX24" fmla="*/ 270934 w 512234"/>
                <a:gd name="connsiteY24" fmla="*/ 296518 h 1172818"/>
                <a:gd name="connsiteX25" fmla="*/ 262467 w 512234"/>
                <a:gd name="connsiteY25" fmla="*/ 283818 h 1172818"/>
                <a:gd name="connsiteX26" fmla="*/ 232834 w 512234"/>
                <a:gd name="connsiteY26" fmla="*/ 216084 h 1172818"/>
                <a:gd name="connsiteX27" fmla="*/ 215900 w 512234"/>
                <a:gd name="connsiteY27" fmla="*/ 190684 h 1172818"/>
                <a:gd name="connsiteX28" fmla="*/ 190500 w 512234"/>
                <a:gd name="connsiteY28" fmla="*/ 161051 h 1172818"/>
                <a:gd name="connsiteX29" fmla="*/ 177800 w 512234"/>
                <a:gd name="connsiteY29" fmla="*/ 144118 h 1172818"/>
                <a:gd name="connsiteX30" fmla="*/ 156634 w 512234"/>
                <a:gd name="connsiteY30" fmla="*/ 114484 h 1172818"/>
                <a:gd name="connsiteX31" fmla="*/ 148167 w 512234"/>
                <a:gd name="connsiteY31" fmla="*/ 101784 h 1172818"/>
                <a:gd name="connsiteX32" fmla="*/ 101600 w 512234"/>
                <a:gd name="connsiteY32" fmla="*/ 55218 h 1172818"/>
                <a:gd name="connsiteX33" fmla="*/ 84667 w 512234"/>
                <a:gd name="connsiteY33" fmla="*/ 34051 h 1172818"/>
                <a:gd name="connsiteX34" fmla="*/ 76200 w 512234"/>
                <a:gd name="connsiteY34" fmla="*/ 8651 h 1172818"/>
                <a:gd name="connsiteX35" fmla="*/ 50800 w 512234"/>
                <a:gd name="connsiteY35" fmla="*/ 184 h 1172818"/>
                <a:gd name="connsiteX36" fmla="*/ 12700 w 512234"/>
                <a:gd name="connsiteY36" fmla="*/ 17118 h 1172818"/>
                <a:gd name="connsiteX37" fmla="*/ 0 w 512234"/>
                <a:gd name="connsiteY37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7200 w 512234"/>
                <a:gd name="connsiteY8" fmla="*/ 702918 h 1172818"/>
                <a:gd name="connsiteX9" fmla="*/ 452967 w 512234"/>
                <a:gd name="connsiteY9" fmla="*/ 669051 h 1172818"/>
                <a:gd name="connsiteX10" fmla="*/ 448734 w 512234"/>
                <a:gd name="connsiteY10" fmla="*/ 630951 h 1172818"/>
                <a:gd name="connsiteX11" fmla="*/ 436034 w 512234"/>
                <a:gd name="connsiteY11" fmla="*/ 580151 h 1172818"/>
                <a:gd name="connsiteX12" fmla="*/ 414867 w 512234"/>
                <a:gd name="connsiteY12" fmla="*/ 537818 h 1172818"/>
                <a:gd name="connsiteX13" fmla="*/ 397934 w 512234"/>
                <a:gd name="connsiteY13" fmla="*/ 499718 h 1172818"/>
                <a:gd name="connsiteX14" fmla="*/ 385234 w 512234"/>
                <a:gd name="connsiteY14" fmla="*/ 495484 h 1172818"/>
                <a:gd name="connsiteX15" fmla="*/ 381000 w 512234"/>
                <a:gd name="connsiteY15" fmla="*/ 482784 h 1172818"/>
                <a:gd name="connsiteX16" fmla="*/ 351367 w 512234"/>
                <a:gd name="connsiteY16" fmla="*/ 427751 h 1172818"/>
                <a:gd name="connsiteX17" fmla="*/ 342900 w 512234"/>
                <a:gd name="connsiteY17" fmla="*/ 415051 h 1172818"/>
                <a:gd name="connsiteX18" fmla="*/ 330200 w 512234"/>
                <a:gd name="connsiteY18" fmla="*/ 389651 h 1172818"/>
                <a:gd name="connsiteX19" fmla="*/ 321734 w 512234"/>
                <a:gd name="connsiteY19" fmla="*/ 372718 h 1172818"/>
                <a:gd name="connsiteX20" fmla="*/ 309034 w 512234"/>
                <a:gd name="connsiteY20" fmla="*/ 368484 h 1172818"/>
                <a:gd name="connsiteX21" fmla="*/ 296334 w 512234"/>
                <a:gd name="connsiteY21" fmla="*/ 343084 h 1172818"/>
                <a:gd name="connsiteX22" fmla="*/ 283634 w 512234"/>
                <a:gd name="connsiteY22" fmla="*/ 334618 h 1172818"/>
                <a:gd name="connsiteX23" fmla="*/ 270934 w 512234"/>
                <a:gd name="connsiteY23" fmla="*/ 296518 h 1172818"/>
                <a:gd name="connsiteX24" fmla="*/ 262467 w 512234"/>
                <a:gd name="connsiteY24" fmla="*/ 283818 h 1172818"/>
                <a:gd name="connsiteX25" fmla="*/ 232834 w 512234"/>
                <a:gd name="connsiteY25" fmla="*/ 216084 h 1172818"/>
                <a:gd name="connsiteX26" fmla="*/ 215900 w 512234"/>
                <a:gd name="connsiteY26" fmla="*/ 190684 h 1172818"/>
                <a:gd name="connsiteX27" fmla="*/ 190500 w 512234"/>
                <a:gd name="connsiteY27" fmla="*/ 161051 h 1172818"/>
                <a:gd name="connsiteX28" fmla="*/ 177800 w 512234"/>
                <a:gd name="connsiteY28" fmla="*/ 144118 h 1172818"/>
                <a:gd name="connsiteX29" fmla="*/ 156634 w 512234"/>
                <a:gd name="connsiteY29" fmla="*/ 114484 h 1172818"/>
                <a:gd name="connsiteX30" fmla="*/ 148167 w 512234"/>
                <a:gd name="connsiteY30" fmla="*/ 101784 h 1172818"/>
                <a:gd name="connsiteX31" fmla="*/ 101600 w 512234"/>
                <a:gd name="connsiteY31" fmla="*/ 55218 h 1172818"/>
                <a:gd name="connsiteX32" fmla="*/ 84667 w 512234"/>
                <a:gd name="connsiteY32" fmla="*/ 34051 h 1172818"/>
                <a:gd name="connsiteX33" fmla="*/ 76200 w 512234"/>
                <a:gd name="connsiteY33" fmla="*/ 8651 h 1172818"/>
                <a:gd name="connsiteX34" fmla="*/ 50800 w 512234"/>
                <a:gd name="connsiteY34" fmla="*/ 184 h 1172818"/>
                <a:gd name="connsiteX35" fmla="*/ 12700 w 512234"/>
                <a:gd name="connsiteY35" fmla="*/ 17118 h 1172818"/>
                <a:gd name="connsiteX36" fmla="*/ 0 w 512234"/>
                <a:gd name="connsiteY36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7200 w 512234"/>
                <a:gd name="connsiteY8" fmla="*/ 702918 h 1172818"/>
                <a:gd name="connsiteX9" fmla="*/ 452967 w 512234"/>
                <a:gd name="connsiteY9" fmla="*/ 669051 h 1172818"/>
                <a:gd name="connsiteX10" fmla="*/ 448734 w 512234"/>
                <a:gd name="connsiteY10" fmla="*/ 630951 h 1172818"/>
                <a:gd name="connsiteX11" fmla="*/ 436034 w 512234"/>
                <a:gd name="connsiteY11" fmla="*/ 580151 h 1172818"/>
                <a:gd name="connsiteX12" fmla="*/ 414867 w 512234"/>
                <a:gd name="connsiteY12" fmla="*/ 537818 h 1172818"/>
                <a:gd name="connsiteX13" fmla="*/ 397934 w 512234"/>
                <a:gd name="connsiteY13" fmla="*/ 499718 h 1172818"/>
                <a:gd name="connsiteX14" fmla="*/ 381000 w 512234"/>
                <a:gd name="connsiteY14" fmla="*/ 482784 h 1172818"/>
                <a:gd name="connsiteX15" fmla="*/ 351367 w 512234"/>
                <a:gd name="connsiteY15" fmla="*/ 427751 h 1172818"/>
                <a:gd name="connsiteX16" fmla="*/ 342900 w 512234"/>
                <a:gd name="connsiteY16" fmla="*/ 415051 h 1172818"/>
                <a:gd name="connsiteX17" fmla="*/ 330200 w 512234"/>
                <a:gd name="connsiteY17" fmla="*/ 389651 h 1172818"/>
                <a:gd name="connsiteX18" fmla="*/ 321734 w 512234"/>
                <a:gd name="connsiteY18" fmla="*/ 372718 h 1172818"/>
                <a:gd name="connsiteX19" fmla="*/ 309034 w 512234"/>
                <a:gd name="connsiteY19" fmla="*/ 368484 h 1172818"/>
                <a:gd name="connsiteX20" fmla="*/ 296334 w 512234"/>
                <a:gd name="connsiteY20" fmla="*/ 343084 h 1172818"/>
                <a:gd name="connsiteX21" fmla="*/ 283634 w 512234"/>
                <a:gd name="connsiteY21" fmla="*/ 334618 h 1172818"/>
                <a:gd name="connsiteX22" fmla="*/ 270934 w 512234"/>
                <a:gd name="connsiteY22" fmla="*/ 296518 h 1172818"/>
                <a:gd name="connsiteX23" fmla="*/ 262467 w 512234"/>
                <a:gd name="connsiteY23" fmla="*/ 283818 h 1172818"/>
                <a:gd name="connsiteX24" fmla="*/ 232834 w 512234"/>
                <a:gd name="connsiteY24" fmla="*/ 216084 h 1172818"/>
                <a:gd name="connsiteX25" fmla="*/ 215900 w 512234"/>
                <a:gd name="connsiteY25" fmla="*/ 190684 h 1172818"/>
                <a:gd name="connsiteX26" fmla="*/ 190500 w 512234"/>
                <a:gd name="connsiteY26" fmla="*/ 161051 h 1172818"/>
                <a:gd name="connsiteX27" fmla="*/ 177800 w 512234"/>
                <a:gd name="connsiteY27" fmla="*/ 144118 h 1172818"/>
                <a:gd name="connsiteX28" fmla="*/ 156634 w 512234"/>
                <a:gd name="connsiteY28" fmla="*/ 114484 h 1172818"/>
                <a:gd name="connsiteX29" fmla="*/ 148167 w 512234"/>
                <a:gd name="connsiteY29" fmla="*/ 101784 h 1172818"/>
                <a:gd name="connsiteX30" fmla="*/ 101600 w 512234"/>
                <a:gd name="connsiteY30" fmla="*/ 55218 h 1172818"/>
                <a:gd name="connsiteX31" fmla="*/ 84667 w 512234"/>
                <a:gd name="connsiteY31" fmla="*/ 34051 h 1172818"/>
                <a:gd name="connsiteX32" fmla="*/ 76200 w 512234"/>
                <a:gd name="connsiteY32" fmla="*/ 8651 h 1172818"/>
                <a:gd name="connsiteX33" fmla="*/ 50800 w 512234"/>
                <a:gd name="connsiteY33" fmla="*/ 184 h 1172818"/>
                <a:gd name="connsiteX34" fmla="*/ 12700 w 512234"/>
                <a:gd name="connsiteY34" fmla="*/ 17118 h 1172818"/>
                <a:gd name="connsiteX35" fmla="*/ 0 w 512234"/>
                <a:gd name="connsiteY35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7200 w 512234"/>
                <a:gd name="connsiteY8" fmla="*/ 702918 h 1172818"/>
                <a:gd name="connsiteX9" fmla="*/ 452967 w 512234"/>
                <a:gd name="connsiteY9" fmla="*/ 669051 h 1172818"/>
                <a:gd name="connsiteX10" fmla="*/ 448734 w 512234"/>
                <a:gd name="connsiteY10" fmla="*/ 630951 h 1172818"/>
                <a:gd name="connsiteX11" fmla="*/ 436034 w 512234"/>
                <a:gd name="connsiteY11" fmla="*/ 580151 h 1172818"/>
                <a:gd name="connsiteX12" fmla="*/ 397934 w 512234"/>
                <a:gd name="connsiteY12" fmla="*/ 499718 h 1172818"/>
                <a:gd name="connsiteX13" fmla="*/ 381000 w 512234"/>
                <a:gd name="connsiteY13" fmla="*/ 482784 h 1172818"/>
                <a:gd name="connsiteX14" fmla="*/ 351367 w 512234"/>
                <a:gd name="connsiteY14" fmla="*/ 427751 h 1172818"/>
                <a:gd name="connsiteX15" fmla="*/ 342900 w 512234"/>
                <a:gd name="connsiteY15" fmla="*/ 415051 h 1172818"/>
                <a:gd name="connsiteX16" fmla="*/ 330200 w 512234"/>
                <a:gd name="connsiteY16" fmla="*/ 389651 h 1172818"/>
                <a:gd name="connsiteX17" fmla="*/ 321734 w 512234"/>
                <a:gd name="connsiteY17" fmla="*/ 372718 h 1172818"/>
                <a:gd name="connsiteX18" fmla="*/ 309034 w 512234"/>
                <a:gd name="connsiteY18" fmla="*/ 368484 h 1172818"/>
                <a:gd name="connsiteX19" fmla="*/ 296334 w 512234"/>
                <a:gd name="connsiteY19" fmla="*/ 343084 h 1172818"/>
                <a:gd name="connsiteX20" fmla="*/ 283634 w 512234"/>
                <a:gd name="connsiteY20" fmla="*/ 334618 h 1172818"/>
                <a:gd name="connsiteX21" fmla="*/ 270934 w 512234"/>
                <a:gd name="connsiteY21" fmla="*/ 296518 h 1172818"/>
                <a:gd name="connsiteX22" fmla="*/ 262467 w 512234"/>
                <a:gd name="connsiteY22" fmla="*/ 283818 h 1172818"/>
                <a:gd name="connsiteX23" fmla="*/ 232834 w 512234"/>
                <a:gd name="connsiteY23" fmla="*/ 216084 h 1172818"/>
                <a:gd name="connsiteX24" fmla="*/ 215900 w 512234"/>
                <a:gd name="connsiteY24" fmla="*/ 190684 h 1172818"/>
                <a:gd name="connsiteX25" fmla="*/ 190500 w 512234"/>
                <a:gd name="connsiteY25" fmla="*/ 161051 h 1172818"/>
                <a:gd name="connsiteX26" fmla="*/ 177800 w 512234"/>
                <a:gd name="connsiteY26" fmla="*/ 144118 h 1172818"/>
                <a:gd name="connsiteX27" fmla="*/ 156634 w 512234"/>
                <a:gd name="connsiteY27" fmla="*/ 114484 h 1172818"/>
                <a:gd name="connsiteX28" fmla="*/ 148167 w 512234"/>
                <a:gd name="connsiteY28" fmla="*/ 101784 h 1172818"/>
                <a:gd name="connsiteX29" fmla="*/ 101600 w 512234"/>
                <a:gd name="connsiteY29" fmla="*/ 55218 h 1172818"/>
                <a:gd name="connsiteX30" fmla="*/ 84667 w 512234"/>
                <a:gd name="connsiteY30" fmla="*/ 34051 h 1172818"/>
                <a:gd name="connsiteX31" fmla="*/ 76200 w 512234"/>
                <a:gd name="connsiteY31" fmla="*/ 8651 h 1172818"/>
                <a:gd name="connsiteX32" fmla="*/ 50800 w 512234"/>
                <a:gd name="connsiteY32" fmla="*/ 184 h 1172818"/>
                <a:gd name="connsiteX33" fmla="*/ 12700 w 512234"/>
                <a:gd name="connsiteY33" fmla="*/ 17118 h 1172818"/>
                <a:gd name="connsiteX34" fmla="*/ 0 w 512234"/>
                <a:gd name="connsiteY34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8367 w 512234"/>
                <a:gd name="connsiteY5" fmla="*/ 812984 h 1172818"/>
                <a:gd name="connsiteX6" fmla="*/ 474134 w 512234"/>
                <a:gd name="connsiteY6" fmla="*/ 796051 h 1172818"/>
                <a:gd name="connsiteX7" fmla="*/ 465667 w 512234"/>
                <a:gd name="connsiteY7" fmla="*/ 724084 h 1172818"/>
                <a:gd name="connsiteX8" fmla="*/ 452967 w 512234"/>
                <a:gd name="connsiteY8" fmla="*/ 669051 h 1172818"/>
                <a:gd name="connsiteX9" fmla="*/ 448734 w 512234"/>
                <a:gd name="connsiteY9" fmla="*/ 630951 h 1172818"/>
                <a:gd name="connsiteX10" fmla="*/ 436034 w 512234"/>
                <a:gd name="connsiteY10" fmla="*/ 580151 h 1172818"/>
                <a:gd name="connsiteX11" fmla="*/ 397934 w 512234"/>
                <a:gd name="connsiteY11" fmla="*/ 499718 h 1172818"/>
                <a:gd name="connsiteX12" fmla="*/ 381000 w 512234"/>
                <a:gd name="connsiteY12" fmla="*/ 482784 h 1172818"/>
                <a:gd name="connsiteX13" fmla="*/ 351367 w 512234"/>
                <a:gd name="connsiteY13" fmla="*/ 427751 h 1172818"/>
                <a:gd name="connsiteX14" fmla="*/ 342900 w 512234"/>
                <a:gd name="connsiteY14" fmla="*/ 415051 h 1172818"/>
                <a:gd name="connsiteX15" fmla="*/ 330200 w 512234"/>
                <a:gd name="connsiteY15" fmla="*/ 389651 h 1172818"/>
                <a:gd name="connsiteX16" fmla="*/ 321734 w 512234"/>
                <a:gd name="connsiteY16" fmla="*/ 372718 h 1172818"/>
                <a:gd name="connsiteX17" fmla="*/ 309034 w 512234"/>
                <a:gd name="connsiteY17" fmla="*/ 368484 h 1172818"/>
                <a:gd name="connsiteX18" fmla="*/ 296334 w 512234"/>
                <a:gd name="connsiteY18" fmla="*/ 343084 h 1172818"/>
                <a:gd name="connsiteX19" fmla="*/ 283634 w 512234"/>
                <a:gd name="connsiteY19" fmla="*/ 334618 h 1172818"/>
                <a:gd name="connsiteX20" fmla="*/ 270934 w 512234"/>
                <a:gd name="connsiteY20" fmla="*/ 296518 h 1172818"/>
                <a:gd name="connsiteX21" fmla="*/ 262467 w 512234"/>
                <a:gd name="connsiteY21" fmla="*/ 283818 h 1172818"/>
                <a:gd name="connsiteX22" fmla="*/ 232834 w 512234"/>
                <a:gd name="connsiteY22" fmla="*/ 216084 h 1172818"/>
                <a:gd name="connsiteX23" fmla="*/ 215900 w 512234"/>
                <a:gd name="connsiteY23" fmla="*/ 190684 h 1172818"/>
                <a:gd name="connsiteX24" fmla="*/ 190500 w 512234"/>
                <a:gd name="connsiteY24" fmla="*/ 161051 h 1172818"/>
                <a:gd name="connsiteX25" fmla="*/ 177800 w 512234"/>
                <a:gd name="connsiteY25" fmla="*/ 144118 h 1172818"/>
                <a:gd name="connsiteX26" fmla="*/ 156634 w 512234"/>
                <a:gd name="connsiteY26" fmla="*/ 114484 h 1172818"/>
                <a:gd name="connsiteX27" fmla="*/ 148167 w 512234"/>
                <a:gd name="connsiteY27" fmla="*/ 101784 h 1172818"/>
                <a:gd name="connsiteX28" fmla="*/ 101600 w 512234"/>
                <a:gd name="connsiteY28" fmla="*/ 55218 h 1172818"/>
                <a:gd name="connsiteX29" fmla="*/ 84667 w 512234"/>
                <a:gd name="connsiteY29" fmla="*/ 34051 h 1172818"/>
                <a:gd name="connsiteX30" fmla="*/ 76200 w 512234"/>
                <a:gd name="connsiteY30" fmla="*/ 8651 h 1172818"/>
                <a:gd name="connsiteX31" fmla="*/ 50800 w 512234"/>
                <a:gd name="connsiteY31" fmla="*/ 184 h 1172818"/>
                <a:gd name="connsiteX32" fmla="*/ 12700 w 512234"/>
                <a:gd name="connsiteY32" fmla="*/ 17118 h 1172818"/>
                <a:gd name="connsiteX33" fmla="*/ 0 w 512234"/>
                <a:gd name="connsiteY33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74134 w 512234"/>
                <a:gd name="connsiteY5" fmla="*/ 796051 h 1172818"/>
                <a:gd name="connsiteX6" fmla="*/ 465667 w 512234"/>
                <a:gd name="connsiteY6" fmla="*/ 724084 h 1172818"/>
                <a:gd name="connsiteX7" fmla="*/ 452967 w 512234"/>
                <a:gd name="connsiteY7" fmla="*/ 669051 h 1172818"/>
                <a:gd name="connsiteX8" fmla="*/ 448734 w 512234"/>
                <a:gd name="connsiteY8" fmla="*/ 630951 h 1172818"/>
                <a:gd name="connsiteX9" fmla="*/ 436034 w 512234"/>
                <a:gd name="connsiteY9" fmla="*/ 580151 h 1172818"/>
                <a:gd name="connsiteX10" fmla="*/ 397934 w 512234"/>
                <a:gd name="connsiteY10" fmla="*/ 499718 h 1172818"/>
                <a:gd name="connsiteX11" fmla="*/ 381000 w 512234"/>
                <a:gd name="connsiteY11" fmla="*/ 482784 h 1172818"/>
                <a:gd name="connsiteX12" fmla="*/ 351367 w 512234"/>
                <a:gd name="connsiteY12" fmla="*/ 427751 h 1172818"/>
                <a:gd name="connsiteX13" fmla="*/ 342900 w 512234"/>
                <a:gd name="connsiteY13" fmla="*/ 415051 h 1172818"/>
                <a:gd name="connsiteX14" fmla="*/ 330200 w 512234"/>
                <a:gd name="connsiteY14" fmla="*/ 389651 h 1172818"/>
                <a:gd name="connsiteX15" fmla="*/ 321734 w 512234"/>
                <a:gd name="connsiteY15" fmla="*/ 372718 h 1172818"/>
                <a:gd name="connsiteX16" fmla="*/ 309034 w 512234"/>
                <a:gd name="connsiteY16" fmla="*/ 368484 h 1172818"/>
                <a:gd name="connsiteX17" fmla="*/ 296334 w 512234"/>
                <a:gd name="connsiteY17" fmla="*/ 343084 h 1172818"/>
                <a:gd name="connsiteX18" fmla="*/ 283634 w 512234"/>
                <a:gd name="connsiteY18" fmla="*/ 334618 h 1172818"/>
                <a:gd name="connsiteX19" fmla="*/ 270934 w 512234"/>
                <a:gd name="connsiteY19" fmla="*/ 296518 h 1172818"/>
                <a:gd name="connsiteX20" fmla="*/ 262467 w 512234"/>
                <a:gd name="connsiteY20" fmla="*/ 283818 h 1172818"/>
                <a:gd name="connsiteX21" fmla="*/ 232834 w 512234"/>
                <a:gd name="connsiteY21" fmla="*/ 216084 h 1172818"/>
                <a:gd name="connsiteX22" fmla="*/ 215900 w 512234"/>
                <a:gd name="connsiteY22" fmla="*/ 190684 h 1172818"/>
                <a:gd name="connsiteX23" fmla="*/ 190500 w 512234"/>
                <a:gd name="connsiteY23" fmla="*/ 161051 h 1172818"/>
                <a:gd name="connsiteX24" fmla="*/ 177800 w 512234"/>
                <a:gd name="connsiteY24" fmla="*/ 144118 h 1172818"/>
                <a:gd name="connsiteX25" fmla="*/ 156634 w 512234"/>
                <a:gd name="connsiteY25" fmla="*/ 114484 h 1172818"/>
                <a:gd name="connsiteX26" fmla="*/ 148167 w 512234"/>
                <a:gd name="connsiteY26" fmla="*/ 101784 h 1172818"/>
                <a:gd name="connsiteX27" fmla="*/ 101600 w 512234"/>
                <a:gd name="connsiteY27" fmla="*/ 55218 h 1172818"/>
                <a:gd name="connsiteX28" fmla="*/ 84667 w 512234"/>
                <a:gd name="connsiteY28" fmla="*/ 34051 h 1172818"/>
                <a:gd name="connsiteX29" fmla="*/ 76200 w 512234"/>
                <a:gd name="connsiteY29" fmla="*/ 8651 h 1172818"/>
                <a:gd name="connsiteX30" fmla="*/ 50800 w 512234"/>
                <a:gd name="connsiteY30" fmla="*/ 184 h 1172818"/>
                <a:gd name="connsiteX31" fmla="*/ 12700 w 512234"/>
                <a:gd name="connsiteY31" fmla="*/ 17118 h 1172818"/>
                <a:gd name="connsiteX32" fmla="*/ 0 w 512234"/>
                <a:gd name="connsiteY32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503767 w 512234"/>
                <a:gd name="connsiteY2" fmla="*/ 1050051 h 1172818"/>
                <a:gd name="connsiteX3" fmla="*/ 495300 w 512234"/>
                <a:gd name="connsiteY3" fmla="*/ 923051 h 1172818"/>
                <a:gd name="connsiteX4" fmla="*/ 482600 w 512234"/>
                <a:gd name="connsiteY4" fmla="*/ 825684 h 1172818"/>
                <a:gd name="connsiteX5" fmla="*/ 465667 w 512234"/>
                <a:gd name="connsiteY5" fmla="*/ 724084 h 1172818"/>
                <a:gd name="connsiteX6" fmla="*/ 452967 w 512234"/>
                <a:gd name="connsiteY6" fmla="*/ 669051 h 1172818"/>
                <a:gd name="connsiteX7" fmla="*/ 448734 w 512234"/>
                <a:gd name="connsiteY7" fmla="*/ 630951 h 1172818"/>
                <a:gd name="connsiteX8" fmla="*/ 436034 w 512234"/>
                <a:gd name="connsiteY8" fmla="*/ 580151 h 1172818"/>
                <a:gd name="connsiteX9" fmla="*/ 397934 w 512234"/>
                <a:gd name="connsiteY9" fmla="*/ 499718 h 1172818"/>
                <a:gd name="connsiteX10" fmla="*/ 381000 w 512234"/>
                <a:gd name="connsiteY10" fmla="*/ 482784 h 1172818"/>
                <a:gd name="connsiteX11" fmla="*/ 351367 w 512234"/>
                <a:gd name="connsiteY11" fmla="*/ 427751 h 1172818"/>
                <a:gd name="connsiteX12" fmla="*/ 342900 w 512234"/>
                <a:gd name="connsiteY12" fmla="*/ 415051 h 1172818"/>
                <a:gd name="connsiteX13" fmla="*/ 330200 w 512234"/>
                <a:gd name="connsiteY13" fmla="*/ 389651 h 1172818"/>
                <a:gd name="connsiteX14" fmla="*/ 321734 w 512234"/>
                <a:gd name="connsiteY14" fmla="*/ 372718 h 1172818"/>
                <a:gd name="connsiteX15" fmla="*/ 309034 w 512234"/>
                <a:gd name="connsiteY15" fmla="*/ 368484 h 1172818"/>
                <a:gd name="connsiteX16" fmla="*/ 296334 w 512234"/>
                <a:gd name="connsiteY16" fmla="*/ 343084 h 1172818"/>
                <a:gd name="connsiteX17" fmla="*/ 283634 w 512234"/>
                <a:gd name="connsiteY17" fmla="*/ 334618 h 1172818"/>
                <a:gd name="connsiteX18" fmla="*/ 270934 w 512234"/>
                <a:gd name="connsiteY18" fmla="*/ 296518 h 1172818"/>
                <a:gd name="connsiteX19" fmla="*/ 262467 w 512234"/>
                <a:gd name="connsiteY19" fmla="*/ 283818 h 1172818"/>
                <a:gd name="connsiteX20" fmla="*/ 232834 w 512234"/>
                <a:gd name="connsiteY20" fmla="*/ 216084 h 1172818"/>
                <a:gd name="connsiteX21" fmla="*/ 215900 w 512234"/>
                <a:gd name="connsiteY21" fmla="*/ 190684 h 1172818"/>
                <a:gd name="connsiteX22" fmla="*/ 190500 w 512234"/>
                <a:gd name="connsiteY22" fmla="*/ 161051 h 1172818"/>
                <a:gd name="connsiteX23" fmla="*/ 177800 w 512234"/>
                <a:gd name="connsiteY23" fmla="*/ 144118 h 1172818"/>
                <a:gd name="connsiteX24" fmla="*/ 156634 w 512234"/>
                <a:gd name="connsiteY24" fmla="*/ 114484 h 1172818"/>
                <a:gd name="connsiteX25" fmla="*/ 148167 w 512234"/>
                <a:gd name="connsiteY25" fmla="*/ 101784 h 1172818"/>
                <a:gd name="connsiteX26" fmla="*/ 101600 w 512234"/>
                <a:gd name="connsiteY26" fmla="*/ 55218 h 1172818"/>
                <a:gd name="connsiteX27" fmla="*/ 84667 w 512234"/>
                <a:gd name="connsiteY27" fmla="*/ 34051 h 1172818"/>
                <a:gd name="connsiteX28" fmla="*/ 76200 w 512234"/>
                <a:gd name="connsiteY28" fmla="*/ 8651 h 1172818"/>
                <a:gd name="connsiteX29" fmla="*/ 50800 w 512234"/>
                <a:gd name="connsiteY29" fmla="*/ 184 h 1172818"/>
                <a:gd name="connsiteX30" fmla="*/ 12700 w 512234"/>
                <a:gd name="connsiteY30" fmla="*/ 17118 h 1172818"/>
                <a:gd name="connsiteX31" fmla="*/ 0 w 512234"/>
                <a:gd name="connsiteY31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52967 w 512234"/>
                <a:gd name="connsiteY5" fmla="*/ 669051 h 1172818"/>
                <a:gd name="connsiteX6" fmla="*/ 448734 w 512234"/>
                <a:gd name="connsiteY6" fmla="*/ 630951 h 1172818"/>
                <a:gd name="connsiteX7" fmla="*/ 436034 w 512234"/>
                <a:gd name="connsiteY7" fmla="*/ 580151 h 1172818"/>
                <a:gd name="connsiteX8" fmla="*/ 397934 w 512234"/>
                <a:gd name="connsiteY8" fmla="*/ 499718 h 1172818"/>
                <a:gd name="connsiteX9" fmla="*/ 381000 w 512234"/>
                <a:gd name="connsiteY9" fmla="*/ 482784 h 1172818"/>
                <a:gd name="connsiteX10" fmla="*/ 351367 w 512234"/>
                <a:gd name="connsiteY10" fmla="*/ 427751 h 1172818"/>
                <a:gd name="connsiteX11" fmla="*/ 342900 w 512234"/>
                <a:gd name="connsiteY11" fmla="*/ 415051 h 1172818"/>
                <a:gd name="connsiteX12" fmla="*/ 330200 w 512234"/>
                <a:gd name="connsiteY12" fmla="*/ 389651 h 1172818"/>
                <a:gd name="connsiteX13" fmla="*/ 321734 w 512234"/>
                <a:gd name="connsiteY13" fmla="*/ 372718 h 1172818"/>
                <a:gd name="connsiteX14" fmla="*/ 309034 w 512234"/>
                <a:gd name="connsiteY14" fmla="*/ 368484 h 1172818"/>
                <a:gd name="connsiteX15" fmla="*/ 296334 w 512234"/>
                <a:gd name="connsiteY15" fmla="*/ 343084 h 1172818"/>
                <a:gd name="connsiteX16" fmla="*/ 283634 w 512234"/>
                <a:gd name="connsiteY16" fmla="*/ 334618 h 1172818"/>
                <a:gd name="connsiteX17" fmla="*/ 270934 w 512234"/>
                <a:gd name="connsiteY17" fmla="*/ 296518 h 1172818"/>
                <a:gd name="connsiteX18" fmla="*/ 262467 w 512234"/>
                <a:gd name="connsiteY18" fmla="*/ 283818 h 1172818"/>
                <a:gd name="connsiteX19" fmla="*/ 232834 w 512234"/>
                <a:gd name="connsiteY19" fmla="*/ 216084 h 1172818"/>
                <a:gd name="connsiteX20" fmla="*/ 215900 w 512234"/>
                <a:gd name="connsiteY20" fmla="*/ 190684 h 1172818"/>
                <a:gd name="connsiteX21" fmla="*/ 190500 w 512234"/>
                <a:gd name="connsiteY21" fmla="*/ 161051 h 1172818"/>
                <a:gd name="connsiteX22" fmla="*/ 177800 w 512234"/>
                <a:gd name="connsiteY22" fmla="*/ 144118 h 1172818"/>
                <a:gd name="connsiteX23" fmla="*/ 156634 w 512234"/>
                <a:gd name="connsiteY23" fmla="*/ 114484 h 1172818"/>
                <a:gd name="connsiteX24" fmla="*/ 148167 w 512234"/>
                <a:gd name="connsiteY24" fmla="*/ 101784 h 1172818"/>
                <a:gd name="connsiteX25" fmla="*/ 101600 w 512234"/>
                <a:gd name="connsiteY25" fmla="*/ 55218 h 1172818"/>
                <a:gd name="connsiteX26" fmla="*/ 84667 w 512234"/>
                <a:gd name="connsiteY26" fmla="*/ 34051 h 1172818"/>
                <a:gd name="connsiteX27" fmla="*/ 76200 w 512234"/>
                <a:gd name="connsiteY27" fmla="*/ 8651 h 1172818"/>
                <a:gd name="connsiteX28" fmla="*/ 50800 w 512234"/>
                <a:gd name="connsiteY28" fmla="*/ 184 h 1172818"/>
                <a:gd name="connsiteX29" fmla="*/ 12700 w 512234"/>
                <a:gd name="connsiteY29" fmla="*/ 17118 h 1172818"/>
                <a:gd name="connsiteX30" fmla="*/ 0 w 512234"/>
                <a:gd name="connsiteY30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81000 w 512234"/>
                <a:gd name="connsiteY8" fmla="*/ 482784 h 1172818"/>
                <a:gd name="connsiteX9" fmla="*/ 351367 w 512234"/>
                <a:gd name="connsiteY9" fmla="*/ 427751 h 1172818"/>
                <a:gd name="connsiteX10" fmla="*/ 342900 w 512234"/>
                <a:gd name="connsiteY10" fmla="*/ 415051 h 1172818"/>
                <a:gd name="connsiteX11" fmla="*/ 330200 w 512234"/>
                <a:gd name="connsiteY11" fmla="*/ 389651 h 1172818"/>
                <a:gd name="connsiteX12" fmla="*/ 321734 w 512234"/>
                <a:gd name="connsiteY12" fmla="*/ 372718 h 1172818"/>
                <a:gd name="connsiteX13" fmla="*/ 309034 w 512234"/>
                <a:gd name="connsiteY13" fmla="*/ 368484 h 1172818"/>
                <a:gd name="connsiteX14" fmla="*/ 296334 w 512234"/>
                <a:gd name="connsiteY14" fmla="*/ 343084 h 1172818"/>
                <a:gd name="connsiteX15" fmla="*/ 283634 w 512234"/>
                <a:gd name="connsiteY15" fmla="*/ 334618 h 1172818"/>
                <a:gd name="connsiteX16" fmla="*/ 270934 w 512234"/>
                <a:gd name="connsiteY16" fmla="*/ 296518 h 1172818"/>
                <a:gd name="connsiteX17" fmla="*/ 262467 w 512234"/>
                <a:gd name="connsiteY17" fmla="*/ 283818 h 1172818"/>
                <a:gd name="connsiteX18" fmla="*/ 232834 w 512234"/>
                <a:gd name="connsiteY18" fmla="*/ 216084 h 1172818"/>
                <a:gd name="connsiteX19" fmla="*/ 215900 w 512234"/>
                <a:gd name="connsiteY19" fmla="*/ 190684 h 1172818"/>
                <a:gd name="connsiteX20" fmla="*/ 190500 w 512234"/>
                <a:gd name="connsiteY20" fmla="*/ 161051 h 1172818"/>
                <a:gd name="connsiteX21" fmla="*/ 177800 w 512234"/>
                <a:gd name="connsiteY21" fmla="*/ 144118 h 1172818"/>
                <a:gd name="connsiteX22" fmla="*/ 156634 w 512234"/>
                <a:gd name="connsiteY22" fmla="*/ 114484 h 1172818"/>
                <a:gd name="connsiteX23" fmla="*/ 148167 w 512234"/>
                <a:gd name="connsiteY23" fmla="*/ 101784 h 1172818"/>
                <a:gd name="connsiteX24" fmla="*/ 101600 w 512234"/>
                <a:gd name="connsiteY24" fmla="*/ 55218 h 1172818"/>
                <a:gd name="connsiteX25" fmla="*/ 84667 w 512234"/>
                <a:gd name="connsiteY25" fmla="*/ 34051 h 1172818"/>
                <a:gd name="connsiteX26" fmla="*/ 76200 w 512234"/>
                <a:gd name="connsiteY26" fmla="*/ 8651 h 1172818"/>
                <a:gd name="connsiteX27" fmla="*/ 50800 w 512234"/>
                <a:gd name="connsiteY27" fmla="*/ 184 h 1172818"/>
                <a:gd name="connsiteX28" fmla="*/ 12700 w 512234"/>
                <a:gd name="connsiteY28" fmla="*/ 17118 h 1172818"/>
                <a:gd name="connsiteX29" fmla="*/ 0 w 512234"/>
                <a:gd name="connsiteY29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81000 w 512234"/>
                <a:gd name="connsiteY8" fmla="*/ 482784 h 1172818"/>
                <a:gd name="connsiteX9" fmla="*/ 351367 w 512234"/>
                <a:gd name="connsiteY9" fmla="*/ 427751 h 1172818"/>
                <a:gd name="connsiteX10" fmla="*/ 342900 w 512234"/>
                <a:gd name="connsiteY10" fmla="*/ 415051 h 1172818"/>
                <a:gd name="connsiteX11" fmla="*/ 330200 w 512234"/>
                <a:gd name="connsiteY11" fmla="*/ 389651 h 1172818"/>
                <a:gd name="connsiteX12" fmla="*/ 321734 w 512234"/>
                <a:gd name="connsiteY12" fmla="*/ 372718 h 1172818"/>
                <a:gd name="connsiteX13" fmla="*/ 309034 w 512234"/>
                <a:gd name="connsiteY13" fmla="*/ 368484 h 1172818"/>
                <a:gd name="connsiteX14" fmla="*/ 296334 w 512234"/>
                <a:gd name="connsiteY14" fmla="*/ 343084 h 1172818"/>
                <a:gd name="connsiteX15" fmla="*/ 270934 w 512234"/>
                <a:gd name="connsiteY15" fmla="*/ 296518 h 1172818"/>
                <a:gd name="connsiteX16" fmla="*/ 262467 w 512234"/>
                <a:gd name="connsiteY16" fmla="*/ 283818 h 1172818"/>
                <a:gd name="connsiteX17" fmla="*/ 232834 w 512234"/>
                <a:gd name="connsiteY17" fmla="*/ 216084 h 1172818"/>
                <a:gd name="connsiteX18" fmla="*/ 215900 w 512234"/>
                <a:gd name="connsiteY18" fmla="*/ 190684 h 1172818"/>
                <a:gd name="connsiteX19" fmla="*/ 190500 w 512234"/>
                <a:gd name="connsiteY19" fmla="*/ 161051 h 1172818"/>
                <a:gd name="connsiteX20" fmla="*/ 177800 w 512234"/>
                <a:gd name="connsiteY20" fmla="*/ 144118 h 1172818"/>
                <a:gd name="connsiteX21" fmla="*/ 156634 w 512234"/>
                <a:gd name="connsiteY21" fmla="*/ 114484 h 1172818"/>
                <a:gd name="connsiteX22" fmla="*/ 148167 w 512234"/>
                <a:gd name="connsiteY22" fmla="*/ 101784 h 1172818"/>
                <a:gd name="connsiteX23" fmla="*/ 101600 w 512234"/>
                <a:gd name="connsiteY23" fmla="*/ 55218 h 1172818"/>
                <a:gd name="connsiteX24" fmla="*/ 84667 w 512234"/>
                <a:gd name="connsiteY24" fmla="*/ 34051 h 1172818"/>
                <a:gd name="connsiteX25" fmla="*/ 76200 w 512234"/>
                <a:gd name="connsiteY25" fmla="*/ 8651 h 1172818"/>
                <a:gd name="connsiteX26" fmla="*/ 50800 w 512234"/>
                <a:gd name="connsiteY26" fmla="*/ 184 h 1172818"/>
                <a:gd name="connsiteX27" fmla="*/ 12700 w 512234"/>
                <a:gd name="connsiteY27" fmla="*/ 17118 h 1172818"/>
                <a:gd name="connsiteX28" fmla="*/ 0 w 512234"/>
                <a:gd name="connsiteY28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81000 w 512234"/>
                <a:gd name="connsiteY8" fmla="*/ 482784 h 1172818"/>
                <a:gd name="connsiteX9" fmla="*/ 351367 w 512234"/>
                <a:gd name="connsiteY9" fmla="*/ 427751 h 1172818"/>
                <a:gd name="connsiteX10" fmla="*/ 342900 w 512234"/>
                <a:gd name="connsiteY10" fmla="*/ 415051 h 1172818"/>
                <a:gd name="connsiteX11" fmla="*/ 330200 w 512234"/>
                <a:gd name="connsiteY11" fmla="*/ 389651 h 1172818"/>
                <a:gd name="connsiteX12" fmla="*/ 321734 w 512234"/>
                <a:gd name="connsiteY12" fmla="*/ 372718 h 1172818"/>
                <a:gd name="connsiteX13" fmla="*/ 296334 w 512234"/>
                <a:gd name="connsiteY13" fmla="*/ 343084 h 1172818"/>
                <a:gd name="connsiteX14" fmla="*/ 270934 w 512234"/>
                <a:gd name="connsiteY14" fmla="*/ 296518 h 1172818"/>
                <a:gd name="connsiteX15" fmla="*/ 262467 w 512234"/>
                <a:gd name="connsiteY15" fmla="*/ 283818 h 1172818"/>
                <a:gd name="connsiteX16" fmla="*/ 232834 w 512234"/>
                <a:gd name="connsiteY16" fmla="*/ 216084 h 1172818"/>
                <a:gd name="connsiteX17" fmla="*/ 215900 w 512234"/>
                <a:gd name="connsiteY17" fmla="*/ 190684 h 1172818"/>
                <a:gd name="connsiteX18" fmla="*/ 190500 w 512234"/>
                <a:gd name="connsiteY18" fmla="*/ 161051 h 1172818"/>
                <a:gd name="connsiteX19" fmla="*/ 177800 w 512234"/>
                <a:gd name="connsiteY19" fmla="*/ 144118 h 1172818"/>
                <a:gd name="connsiteX20" fmla="*/ 156634 w 512234"/>
                <a:gd name="connsiteY20" fmla="*/ 114484 h 1172818"/>
                <a:gd name="connsiteX21" fmla="*/ 148167 w 512234"/>
                <a:gd name="connsiteY21" fmla="*/ 101784 h 1172818"/>
                <a:gd name="connsiteX22" fmla="*/ 101600 w 512234"/>
                <a:gd name="connsiteY22" fmla="*/ 55218 h 1172818"/>
                <a:gd name="connsiteX23" fmla="*/ 84667 w 512234"/>
                <a:gd name="connsiteY23" fmla="*/ 34051 h 1172818"/>
                <a:gd name="connsiteX24" fmla="*/ 76200 w 512234"/>
                <a:gd name="connsiteY24" fmla="*/ 8651 h 1172818"/>
                <a:gd name="connsiteX25" fmla="*/ 50800 w 512234"/>
                <a:gd name="connsiteY25" fmla="*/ 184 h 1172818"/>
                <a:gd name="connsiteX26" fmla="*/ 12700 w 512234"/>
                <a:gd name="connsiteY26" fmla="*/ 17118 h 1172818"/>
                <a:gd name="connsiteX27" fmla="*/ 0 w 512234"/>
                <a:gd name="connsiteY27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51367 w 512234"/>
                <a:gd name="connsiteY8" fmla="*/ 427751 h 1172818"/>
                <a:gd name="connsiteX9" fmla="*/ 342900 w 512234"/>
                <a:gd name="connsiteY9" fmla="*/ 415051 h 1172818"/>
                <a:gd name="connsiteX10" fmla="*/ 330200 w 512234"/>
                <a:gd name="connsiteY10" fmla="*/ 389651 h 1172818"/>
                <a:gd name="connsiteX11" fmla="*/ 321734 w 512234"/>
                <a:gd name="connsiteY11" fmla="*/ 372718 h 1172818"/>
                <a:gd name="connsiteX12" fmla="*/ 296334 w 512234"/>
                <a:gd name="connsiteY12" fmla="*/ 343084 h 1172818"/>
                <a:gd name="connsiteX13" fmla="*/ 270934 w 512234"/>
                <a:gd name="connsiteY13" fmla="*/ 296518 h 1172818"/>
                <a:gd name="connsiteX14" fmla="*/ 262467 w 512234"/>
                <a:gd name="connsiteY14" fmla="*/ 283818 h 1172818"/>
                <a:gd name="connsiteX15" fmla="*/ 232834 w 512234"/>
                <a:gd name="connsiteY15" fmla="*/ 216084 h 1172818"/>
                <a:gd name="connsiteX16" fmla="*/ 215900 w 512234"/>
                <a:gd name="connsiteY16" fmla="*/ 190684 h 1172818"/>
                <a:gd name="connsiteX17" fmla="*/ 190500 w 512234"/>
                <a:gd name="connsiteY17" fmla="*/ 161051 h 1172818"/>
                <a:gd name="connsiteX18" fmla="*/ 177800 w 512234"/>
                <a:gd name="connsiteY18" fmla="*/ 144118 h 1172818"/>
                <a:gd name="connsiteX19" fmla="*/ 156634 w 512234"/>
                <a:gd name="connsiteY19" fmla="*/ 114484 h 1172818"/>
                <a:gd name="connsiteX20" fmla="*/ 148167 w 512234"/>
                <a:gd name="connsiteY20" fmla="*/ 101784 h 1172818"/>
                <a:gd name="connsiteX21" fmla="*/ 101600 w 512234"/>
                <a:gd name="connsiteY21" fmla="*/ 55218 h 1172818"/>
                <a:gd name="connsiteX22" fmla="*/ 84667 w 512234"/>
                <a:gd name="connsiteY22" fmla="*/ 34051 h 1172818"/>
                <a:gd name="connsiteX23" fmla="*/ 76200 w 512234"/>
                <a:gd name="connsiteY23" fmla="*/ 8651 h 1172818"/>
                <a:gd name="connsiteX24" fmla="*/ 50800 w 512234"/>
                <a:gd name="connsiteY24" fmla="*/ 184 h 1172818"/>
                <a:gd name="connsiteX25" fmla="*/ 12700 w 512234"/>
                <a:gd name="connsiteY25" fmla="*/ 17118 h 1172818"/>
                <a:gd name="connsiteX26" fmla="*/ 0 w 512234"/>
                <a:gd name="connsiteY26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51367 w 512234"/>
                <a:gd name="connsiteY8" fmla="*/ 427751 h 1172818"/>
                <a:gd name="connsiteX9" fmla="*/ 342900 w 512234"/>
                <a:gd name="connsiteY9" fmla="*/ 415051 h 1172818"/>
                <a:gd name="connsiteX10" fmla="*/ 321734 w 512234"/>
                <a:gd name="connsiteY10" fmla="*/ 372718 h 1172818"/>
                <a:gd name="connsiteX11" fmla="*/ 296334 w 512234"/>
                <a:gd name="connsiteY11" fmla="*/ 343084 h 1172818"/>
                <a:gd name="connsiteX12" fmla="*/ 270934 w 512234"/>
                <a:gd name="connsiteY12" fmla="*/ 296518 h 1172818"/>
                <a:gd name="connsiteX13" fmla="*/ 262467 w 512234"/>
                <a:gd name="connsiteY13" fmla="*/ 283818 h 1172818"/>
                <a:gd name="connsiteX14" fmla="*/ 232834 w 512234"/>
                <a:gd name="connsiteY14" fmla="*/ 216084 h 1172818"/>
                <a:gd name="connsiteX15" fmla="*/ 215900 w 512234"/>
                <a:gd name="connsiteY15" fmla="*/ 190684 h 1172818"/>
                <a:gd name="connsiteX16" fmla="*/ 190500 w 512234"/>
                <a:gd name="connsiteY16" fmla="*/ 161051 h 1172818"/>
                <a:gd name="connsiteX17" fmla="*/ 177800 w 512234"/>
                <a:gd name="connsiteY17" fmla="*/ 144118 h 1172818"/>
                <a:gd name="connsiteX18" fmla="*/ 156634 w 512234"/>
                <a:gd name="connsiteY18" fmla="*/ 114484 h 1172818"/>
                <a:gd name="connsiteX19" fmla="*/ 148167 w 512234"/>
                <a:gd name="connsiteY19" fmla="*/ 101784 h 1172818"/>
                <a:gd name="connsiteX20" fmla="*/ 101600 w 512234"/>
                <a:gd name="connsiteY20" fmla="*/ 55218 h 1172818"/>
                <a:gd name="connsiteX21" fmla="*/ 84667 w 512234"/>
                <a:gd name="connsiteY21" fmla="*/ 34051 h 1172818"/>
                <a:gd name="connsiteX22" fmla="*/ 76200 w 512234"/>
                <a:gd name="connsiteY22" fmla="*/ 8651 h 1172818"/>
                <a:gd name="connsiteX23" fmla="*/ 50800 w 512234"/>
                <a:gd name="connsiteY23" fmla="*/ 184 h 1172818"/>
                <a:gd name="connsiteX24" fmla="*/ 12700 w 512234"/>
                <a:gd name="connsiteY24" fmla="*/ 17118 h 1172818"/>
                <a:gd name="connsiteX25" fmla="*/ 0 w 512234"/>
                <a:gd name="connsiteY25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51367 w 512234"/>
                <a:gd name="connsiteY8" fmla="*/ 427751 h 1172818"/>
                <a:gd name="connsiteX9" fmla="*/ 342900 w 512234"/>
                <a:gd name="connsiteY9" fmla="*/ 415051 h 1172818"/>
                <a:gd name="connsiteX10" fmla="*/ 296334 w 512234"/>
                <a:gd name="connsiteY10" fmla="*/ 343084 h 1172818"/>
                <a:gd name="connsiteX11" fmla="*/ 270934 w 512234"/>
                <a:gd name="connsiteY11" fmla="*/ 296518 h 1172818"/>
                <a:gd name="connsiteX12" fmla="*/ 262467 w 512234"/>
                <a:gd name="connsiteY12" fmla="*/ 283818 h 1172818"/>
                <a:gd name="connsiteX13" fmla="*/ 232834 w 512234"/>
                <a:gd name="connsiteY13" fmla="*/ 216084 h 1172818"/>
                <a:gd name="connsiteX14" fmla="*/ 215900 w 512234"/>
                <a:gd name="connsiteY14" fmla="*/ 190684 h 1172818"/>
                <a:gd name="connsiteX15" fmla="*/ 190500 w 512234"/>
                <a:gd name="connsiteY15" fmla="*/ 161051 h 1172818"/>
                <a:gd name="connsiteX16" fmla="*/ 177800 w 512234"/>
                <a:gd name="connsiteY16" fmla="*/ 144118 h 1172818"/>
                <a:gd name="connsiteX17" fmla="*/ 156634 w 512234"/>
                <a:gd name="connsiteY17" fmla="*/ 114484 h 1172818"/>
                <a:gd name="connsiteX18" fmla="*/ 148167 w 512234"/>
                <a:gd name="connsiteY18" fmla="*/ 101784 h 1172818"/>
                <a:gd name="connsiteX19" fmla="*/ 101600 w 512234"/>
                <a:gd name="connsiteY19" fmla="*/ 55218 h 1172818"/>
                <a:gd name="connsiteX20" fmla="*/ 84667 w 512234"/>
                <a:gd name="connsiteY20" fmla="*/ 34051 h 1172818"/>
                <a:gd name="connsiteX21" fmla="*/ 76200 w 512234"/>
                <a:gd name="connsiteY21" fmla="*/ 8651 h 1172818"/>
                <a:gd name="connsiteX22" fmla="*/ 50800 w 512234"/>
                <a:gd name="connsiteY22" fmla="*/ 184 h 1172818"/>
                <a:gd name="connsiteX23" fmla="*/ 12700 w 512234"/>
                <a:gd name="connsiteY23" fmla="*/ 17118 h 1172818"/>
                <a:gd name="connsiteX24" fmla="*/ 0 w 512234"/>
                <a:gd name="connsiteY24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51367 w 512234"/>
                <a:gd name="connsiteY8" fmla="*/ 427751 h 1172818"/>
                <a:gd name="connsiteX9" fmla="*/ 342900 w 512234"/>
                <a:gd name="connsiteY9" fmla="*/ 415051 h 1172818"/>
                <a:gd name="connsiteX10" fmla="*/ 296334 w 512234"/>
                <a:gd name="connsiteY10" fmla="*/ 343084 h 1172818"/>
                <a:gd name="connsiteX11" fmla="*/ 270934 w 512234"/>
                <a:gd name="connsiteY11" fmla="*/ 296518 h 1172818"/>
                <a:gd name="connsiteX12" fmla="*/ 262467 w 512234"/>
                <a:gd name="connsiteY12" fmla="*/ 283818 h 1172818"/>
                <a:gd name="connsiteX13" fmla="*/ 232834 w 512234"/>
                <a:gd name="connsiteY13" fmla="*/ 216084 h 1172818"/>
                <a:gd name="connsiteX14" fmla="*/ 215900 w 512234"/>
                <a:gd name="connsiteY14" fmla="*/ 190684 h 1172818"/>
                <a:gd name="connsiteX15" fmla="*/ 190500 w 512234"/>
                <a:gd name="connsiteY15" fmla="*/ 161051 h 1172818"/>
                <a:gd name="connsiteX16" fmla="*/ 177800 w 512234"/>
                <a:gd name="connsiteY16" fmla="*/ 144118 h 1172818"/>
                <a:gd name="connsiteX17" fmla="*/ 148167 w 512234"/>
                <a:gd name="connsiteY17" fmla="*/ 101784 h 1172818"/>
                <a:gd name="connsiteX18" fmla="*/ 101600 w 512234"/>
                <a:gd name="connsiteY18" fmla="*/ 55218 h 1172818"/>
                <a:gd name="connsiteX19" fmla="*/ 84667 w 512234"/>
                <a:gd name="connsiteY19" fmla="*/ 34051 h 1172818"/>
                <a:gd name="connsiteX20" fmla="*/ 76200 w 512234"/>
                <a:gd name="connsiteY20" fmla="*/ 8651 h 1172818"/>
                <a:gd name="connsiteX21" fmla="*/ 50800 w 512234"/>
                <a:gd name="connsiteY21" fmla="*/ 184 h 1172818"/>
                <a:gd name="connsiteX22" fmla="*/ 12700 w 512234"/>
                <a:gd name="connsiteY22" fmla="*/ 17118 h 1172818"/>
                <a:gd name="connsiteX23" fmla="*/ 0 w 512234"/>
                <a:gd name="connsiteY23" fmla="*/ 34051 h 1172818"/>
                <a:gd name="connsiteX0" fmla="*/ 512234 w 512234"/>
                <a:gd name="connsiteY0" fmla="*/ 1172818 h 1172818"/>
                <a:gd name="connsiteX1" fmla="*/ 508000 w 512234"/>
                <a:gd name="connsiteY1" fmla="*/ 1075451 h 1172818"/>
                <a:gd name="connsiteX2" fmla="*/ 495300 w 512234"/>
                <a:gd name="connsiteY2" fmla="*/ 923051 h 1172818"/>
                <a:gd name="connsiteX3" fmla="*/ 482600 w 512234"/>
                <a:gd name="connsiteY3" fmla="*/ 825684 h 1172818"/>
                <a:gd name="connsiteX4" fmla="*/ 465667 w 512234"/>
                <a:gd name="connsiteY4" fmla="*/ 724084 h 1172818"/>
                <a:gd name="connsiteX5" fmla="*/ 448734 w 512234"/>
                <a:gd name="connsiteY5" fmla="*/ 630951 h 1172818"/>
                <a:gd name="connsiteX6" fmla="*/ 436034 w 512234"/>
                <a:gd name="connsiteY6" fmla="*/ 580151 h 1172818"/>
                <a:gd name="connsiteX7" fmla="*/ 397934 w 512234"/>
                <a:gd name="connsiteY7" fmla="*/ 499718 h 1172818"/>
                <a:gd name="connsiteX8" fmla="*/ 351367 w 512234"/>
                <a:gd name="connsiteY8" fmla="*/ 427751 h 1172818"/>
                <a:gd name="connsiteX9" fmla="*/ 342900 w 512234"/>
                <a:gd name="connsiteY9" fmla="*/ 415051 h 1172818"/>
                <a:gd name="connsiteX10" fmla="*/ 296334 w 512234"/>
                <a:gd name="connsiteY10" fmla="*/ 343084 h 1172818"/>
                <a:gd name="connsiteX11" fmla="*/ 270934 w 512234"/>
                <a:gd name="connsiteY11" fmla="*/ 296518 h 1172818"/>
                <a:gd name="connsiteX12" fmla="*/ 262467 w 512234"/>
                <a:gd name="connsiteY12" fmla="*/ 283818 h 1172818"/>
                <a:gd name="connsiteX13" fmla="*/ 232834 w 512234"/>
                <a:gd name="connsiteY13" fmla="*/ 216084 h 1172818"/>
                <a:gd name="connsiteX14" fmla="*/ 190500 w 512234"/>
                <a:gd name="connsiteY14" fmla="*/ 161051 h 1172818"/>
                <a:gd name="connsiteX15" fmla="*/ 177800 w 512234"/>
                <a:gd name="connsiteY15" fmla="*/ 144118 h 1172818"/>
                <a:gd name="connsiteX16" fmla="*/ 148167 w 512234"/>
                <a:gd name="connsiteY16" fmla="*/ 101784 h 1172818"/>
                <a:gd name="connsiteX17" fmla="*/ 101600 w 512234"/>
                <a:gd name="connsiteY17" fmla="*/ 55218 h 1172818"/>
                <a:gd name="connsiteX18" fmla="*/ 84667 w 512234"/>
                <a:gd name="connsiteY18" fmla="*/ 34051 h 1172818"/>
                <a:gd name="connsiteX19" fmla="*/ 76200 w 512234"/>
                <a:gd name="connsiteY19" fmla="*/ 8651 h 1172818"/>
                <a:gd name="connsiteX20" fmla="*/ 50800 w 512234"/>
                <a:gd name="connsiteY20" fmla="*/ 184 h 1172818"/>
                <a:gd name="connsiteX21" fmla="*/ 12700 w 512234"/>
                <a:gd name="connsiteY21" fmla="*/ 17118 h 1172818"/>
                <a:gd name="connsiteX22" fmla="*/ 0 w 512234"/>
                <a:gd name="connsiteY22" fmla="*/ 34051 h 1172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12234" h="1172818">
                  <a:moveTo>
                    <a:pt x="512234" y="1172818"/>
                  </a:moveTo>
                  <a:cubicBezTo>
                    <a:pt x="510823" y="1140362"/>
                    <a:pt x="510822" y="1117079"/>
                    <a:pt x="508000" y="1075451"/>
                  </a:cubicBezTo>
                  <a:cubicBezTo>
                    <a:pt x="505178" y="1033823"/>
                    <a:pt x="499533" y="964679"/>
                    <a:pt x="495300" y="923051"/>
                  </a:cubicBezTo>
                  <a:cubicBezTo>
                    <a:pt x="491067" y="881423"/>
                    <a:pt x="487539" y="858845"/>
                    <a:pt x="482600" y="825684"/>
                  </a:cubicBezTo>
                  <a:cubicBezTo>
                    <a:pt x="477661" y="792523"/>
                    <a:pt x="471311" y="756539"/>
                    <a:pt x="465667" y="724084"/>
                  </a:cubicBezTo>
                  <a:cubicBezTo>
                    <a:pt x="460023" y="691629"/>
                    <a:pt x="453673" y="654940"/>
                    <a:pt x="448734" y="630951"/>
                  </a:cubicBezTo>
                  <a:cubicBezTo>
                    <a:pt x="443795" y="606962"/>
                    <a:pt x="444501" y="602023"/>
                    <a:pt x="436034" y="580151"/>
                  </a:cubicBezTo>
                  <a:cubicBezTo>
                    <a:pt x="427567" y="558279"/>
                    <a:pt x="412045" y="525118"/>
                    <a:pt x="397934" y="499718"/>
                  </a:cubicBezTo>
                  <a:cubicBezTo>
                    <a:pt x="383823" y="474318"/>
                    <a:pt x="360539" y="441862"/>
                    <a:pt x="351367" y="427751"/>
                  </a:cubicBezTo>
                  <a:cubicBezTo>
                    <a:pt x="342195" y="413640"/>
                    <a:pt x="345722" y="419284"/>
                    <a:pt x="342900" y="415051"/>
                  </a:cubicBezTo>
                  <a:cubicBezTo>
                    <a:pt x="333728" y="400940"/>
                    <a:pt x="308328" y="362840"/>
                    <a:pt x="296334" y="343084"/>
                  </a:cubicBezTo>
                  <a:cubicBezTo>
                    <a:pt x="284340" y="323329"/>
                    <a:pt x="276579" y="306396"/>
                    <a:pt x="270934" y="296518"/>
                  </a:cubicBezTo>
                  <a:cubicBezTo>
                    <a:pt x="265289" y="286640"/>
                    <a:pt x="265289" y="288051"/>
                    <a:pt x="262467" y="283818"/>
                  </a:cubicBezTo>
                  <a:cubicBezTo>
                    <a:pt x="256117" y="270412"/>
                    <a:pt x="240595" y="231606"/>
                    <a:pt x="232834" y="216084"/>
                  </a:cubicBezTo>
                  <a:cubicBezTo>
                    <a:pt x="220840" y="195623"/>
                    <a:pt x="199672" y="173045"/>
                    <a:pt x="190500" y="161051"/>
                  </a:cubicBezTo>
                  <a:cubicBezTo>
                    <a:pt x="181328" y="149057"/>
                    <a:pt x="184856" y="153996"/>
                    <a:pt x="177800" y="144118"/>
                  </a:cubicBezTo>
                  <a:cubicBezTo>
                    <a:pt x="170745" y="134240"/>
                    <a:pt x="160867" y="116601"/>
                    <a:pt x="148167" y="101784"/>
                  </a:cubicBezTo>
                  <a:cubicBezTo>
                    <a:pt x="135467" y="86967"/>
                    <a:pt x="112183" y="66507"/>
                    <a:pt x="101600" y="55218"/>
                  </a:cubicBezTo>
                  <a:cubicBezTo>
                    <a:pt x="91017" y="43929"/>
                    <a:pt x="88900" y="41812"/>
                    <a:pt x="84667" y="34051"/>
                  </a:cubicBezTo>
                  <a:cubicBezTo>
                    <a:pt x="80434" y="26290"/>
                    <a:pt x="84667" y="11473"/>
                    <a:pt x="76200" y="8651"/>
                  </a:cubicBezTo>
                  <a:cubicBezTo>
                    <a:pt x="67733" y="5829"/>
                    <a:pt x="61383" y="-1227"/>
                    <a:pt x="50800" y="184"/>
                  </a:cubicBezTo>
                  <a:cubicBezTo>
                    <a:pt x="40217" y="1595"/>
                    <a:pt x="21167" y="11474"/>
                    <a:pt x="12700" y="17118"/>
                  </a:cubicBezTo>
                  <a:cubicBezTo>
                    <a:pt x="3127" y="31479"/>
                    <a:pt x="7832" y="26221"/>
                    <a:pt x="0" y="34051"/>
                  </a:cubicBezTo>
                </a:path>
              </a:pathLst>
            </a:custGeom>
            <a:ln w="57150" cmpd="sng">
              <a:solidFill>
                <a:srgbClr val="FFE9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5846233" y="1227667"/>
              <a:ext cx="59267" cy="42334"/>
            </a:xfrm>
            <a:custGeom>
              <a:avLst/>
              <a:gdLst>
                <a:gd name="connsiteX0" fmla="*/ 59267 w 59267"/>
                <a:gd name="connsiteY0" fmla="*/ 0 h 42798"/>
                <a:gd name="connsiteX1" fmla="*/ 38100 w 59267"/>
                <a:gd name="connsiteY1" fmla="*/ 8466 h 42798"/>
                <a:gd name="connsiteX2" fmla="*/ 8467 w 59267"/>
                <a:gd name="connsiteY2" fmla="*/ 42333 h 42798"/>
                <a:gd name="connsiteX3" fmla="*/ 0 w 59267"/>
                <a:gd name="connsiteY3" fmla="*/ 42333 h 42798"/>
                <a:gd name="connsiteX0" fmla="*/ 59267 w 59267"/>
                <a:gd name="connsiteY0" fmla="*/ 0 h 42333"/>
                <a:gd name="connsiteX1" fmla="*/ 38100 w 59267"/>
                <a:gd name="connsiteY1" fmla="*/ 8466 h 42333"/>
                <a:gd name="connsiteX2" fmla="*/ 0 w 59267"/>
                <a:gd name="connsiteY2" fmla="*/ 42333 h 42333"/>
                <a:gd name="connsiteX0" fmla="*/ 59267 w 59267"/>
                <a:gd name="connsiteY0" fmla="*/ 0 h 42333"/>
                <a:gd name="connsiteX1" fmla="*/ 0 w 59267"/>
                <a:gd name="connsiteY1" fmla="*/ 42333 h 4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267" h="42333">
                  <a:moveTo>
                    <a:pt x="59267" y="0"/>
                  </a:moveTo>
                  <a:lnTo>
                    <a:pt x="0" y="42333"/>
                  </a:lnTo>
                </a:path>
              </a:pathLst>
            </a:custGeom>
            <a:ln w="57150" cmpd="sng">
              <a:solidFill>
                <a:srgbClr val="FFE9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715000" y="1329267"/>
              <a:ext cx="59267" cy="46566"/>
            </a:xfrm>
            <a:custGeom>
              <a:avLst/>
              <a:gdLst>
                <a:gd name="connsiteX0" fmla="*/ 59267 w 59267"/>
                <a:gd name="connsiteY0" fmla="*/ 0 h 46566"/>
                <a:gd name="connsiteX1" fmla="*/ 38100 w 59267"/>
                <a:gd name="connsiteY1" fmla="*/ 12700 h 46566"/>
                <a:gd name="connsiteX2" fmla="*/ 12700 w 59267"/>
                <a:gd name="connsiteY2" fmla="*/ 25400 h 46566"/>
                <a:gd name="connsiteX3" fmla="*/ 0 w 59267"/>
                <a:gd name="connsiteY3" fmla="*/ 46566 h 46566"/>
                <a:gd name="connsiteX0" fmla="*/ 59267 w 59267"/>
                <a:gd name="connsiteY0" fmla="*/ 0 h 46566"/>
                <a:gd name="connsiteX1" fmla="*/ 12700 w 59267"/>
                <a:gd name="connsiteY1" fmla="*/ 25400 h 46566"/>
                <a:gd name="connsiteX2" fmla="*/ 0 w 59267"/>
                <a:gd name="connsiteY2" fmla="*/ 46566 h 46566"/>
                <a:gd name="connsiteX0" fmla="*/ 59267 w 59267"/>
                <a:gd name="connsiteY0" fmla="*/ 0 h 46566"/>
                <a:gd name="connsiteX1" fmla="*/ 0 w 59267"/>
                <a:gd name="connsiteY1" fmla="*/ 4656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267" h="46566">
                  <a:moveTo>
                    <a:pt x="59267" y="0"/>
                  </a:moveTo>
                  <a:lnTo>
                    <a:pt x="0" y="46566"/>
                  </a:lnTo>
                </a:path>
              </a:pathLst>
            </a:custGeom>
            <a:ln w="57150" cmpd="sng">
              <a:solidFill>
                <a:srgbClr val="FFE90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586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0" y="0"/>
            <a:ext cx="9144000" cy="6814303"/>
            <a:chOff x="0" y="0"/>
            <a:chExt cx="9144000" cy="6814303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0"/>
              <a:ext cx="9144000" cy="6814303"/>
              <a:chOff x="0" y="0"/>
              <a:chExt cx="9144000" cy="6814303"/>
            </a:xfrm>
          </p:grpSpPr>
          <p:pic>
            <p:nvPicPr>
              <p:cNvPr id="2" name="Image 1" descr="CPSM arc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6530855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516045" y="6506526"/>
                <a:ext cx="262795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400" dirty="0" smtClean="0">
                    <a:latin typeface="Book Antiqua"/>
                    <a:ea typeface="Lucida Grande"/>
                    <a:cs typeface="Book Antiqua"/>
                  </a:rPr>
                  <a:t>© </a:t>
                </a:r>
                <a:r>
                  <a:rPr lang="fr-FR" sz="1400" dirty="0" err="1" smtClean="0">
                    <a:latin typeface="Book Antiqua"/>
                    <a:ea typeface="Lucida Grande"/>
                    <a:cs typeface="Book Antiqua"/>
                  </a:rPr>
                  <a:t>Combier</a:t>
                </a:r>
                <a:r>
                  <a:rPr lang="fr-FR" sz="1400" dirty="0" smtClean="0">
                    <a:latin typeface="Book Antiqua"/>
                    <a:ea typeface="Lucida Grande"/>
                    <a:cs typeface="Book Antiqua"/>
                  </a:rPr>
                  <a:t> Imprimeur Mâcon</a:t>
                </a:r>
                <a:endParaRPr lang="fr-FR" sz="14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Multiplication 4"/>
            <p:cNvSpPr/>
            <p:nvPr/>
          </p:nvSpPr>
          <p:spPr>
            <a:xfrm>
              <a:off x="7971367" y="3056466"/>
              <a:ext cx="402168" cy="347133"/>
            </a:xfrm>
            <a:prstGeom prst="mathMultiply">
              <a:avLst/>
            </a:prstGeom>
            <a:solidFill>
              <a:srgbClr val="D70AE2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FFFF00"/>
                  </a:solidFill>
                </a:ln>
                <a:solidFill>
                  <a:srgbClr val="FFF50F"/>
                </a:solidFill>
              </a:endParaRPr>
            </a:p>
          </p:txBody>
        </p:sp>
        <p:sp>
          <p:nvSpPr>
            <p:cNvPr id="6" name="Multiplication 5"/>
            <p:cNvSpPr/>
            <p:nvPr/>
          </p:nvSpPr>
          <p:spPr>
            <a:xfrm>
              <a:off x="8614833" y="4648199"/>
              <a:ext cx="402168" cy="347133"/>
            </a:xfrm>
            <a:prstGeom prst="mathMultiply">
              <a:avLst/>
            </a:prstGeom>
            <a:solidFill>
              <a:srgbClr val="D70AE2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FFFF00"/>
                  </a:solidFill>
                </a:ln>
                <a:solidFill>
                  <a:srgbClr val="FFF50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40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115807" y="0"/>
            <a:ext cx="9129795" cy="6858000"/>
            <a:chOff x="115807" y="0"/>
            <a:chExt cx="9129795" cy="6858000"/>
          </a:xfrm>
        </p:grpSpPr>
        <p:grpSp>
          <p:nvGrpSpPr>
            <p:cNvPr id="5" name="Grouper 4"/>
            <p:cNvGrpSpPr/>
            <p:nvPr/>
          </p:nvGrpSpPr>
          <p:grpSpPr>
            <a:xfrm>
              <a:off x="115807" y="0"/>
              <a:ext cx="8782659" cy="6858000"/>
              <a:chOff x="132741" y="0"/>
              <a:chExt cx="8782659" cy="6858000"/>
            </a:xfrm>
          </p:grpSpPr>
          <p:pic>
            <p:nvPicPr>
              <p:cNvPr id="2" name="Image 1" descr="calendrier 15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2741" y="0"/>
                <a:ext cx="4625523" cy="68580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29200" y="931333"/>
                <a:ext cx="3886200" cy="3669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4000"/>
                  </a:lnSpc>
                </a:pPr>
                <a:r>
                  <a:rPr lang="fr-FR" sz="2800" dirty="0" smtClean="0">
                    <a:latin typeface="Book Antiqua"/>
                    <a:cs typeface="Book Antiqua"/>
                  </a:rPr>
                  <a:t>  J'espère comme toi, que cette nouvelle année nous amènera la victoire ; mais je souhaite surtout que ça ne soit pas trop long à venir. </a:t>
                </a: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4673597" y="4902045"/>
              <a:ext cx="4572005" cy="7237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fr-FR" dirty="0">
                  <a:latin typeface="Book Antiqua"/>
                  <a:cs typeface="Book Antiqua"/>
                </a:rPr>
                <a:t>Lettre de F. </a:t>
              </a:r>
              <a:r>
                <a:rPr lang="fr-FR" dirty="0" err="1">
                  <a:latin typeface="Book Antiqua"/>
                  <a:cs typeface="Book Antiqua"/>
                </a:rPr>
                <a:t>Auboire</a:t>
              </a:r>
              <a:r>
                <a:rPr lang="fr-FR" dirty="0">
                  <a:latin typeface="Book Antiqua"/>
                  <a:cs typeface="Book Antiqua"/>
                </a:rPr>
                <a:t>, 07/01/1915</a:t>
              </a:r>
            </a:p>
            <a:p>
              <a:pPr algn="ctr">
                <a:lnSpc>
                  <a:spcPts val="2500"/>
                </a:lnSpc>
              </a:pPr>
              <a:r>
                <a:rPr lang="fr-FR" sz="1700" dirty="0">
                  <a:latin typeface="Book Antiqua"/>
                  <a:cs typeface="Book Antiqua"/>
                </a:rPr>
                <a:t>Boulanger à la Boulangerie de Campagne 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24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5-02-17 à 19.31.0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0138"/>
            <a:ext cx="9144000" cy="5822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02286" y="6238889"/>
            <a:ext cx="1344940" cy="400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500"/>
              </a:lnSpc>
            </a:pPr>
            <a:r>
              <a:rPr lang="fr-FR" sz="1600" dirty="0">
                <a:latin typeface="Book Antiqua"/>
                <a:cs typeface="Book Antiqua"/>
              </a:rPr>
              <a:t>Source : IGN</a:t>
            </a:r>
          </a:p>
        </p:txBody>
      </p:sp>
      <p:grpSp>
        <p:nvGrpSpPr>
          <p:cNvPr id="10" name="Grouper 9"/>
          <p:cNvGrpSpPr/>
          <p:nvPr/>
        </p:nvGrpSpPr>
        <p:grpSpPr>
          <a:xfrm>
            <a:off x="4346222" y="1587500"/>
            <a:ext cx="2342445" cy="2892778"/>
            <a:chOff x="4346222" y="1587500"/>
            <a:chExt cx="2342445" cy="2892778"/>
          </a:xfrm>
        </p:grpSpPr>
        <p:sp>
          <p:nvSpPr>
            <p:cNvPr id="4" name="Forme libre 3"/>
            <p:cNvSpPr/>
            <p:nvPr/>
          </p:nvSpPr>
          <p:spPr>
            <a:xfrm>
              <a:off x="4346222" y="2991556"/>
              <a:ext cx="2342445" cy="1488722"/>
            </a:xfrm>
            <a:custGeom>
              <a:avLst/>
              <a:gdLst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05834 w 2342857"/>
                <a:gd name="connsiteY2" fmla="*/ 1460500 h 1488722"/>
                <a:gd name="connsiteX3" fmla="*/ 127000 w 2342857"/>
                <a:gd name="connsiteY3" fmla="*/ 1453444 h 1488722"/>
                <a:gd name="connsiteX4" fmla="*/ 148167 w 2342857"/>
                <a:gd name="connsiteY4" fmla="*/ 1446388 h 1488722"/>
                <a:gd name="connsiteX5" fmla="*/ 169334 w 2342857"/>
                <a:gd name="connsiteY5" fmla="*/ 1425222 h 1488722"/>
                <a:gd name="connsiteX6" fmla="*/ 211667 w 2342857"/>
                <a:gd name="connsiteY6" fmla="*/ 1397000 h 1488722"/>
                <a:gd name="connsiteX7" fmla="*/ 246945 w 2342857"/>
                <a:gd name="connsiteY7" fmla="*/ 1375833 h 1488722"/>
                <a:gd name="connsiteX8" fmla="*/ 296334 w 2342857"/>
                <a:gd name="connsiteY8" fmla="*/ 1347611 h 1488722"/>
                <a:gd name="connsiteX9" fmla="*/ 317500 w 2342857"/>
                <a:gd name="connsiteY9" fmla="*/ 1333500 h 1488722"/>
                <a:gd name="connsiteX10" fmla="*/ 352778 w 2342857"/>
                <a:gd name="connsiteY10" fmla="*/ 1326444 h 1488722"/>
                <a:gd name="connsiteX11" fmla="*/ 373945 w 2342857"/>
                <a:gd name="connsiteY11" fmla="*/ 1319388 h 1488722"/>
                <a:gd name="connsiteX12" fmla="*/ 402167 w 2342857"/>
                <a:gd name="connsiteY12" fmla="*/ 1312333 h 1488722"/>
                <a:gd name="connsiteX13" fmla="*/ 451556 w 2342857"/>
                <a:gd name="connsiteY13" fmla="*/ 1284111 h 1488722"/>
                <a:gd name="connsiteX14" fmla="*/ 486834 w 2342857"/>
                <a:gd name="connsiteY14" fmla="*/ 1262944 h 1488722"/>
                <a:gd name="connsiteX15" fmla="*/ 508000 w 2342857"/>
                <a:gd name="connsiteY15" fmla="*/ 1255888 h 1488722"/>
                <a:gd name="connsiteX16" fmla="*/ 564445 w 2342857"/>
                <a:gd name="connsiteY16" fmla="*/ 1213555 h 1488722"/>
                <a:gd name="connsiteX17" fmla="*/ 585611 w 2342857"/>
                <a:gd name="connsiteY17" fmla="*/ 1206500 h 1488722"/>
                <a:gd name="connsiteX18" fmla="*/ 613834 w 2342857"/>
                <a:gd name="connsiteY18" fmla="*/ 1192388 h 1488722"/>
                <a:gd name="connsiteX19" fmla="*/ 656167 w 2342857"/>
                <a:gd name="connsiteY19" fmla="*/ 1178277 h 1488722"/>
                <a:gd name="connsiteX20" fmla="*/ 712611 w 2342857"/>
                <a:gd name="connsiteY20" fmla="*/ 1143000 h 1488722"/>
                <a:gd name="connsiteX21" fmla="*/ 733778 w 2342857"/>
                <a:gd name="connsiteY21" fmla="*/ 1128888 h 1488722"/>
                <a:gd name="connsiteX22" fmla="*/ 762000 w 2342857"/>
                <a:gd name="connsiteY22" fmla="*/ 1114777 h 1488722"/>
                <a:gd name="connsiteX23" fmla="*/ 783167 w 2342857"/>
                <a:gd name="connsiteY23" fmla="*/ 1100666 h 1488722"/>
                <a:gd name="connsiteX24" fmla="*/ 818445 w 2342857"/>
                <a:gd name="connsiteY24" fmla="*/ 1086555 h 1488722"/>
                <a:gd name="connsiteX25" fmla="*/ 853722 w 2342857"/>
                <a:gd name="connsiteY25" fmla="*/ 1051277 h 1488722"/>
                <a:gd name="connsiteX26" fmla="*/ 867834 w 2342857"/>
                <a:gd name="connsiteY26" fmla="*/ 1037166 h 1488722"/>
                <a:gd name="connsiteX27" fmla="*/ 896056 w 2342857"/>
                <a:gd name="connsiteY27" fmla="*/ 1030111 h 1488722"/>
                <a:gd name="connsiteX28" fmla="*/ 917222 w 2342857"/>
                <a:gd name="connsiteY28" fmla="*/ 1023055 h 1488722"/>
                <a:gd name="connsiteX29" fmla="*/ 959556 w 2342857"/>
                <a:gd name="connsiteY29" fmla="*/ 987777 h 1488722"/>
                <a:gd name="connsiteX30" fmla="*/ 980722 w 2342857"/>
                <a:gd name="connsiteY30" fmla="*/ 980722 h 1488722"/>
                <a:gd name="connsiteX31" fmla="*/ 1051278 w 2342857"/>
                <a:gd name="connsiteY31" fmla="*/ 959555 h 1488722"/>
                <a:gd name="connsiteX32" fmla="*/ 1093611 w 2342857"/>
                <a:gd name="connsiteY32" fmla="*/ 938388 h 1488722"/>
                <a:gd name="connsiteX33" fmla="*/ 1135945 w 2342857"/>
                <a:gd name="connsiteY33" fmla="*/ 924277 h 1488722"/>
                <a:gd name="connsiteX34" fmla="*/ 1164167 w 2342857"/>
                <a:gd name="connsiteY34" fmla="*/ 903111 h 1488722"/>
                <a:gd name="connsiteX35" fmla="*/ 1185334 w 2342857"/>
                <a:gd name="connsiteY35" fmla="*/ 896055 h 1488722"/>
                <a:gd name="connsiteX36" fmla="*/ 1206500 w 2342857"/>
                <a:gd name="connsiteY36" fmla="*/ 874888 h 1488722"/>
                <a:gd name="connsiteX37" fmla="*/ 1227667 w 2342857"/>
                <a:gd name="connsiteY37" fmla="*/ 860777 h 1488722"/>
                <a:gd name="connsiteX38" fmla="*/ 1248834 w 2342857"/>
                <a:gd name="connsiteY38" fmla="*/ 839611 h 1488722"/>
                <a:gd name="connsiteX39" fmla="*/ 1277056 w 2342857"/>
                <a:gd name="connsiteY39" fmla="*/ 832555 h 1488722"/>
                <a:gd name="connsiteX40" fmla="*/ 1312334 w 2342857"/>
                <a:gd name="connsiteY40" fmla="*/ 818444 h 1488722"/>
                <a:gd name="connsiteX41" fmla="*/ 1354667 w 2342857"/>
                <a:gd name="connsiteY41" fmla="*/ 797277 h 1488722"/>
                <a:gd name="connsiteX42" fmla="*/ 1382889 w 2342857"/>
                <a:gd name="connsiteY42" fmla="*/ 776111 h 1488722"/>
                <a:gd name="connsiteX43" fmla="*/ 1425222 w 2342857"/>
                <a:gd name="connsiteY43" fmla="*/ 769055 h 1488722"/>
                <a:gd name="connsiteX44" fmla="*/ 1495778 w 2342857"/>
                <a:gd name="connsiteY44" fmla="*/ 733777 h 1488722"/>
                <a:gd name="connsiteX45" fmla="*/ 1524000 w 2342857"/>
                <a:gd name="connsiteY45" fmla="*/ 712611 h 1488722"/>
                <a:gd name="connsiteX46" fmla="*/ 1545167 w 2342857"/>
                <a:gd name="connsiteY46" fmla="*/ 705555 h 1488722"/>
                <a:gd name="connsiteX47" fmla="*/ 1559278 w 2342857"/>
                <a:gd name="connsiteY47" fmla="*/ 684388 h 1488722"/>
                <a:gd name="connsiteX48" fmla="*/ 1622778 w 2342857"/>
                <a:gd name="connsiteY48" fmla="*/ 649111 h 1488722"/>
                <a:gd name="connsiteX49" fmla="*/ 1629834 w 2342857"/>
                <a:gd name="connsiteY49" fmla="*/ 627944 h 1488722"/>
                <a:gd name="connsiteX50" fmla="*/ 1658056 w 2342857"/>
                <a:gd name="connsiteY50" fmla="*/ 620888 h 1488722"/>
                <a:gd name="connsiteX51" fmla="*/ 1679222 w 2342857"/>
                <a:gd name="connsiteY51" fmla="*/ 613833 h 1488722"/>
                <a:gd name="connsiteX52" fmla="*/ 1728611 w 2342857"/>
                <a:gd name="connsiteY52" fmla="*/ 578555 h 1488722"/>
                <a:gd name="connsiteX53" fmla="*/ 1770945 w 2342857"/>
                <a:gd name="connsiteY53" fmla="*/ 550333 h 1488722"/>
                <a:gd name="connsiteX54" fmla="*/ 1792111 w 2342857"/>
                <a:gd name="connsiteY54" fmla="*/ 536222 h 1488722"/>
                <a:gd name="connsiteX55" fmla="*/ 1820334 w 2342857"/>
                <a:gd name="connsiteY55" fmla="*/ 500944 h 1488722"/>
                <a:gd name="connsiteX56" fmla="*/ 1848556 w 2342857"/>
                <a:gd name="connsiteY56" fmla="*/ 493888 h 1488722"/>
                <a:gd name="connsiteX57" fmla="*/ 1869722 w 2342857"/>
                <a:gd name="connsiteY57" fmla="*/ 479777 h 1488722"/>
                <a:gd name="connsiteX58" fmla="*/ 1905000 w 2342857"/>
                <a:gd name="connsiteY58" fmla="*/ 451555 h 1488722"/>
                <a:gd name="connsiteX59" fmla="*/ 1961445 w 2342857"/>
                <a:gd name="connsiteY59" fmla="*/ 430388 h 1488722"/>
                <a:gd name="connsiteX60" fmla="*/ 1989667 w 2342857"/>
                <a:gd name="connsiteY60" fmla="*/ 395111 h 1488722"/>
                <a:gd name="connsiteX61" fmla="*/ 2017889 w 2342857"/>
                <a:gd name="connsiteY61" fmla="*/ 366888 h 1488722"/>
                <a:gd name="connsiteX62" fmla="*/ 2053167 w 2342857"/>
                <a:gd name="connsiteY62" fmla="*/ 338666 h 1488722"/>
                <a:gd name="connsiteX63" fmla="*/ 2095500 w 2342857"/>
                <a:gd name="connsiteY63" fmla="*/ 310444 h 1488722"/>
                <a:gd name="connsiteX64" fmla="*/ 2130778 w 2342857"/>
                <a:gd name="connsiteY64" fmla="*/ 268111 h 1488722"/>
                <a:gd name="connsiteX65" fmla="*/ 2151945 w 2342857"/>
                <a:gd name="connsiteY65" fmla="*/ 261055 h 1488722"/>
                <a:gd name="connsiteX66" fmla="*/ 2173111 w 2342857"/>
                <a:gd name="connsiteY66" fmla="*/ 239888 h 1488722"/>
                <a:gd name="connsiteX67" fmla="*/ 2215445 w 2342857"/>
                <a:gd name="connsiteY67" fmla="*/ 204611 h 1488722"/>
                <a:gd name="connsiteX68" fmla="*/ 2243667 w 2342857"/>
                <a:gd name="connsiteY68" fmla="*/ 176388 h 1488722"/>
                <a:gd name="connsiteX69" fmla="*/ 2250722 w 2342857"/>
                <a:gd name="connsiteY69" fmla="*/ 155222 h 1488722"/>
                <a:gd name="connsiteX70" fmla="*/ 2278945 w 2342857"/>
                <a:gd name="connsiteY70" fmla="*/ 112888 h 1488722"/>
                <a:gd name="connsiteX71" fmla="*/ 2293056 w 2342857"/>
                <a:gd name="connsiteY71" fmla="*/ 91722 h 1488722"/>
                <a:gd name="connsiteX72" fmla="*/ 2314222 w 2342857"/>
                <a:gd name="connsiteY72" fmla="*/ 84666 h 1488722"/>
                <a:gd name="connsiteX73" fmla="*/ 2335389 w 2342857"/>
                <a:gd name="connsiteY73" fmla="*/ 49388 h 1488722"/>
                <a:gd name="connsiteX74" fmla="*/ 2342445 w 2342857"/>
                <a:gd name="connsiteY74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05834 w 2342857"/>
                <a:gd name="connsiteY2" fmla="*/ 1460500 h 1488722"/>
                <a:gd name="connsiteX3" fmla="*/ 127000 w 2342857"/>
                <a:gd name="connsiteY3" fmla="*/ 1453444 h 1488722"/>
                <a:gd name="connsiteX4" fmla="*/ 148167 w 2342857"/>
                <a:gd name="connsiteY4" fmla="*/ 1446388 h 1488722"/>
                <a:gd name="connsiteX5" fmla="*/ 169334 w 2342857"/>
                <a:gd name="connsiteY5" fmla="*/ 1425222 h 1488722"/>
                <a:gd name="connsiteX6" fmla="*/ 211667 w 2342857"/>
                <a:gd name="connsiteY6" fmla="*/ 1397000 h 1488722"/>
                <a:gd name="connsiteX7" fmla="*/ 246945 w 2342857"/>
                <a:gd name="connsiteY7" fmla="*/ 1375833 h 1488722"/>
                <a:gd name="connsiteX8" fmla="*/ 296334 w 2342857"/>
                <a:gd name="connsiteY8" fmla="*/ 1347611 h 1488722"/>
                <a:gd name="connsiteX9" fmla="*/ 317500 w 2342857"/>
                <a:gd name="connsiteY9" fmla="*/ 1333500 h 1488722"/>
                <a:gd name="connsiteX10" fmla="*/ 352778 w 2342857"/>
                <a:gd name="connsiteY10" fmla="*/ 1326444 h 1488722"/>
                <a:gd name="connsiteX11" fmla="*/ 373945 w 2342857"/>
                <a:gd name="connsiteY11" fmla="*/ 1319388 h 1488722"/>
                <a:gd name="connsiteX12" fmla="*/ 402167 w 2342857"/>
                <a:gd name="connsiteY12" fmla="*/ 1312333 h 1488722"/>
                <a:gd name="connsiteX13" fmla="*/ 451556 w 2342857"/>
                <a:gd name="connsiteY13" fmla="*/ 1284111 h 1488722"/>
                <a:gd name="connsiteX14" fmla="*/ 486834 w 2342857"/>
                <a:gd name="connsiteY14" fmla="*/ 1262944 h 1488722"/>
                <a:gd name="connsiteX15" fmla="*/ 508000 w 2342857"/>
                <a:gd name="connsiteY15" fmla="*/ 1255888 h 1488722"/>
                <a:gd name="connsiteX16" fmla="*/ 564445 w 2342857"/>
                <a:gd name="connsiteY16" fmla="*/ 1213555 h 1488722"/>
                <a:gd name="connsiteX17" fmla="*/ 585611 w 2342857"/>
                <a:gd name="connsiteY17" fmla="*/ 1206500 h 1488722"/>
                <a:gd name="connsiteX18" fmla="*/ 613834 w 2342857"/>
                <a:gd name="connsiteY18" fmla="*/ 1192388 h 1488722"/>
                <a:gd name="connsiteX19" fmla="*/ 656167 w 2342857"/>
                <a:gd name="connsiteY19" fmla="*/ 1178277 h 1488722"/>
                <a:gd name="connsiteX20" fmla="*/ 712611 w 2342857"/>
                <a:gd name="connsiteY20" fmla="*/ 1143000 h 1488722"/>
                <a:gd name="connsiteX21" fmla="*/ 733778 w 2342857"/>
                <a:gd name="connsiteY21" fmla="*/ 1128888 h 1488722"/>
                <a:gd name="connsiteX22" fmla="*/ 762000 w 2342857"/>
                <a:gd name="connsiteY22" fmla="*/ 1114777 h 1488722"/>
                <a:gd name="connsiteX23" fmla="*/ 783167 w 2342857"/>
                <a:gd name="connsiteY23" fmla="*/ 1100666 h 1488722"/>
                <a:gd name="connsiteX24" fmla="*/ 818445 w 2342857"/>
                <a:gd name="connsiteY24" fmla="*/ 1086555 h 1488722"/>
                <a:gd name="connsiteX25" fmla="*/ 853722 w 2342857"/>
                <a:gd name="connsiteY25" fmla="*/ 1051277 h 1488722"/>
                <a:gd name="connsiteX26" fmla="*/ 867834 w 2342857"/>
                <a:gd name="connsiteY26" fmla="*/ 1037166 h 1488722"/>
                <a:gd name="connsiteX27" fmla="*/ 896056 w 2342857"/>
                <a:gd name="connsiteY27" fmla="*/ 1030111 h 1488722"/>
                <a:gd name="connsiteX28" fmla="*/ 917222 w 2342857"/>
                <a:gd name="connsiteY28" fmla="*/ 1023055 h 1488722"/>
                <a:gd name="connsiteX29" fmla="*/ 980722 w 2342857"/>
                <a:gd name="connsiteY29" fmla="*/ 980722 h 1488722"/>
                <a:gd name="connsiteX30" fmla="*/ 1051278 w 2342857"/>
                <a:gd name="connsiteY30" fmla="*/ 959555 h 1488722"/>
                <a:gd name="connsiteX31" fmla="*/ 1093611 w 2342857"/>
                <a:gd name="connsiteY31" fmla="*/ 938388 h 1488722"/>
                <a:gd name="connsiteX32" fmla="*/ 1135945 w 2342857"/>
                <a:gd name="connsiteY32" fmla="*/ 924277 h 1488722"/>
                <a:gd name="connsiteX33" fmla="*/ 1164167 w 2342857"/>
                <a:gd name="connsiteY33" fmla="*/ 903111 h 1488722"/>
                <a:gd name="connsiteX34" fmla="*/ 1185334 w 2342857"/>
                <a:gd name="connsiteY34" fmla="*/ 896055 h 1488722"/>
                <a:gd name="connsiteX35" fmla="*/ 1206500 w 2342857"/>
                <a:gd name="connsiteY35" fmla="*/ 874888 h 1488722"/>
                <a:gd name="connsiteX36" fmla="*/ 1227667 w 2342857"/>
                <a:gd name="connsiteY36" fmla="*/ 860777 h 1488722"/>
                <a:gd name="connsiteX37" fmla="*/ 1248834 w 2342857"/>
                <a:gd name="connsiteY37" fmla="*/ 839611 h 1488722"/>
                <a:gd name="connsiteX38" fmla="*/ 1277056 w 2342857"/>
                <a:gd name="connsiteY38" fmla="*/ 832555 h 1488722"/>
                <a:gd name="connsiteX39" fmla="*/ 1312334 w 2342857"/>
                <a:gd name="connsiteY39" fmla="*/ 818444 h 1488722"/>
                <a:gd name="connsiteX40" fmla="*/ 1354667 w 2342857"/>
                <a:gd name="connsiteY40" fmla="*/ 797277 h 1488722"/>
                <a:gd name="connsiteX41" fmla="*/ 1382889 w 2342857"/>
                <a:gd name="connsiteY41" fmla="*/ 776111 h 1488722"/>
                <a:gd name="connsiteX42" fmla="*/ 1425222 w 2342857"/>
                <a:gd name="connsiteY42" fmla="*/ 769055 h 1488722"/>
                <a:gd name="connsiteX43" fmla="*/ 1495778 w 2342857"/>
                <a:gd name="connsiteY43" fmla="*/ 733777 h 1488722"/>
                <a:gd name="connsiteX44" fmla="*/ 1524000 w 2342857"/>
                <a:gd name="connsiteY44" fmla="*/ 712611 h 1488722"/>
                <a:gd name="connsiteX45" fmla="*/ 1545167 w 2342857"/>
                <a:gd name="connsiteY45" fmla="*/ 705555 h 1488722"/>
                <a:gd name="connsiteX46" fmla="*/ 1559278 w 2342857"/>
                <a:gd name="connsiteY46" fmla="*/ 684388 h 1488722"/>
                <a:gd name="connsiteX47" fmla="*/ 1622778 w 2342857"/>
                <a:gd name="connsiteY47" fmla="*/ 649111 h 1488722"/>
                <a:gd name="connsiteX48" fmla="*/ 1629834 w 2342857"/>
                <a:gd name="connsiteY48" fmla="*/ 627944 h 1488722"/>
                <a:gd name="connsiteX49" fmla="*/ 1658056 w 2342857"/>
                <a:gd name="connsiteY49" fmla="*/ 620888 h 1488722"/>
                <a:gd name="connsiteX50" fmla="*/ 1679222 w 2342857"/>
                <a:gd name="connsiteY50" fmla="*/ 613833 h 1488722"/>
                <a:gd name="connsiteX51" fmla="*/ 1728611 w 2342857"/>
                <a:gd name="connsiteY51" fmla="*/ 578555 h 1488722"/>
                <a:gd name="connsiteX52" fmla="*/ 1770945 w 2342857"/>
                <a:gd name="connsiteY52" fmla="*/ 550333 h 1488722"/>
                <a:gd name="connsiteX53" fmla="*/ 1792111 w 2342857"/>
                <a:gd name="connsiteY53" fmla="*/ 536222 h 1488722"/>
                <a:gd name="connsiteX54" fmla="*/ 1820334 w 2342857"/>
                <a:gd name="connsiteY54" fmla="*/ 500944 h 1488722"/>
                <a:gd name="connsiteX55" fmla="*/ 1848556 w 2342857"/>
                <a:gd name="connsiteY55" fmla="*/ 493888 h 1488722"/>
                <a:gd name="connsiteX56" fmla="*/ 1869722 w 2342857"/>
                <a:gd name="connsiteY56" fmla="*/ 479777 h 1488722"/>
                <a:gd name="connsiteX57" fmla="*/ 1905000 w 2342857"/>
                <a:gd name="connsiteY57" fmla="*/ 451555 h 1488722"/>
                <a:gd name="connsiteX58" fmla="*/ 1961445 w 2342857"/>
                <a:gd name="connsiteY58" fmla="*/ 430388 h 1488722"/>
                <a:gd name="connsiteX59" fmla="*/ 1989667 w 2342857"/>
                <a:gd name="connsiteY59" fmla="*/ 395111 h 1488722"/>
                <a:gd name="connsiteX60" fmla="*/ 2017889 w 2342857"/>
                <a:gd name="connsiteY60" fmla="*/ 366888 h 1488722"/>
                <a:gd name="connsiteX61" fmla="*/ 2053167 w 2342857"/>
                <a:gd name="connsiteY61" fmla="*/ 338666 h 1488722"/>
                <a:gd name="connsiteX62" fmla="*/ 2095500 w 2342857"/>
                <a:gd name="connsiteY62" fmla="*/ 310444 h 1488722"/>
                <a:gd name="connsiteX63" fmla="*/ 2130778 w 2342857"/>
                <a:gd name="connsiteY63" fmla="*/ 268111 h 1488722"/>
                <a:gd name="connsiteX64" fmla="*/ 2151945 w 2342857"/>
                <a:gd name="connsiteY64" fmla="*/ 261055 h 1488722"/>
                <a:gd name="connsiteX65" fmla="*/ 2173111 w 2342857"/>
                <a:gd name="connsiteY65" fmla="*/ 239888 h 1488722"/>
                <a:gd name="connsiteX66" fmla="*/ 2215445 w 2342857"/>
                <a:gd name="connsiteY66" fmla="*/ 204611 h 1488722"/>
                <a:gd name="connsiteX67" fmla="*/ 2243667 w 2342857"/>
                <a:gd name="connsiteY67" fmla="*/ 176388 h 1488722"/>
                <a:gd name="connsiteX68" fmla="*/ 2250722 w 2342857"/>
                <a:gd name="connsiteY68" fmla="*/ 155222 h 1488722"/>
                <a:gd name="connsiteX69" fmla="*/ 2278945 w 2342857"/>
                <a:gd name="connsiteY69" fmla="*/ 112888 h 1488722"/>
                <a:gd name="connsiteX70" fmla="*/ 2293056 w 2342857"/>
                <a:gd name="connsiteY70" fmla="*/ 91722 h 1488722"/>
                <a:gd name="connsiteX71" fmla="*/ 2314222 w 2342857"/>
                <a:gd name="connsiteY71" fmla="*/ 84666 h 1488722"/>
                <a:gd name="connsiteX72" fmla="*/ 2335389 w 2342857"/>
                <a:gd name="connsiteY72" fmla="*/ 49388 h 1488722"/>
                <a:gd name="connsiteX73" fmla="*/ 2342445 w 2342857"/>
                <a:gd name="connsiteY73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05834 w 2342857"/>
                <a:gd name="connsiteY2" fmla="*/ 1460500 h 1488722"/>
                <a:gd name="connsiteX3" fmla="*/ 127000 w 2342857"/>
                <a:gd name="connsiteY3" fmla="*/ 1453444 h 1488722"/>
                <a:gd name="connsiteX4" fmla="*/ 148167 w 2342857"/>
                <a:gd name="connsiteY4" fmla="*/ 1446388 h 1488722"/>
                <a:gd name="connsiteX5" fmla="*/ 169334 w 2342857"/>
                <a:gd name="connsiteY5" fmla="*/ 1425222 h 1488722"/>
                <a:gd name="connsiteX6" fmla="*/ 211667 w 2342857"/>
                <a:gd name="connsiteY6" fmla="*/ 1397000 h 1488722"/>
                <a:gd name="connsiteX7" fmla="*/ 246945 w 2342857"/>
                <a:gd name="connsiteY7" fmla="*/ 1375833 h 1488722"/>
                <a:gd name="connsiteX8" fmla="*/ 296334 w 2342857"/>
                <a:gd name="connsiteY8" fmla="*/ 1347611 h 1488722"/>
                <a:gd name="connsiteX9" fmla="*/ 317500 w 2342857"/>
                <a:gd name="connsiteY9" fmla="*/ 1333500 h 1488722"/>
                <a:gd name="connsiteX10" fmla="*/ 352778 w 2342857"/>
                <a:gd name="connsiteY10" fmla="*/ 1326444 h 1488722"/>
                <a:gd name="connsiteX11" fmla="*/ 373945 w 2342857"/>
                <a:gd name="connsiteY11" fmla="*/ 1319388 h 1488722"/>
                <a:gd name="connsiteX12" fmla="*/ 402167 w 2342857"/>
                <a:gd name="connsiteY12" fmla="*/ 1312333 h 1488722"/>
                <a:gd name="connsiteX13" fmla="*/ 451556 w 2342857"/>
                <a:gd name="connsiteY13" fmla="*/ 1284111 h 1488722"/>
                <a:gd name="connsiteX14" fmla="*/ 486834 w 2342857"/>
                <a:gd name="connsiteY14" fmla="*/ 1262944 h 1488722"/>
                <a:gd name="connsiteX15" fmla="*/ 508000 w 2342857"/>
                <a:gd name="connsiteY15" fmla="*/ 1255888 h 1488722"/>
                <a:gd name="connsiteX16" fmla="*/ 564445 w 2342857"/>
                <a:gd name="connsiteY16" fmla="*/ 1213555 h 1488722"/>
                <a:gd name="connsiteX17" fmla="*/ 585611 w 2342857"/>
                <a:gd name="connsiteY17" fmla="*/ 1206500 h 1488722"/>
                <a:gd name="connsiteX18" fmla="*/ 613834 w 2342857"/>
                <a:gd name="connsiteY18" fmla="*/ 1192388 h 1488722"/>
                <a:gd name="connsiteX19" fmla="*/ 656167 w 2342857"/>
                <a:gd name="connsiteY19" fmla="*/ 1178277 h 1488722"/>
                <a:gd name="connsiteX20" fmla="*/ 712611 w 2342857"/>
                <a:gd name="connsiteY20" fmla="*/ 1143000 h 1488722"/>
                <a:gd name="connsiteX21" fmla="*/ 733778 w 2342857"/>
                <a:gd name="connsiteY21" fmla="*/ 1128888 h 1488722"/>
                <a:gd name="connsiteX22" fmla="*/ 762000 w 2342857"/>
                <a:gd name="connsiteY22" fmla="*/ 1114777 h 1488722"/>
                <a:gd name="connsiteX23" fmla="*/ 783167 w 2342857"/>
                <a:gd name="connsiteY23" fmla="*/ 1100666 h 1488722"/>
                <a:gd name="connsiteX24" fmla="*/ 818445 w 2342857"/>
                <a:gd name="connsiteY24" fmla="*/ 1086555 h 1488722"/>
                <a:gd name="connsiteX25" fmla="*/ 853722 w 2342857"/>
                <a:gd name="connsiteY25" fmla="*/ 1051277 h 1488722"/>
                <a:gd name="connsiteX26" fmla="*/ 867834 w 2342857"/>
                <a:gd name="connsiteY26" fmla="*/ 1037166 h 1488722"/>
                <a:gd name="connsiteX27" fmla="*/ 896056 w 2342857"/>
                <a:gd name="connsiteY27" fmla="*/ 1030111 h 1488722"/>
                <a:gd name="connsiteX28" fmla="*/ 917222 w 2342857"/>
                <a:gd name="connsiteY28" fmla="*/ 1023055 h 1488722"/>
                <a:gd name="connsiteX29" fmla="*/ 1051278 w 2342857"/>
                <a:gd name="connsiteY29" fmla="*/ 959555 h 1488722"/>
                <a:gd name="connsiteX30" fmla="*/ 1093611 w 2342857"/>
                <a:gd name="connsiteY30" fmla="*/ 938388 h 1488722"/>
                <a:gd name="connsiteX31" fmla="*/ 1135945 w 2342857"/>
                <a:gd name="connsiteY31" fmla="*/ 924277 h 1488722"/>
                <a:gd name="connsiteX32" fmla="*/ 1164167 w 2342857"/>
                <a:gd name="connsiteY32" fmla="*/ 903111 h 1488722"/>
                <a:gd name="connsiteX33" fmla="*/ 1185334 w 2342857"/>
                <a:gd name="connsiteY33" fmla="*/ 896055 h 1488722"/>
                <a:gd name="connsiteX34" fmla="*/ 1206500 w 2342857"/>
                <a:gd name="connsiteY34" fmla="*/ 874888 h 1488722"/>
                <a:gd name="connsiteX35" fmla="*/ 1227667 w 2342857"/>
                <a:gd name="connsiteY35" fmla="*/ 860777 h 1488722"/>
                <a:gd name="connsiteX36" fmla="*/ 1248834 w 2342857"/>
                <a:gd name="connsiteY36" fmla="*/ 839611 h 1488722"/>
                <a:gd name="connsiteX37" fmla="*/ 1277056 w 2342857"/>
                <a:gd name="connsiteY37" fmla="*/ 832555 h 1488722"/>
                <a:gd name="connsiteX38" fmla="*/ 1312334 w 2342857"/>
                <a:gd name="connsiteY38" fmla="*/ 818444 h 1488722"/>
                <a:gd name="connsiteX39" fmla="*/ 1354667 w 2342857"/>
                <a:gd name="connsiteY39" fmla="*/ 797277 h 1488722"/>
                <a:gd name="connsiteX40" fmla="*/ 1382889 w 2342857"/>
                <a:gd name="connsiteY40" fmla="*/ 776111 h 1488722"/>
                <a:gd name="connsiteX41" fmla="*/ 1425222 w 2342857"/>
                <a:gd name="connsiteY41" fmla="*/ 769055 h 1488722"/>
                <a:gd name="connsiteX42" fmla="*/ 1495778 w 2342857"/>
                <a:gd name="connsiteY42" fmla="*/ 733777 h 1488722"/>
                <a:gd name="connsiteX43" fmla="*/ 1524000 w 2342857"/>
                <a:gd name="connsiteY43" fmla="*/ 712611 h 1488722"/>
                <a:gd name="connsiteX44" fmla="*/ 1545167 w 2342857"/>
                <a:gd name="connsiteY44" fmla="*/ 705555 h 1488722"/>
                <a:gd name="connsiteX45" fmla="*/ 1559278 w 2342857"/>
                <a:gd name="connsiteY45" fmla="*/ 684388 h 1488722"/>
                <a:gd name="connsiteX46" fmla="*/ 1622778 w 2342857"/>
                <a:gd name="connsiteY46" fmla="*/ 649111 h 1488722"/>
                <a:gd name="connsiteX47" fmla="*/ 1629834 w 2342857"/>
                <a:gd name="connsiteY47" fmla="*/ 627944 h 1488722"/>
                <a:gd name="connsiteX48" fmla="*/ 1658056 w 2342857"/>
                <a:gd name="connsiteY48" fmla="*/ 620888 h 1488722"/>
                <a:gd name="connsiteX49" fmla="*/ 1679222 w 2342857"/>
                <a:gd name="connsiteY49" fmla="*/ 613833 h 1488722"/>
                <a:gd name="connsiteX50" fmla="*/ 1728611 w 2342857"/>
                <a:gd name="connsiteY50" fmla="*/ 578555 h 1488722"/>
                <a:gd name="connsiteX51" fmla="*/ 1770945 w 2342857"/>
                <a:gd name="connsiteY51" fmla="*/ 550333 h 1488722"/>
                <a:gd name="connsiteX52" fmla="*/ 1792111 w 2342857"/>
                <a:gd name="connsiteY52" fmla="*/ 536222 h 1488722"/>
                <a:gd name="connsiteX53" fmla="*/ 1820334 w 2342857"/>
                <a:gd name="connsiteY53" fmla="*/ 500944 h 1488722"/>
                <a:gd name="connsiteX54" fmla="*/ 1848556 w 2342857"/>
                <a:gd name="connsiteY54" fmla="*/ 493888 h 1488722"/>
                <a:gd name="connsiteX55" fmla="*/ 1869722 w 2342857"/>
                <a:gd name="connsiteY55" fmla="*/ 479777 h 1488722"/>
                <a:gd name="connsiteX56" fmla="*/ 1905000 w 2342857"/>
                <a:gd name="connsiteY56" fmla="*/ 451555 h 1488722"/>
                <a:gd name="connsiteX57" fmla="*/ 1961445 w 2342857"/>
                <a:gd name="connsiteY57" fmla="*/ 430388 h 1488722"/>
                <a:gd name="connsiteX58" fmla="*/ 1989667 w 2342857"/>
                <a:gd name="connsiteY58" fmla="*/ 395111 h 1488722"/>
                <a:gd name="connsiteX59" fmla="*/ 2017889 w 2342857"/>
                <a:gd name="connsiteY59" fmla="*/ 366888 h 1488722"/>
                <a:gd name="connsiteX60" fmla="*/ 2053167 w 2342857"/>
                <a:gd name="connsiteY60" fmla="*/ 338666 h 1488722"/>
                <a:gd name="connsiteX61" fmla="*/ 2095500 w 2342857"/>
                <a:gd name="connsiteY61" fmla="*/ 310444 h 1488722"/>
                <a:gd name="connsiteX62" fmla="*/ 2130778 w 2342857"/>
                <a:gd name="connsiteY62" fmla="*/ 268111 h 1488722"/>
                <a:gd name="connsiteX63" fmla="*/ 2151945 w 2342857"/>
                <a:gd name="connsiteY63" fmla="*/ 261055 h 1488722"/>
                <a:gd name="connsiteX64" fmla="*/ 2173111 w 2342857"/>
                <a:gd name="connsiteY64" fmla="*/ 239888 h 1488722"/>
                <a:gd name="connsiteX65" fmla="*/ 2215445 w 2342857"/>
                <a:gd name="connsiteY65" fmla="*/ 204611 h 1488722"/>
                <a:gd name="connsiteX66" fmla="*/ 2243667 w 2342857"/>
                <a:gd name="connsiteY66" fmla="*/ 176388 h 1488722"/>
                <a:gd name="connsiteX67" fmla="*/ 2250722 w 2342857"/>
                <a:gd name="connsiteY67" fmla="*/ 155222 h 1488722"/>
                <a:gd name="connsiteX68" fmla="*/ 2278945 w 2342857"/>
                <a:gd name="connsiteY68" fmla="*/ 112888 h 1488722"/>
                <a:gd name="connsiteX69" fmla="*/ 2293056 w 2342857"/>
                <a:gd name="connsiteY69" fmla="*/ 91722 h 1488722"/>
                <a:gd name="connsiteX70" fmla="*/ 2314222 w 2342857"/>
                <a:gd name="connsiteY70" fmla="*/ 84666 h 1488722"/>
                <a:gd name="connsiteX71" fmla="*/ 2335389 w 2342857"/>
                <a:gd name="connsiteY71" fmla="*/ 49388 h 1488722"/>
                <a:gd name="connsiteX72" fmla="*/ 2342445 w 2342857"/>
                <a:gd name="connsiteY72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05834 w 2342857"/>
                <a:gd name="connsiteY2" fmla="*/ 1460500 h 1488722"/>
                <a:gd name="connsiteX3" fmla="*/ 127000 w 2342857"/>
                <a:gd name="connsiteY3" fmla="*/ 1453444 h 1488722"/>
                <a:gd name="connsiteX4" fmla="*/ 169334 w 2342857"/>
                <a:gd name="connsiteY4" fmla="*/ 1425222 h 1488722"/>
                <a:gd name="connsiteX5" fmla="*/ 211667 w 2342857"/>
                <a:gd name="connsiteY5" fmla="*/ 1397000 h 1488722"/>
                <a:gd name="connsiteX6" fmla="*/ 246945 w 2342857"/>
                <a:gd name="connsiteY6" fmla="*/ 1375833 h 1488722"/>
                <a:gd name="connsiteX7" fmla="*/ 296334 w 2342857"/>
                <a:gd name="connsiteY7" fmla="*/ 1347611 h 1488722"/>
                <a:gd name="connsiteX8" fmla="*/ 317500 w 2342857"/>
                <a:gd name="connsiteY8" fmla="*/ 1333500 h 1488722"/>
                <a:gd name="connsiteX9" fmla="*/ 352778 w 2342857"/>
                <a:gd name="connsiteY9" fmla="*/ 1326444 h 1488722"/>
                <a:gd name="connsiteX10" fmla="*/ 373945 w 2342857"/>
                <a:gd name="connsiteY10" fmla="*/ 1319388 h 1488722"/>
                <a:gd name="connsiteX11" fmla="*/ 402167 w 2342857"/>
                <a:gd name="connsiteY11" fmla="*/ 1312333 h 1488722"/>
                <a:gd name="connsiteX12" fmla="*/ 451556 w 2342857"/>
                <a:gd name="connsiteY12" fmla="*/ 1284111 h 1488722"/>
                <a:gd name="connsiteX13" fmla="*/ 486834 w 2342857"/>
                <a:gd name="connsiteY13" fmla="*/ 1262944 h 1488722"/>
                <a:gd name="connsiteX14" fmla="*/ 508000 w 2342857"/>
                <a:gd name="connsiteY14" fmla="*/ 1255888 h 1488722"/>
                <a:gd name="connsiteX15" fmla="*/ 564445 w 2342857"/>
                <a:gd name="connsiteY15" fmla="*/ 1213555 h 1488722"/>
                <a:gd name="connsiteX16" fmla="*/ 585611 w 2342857"/>
                <a:gd name="connsiteY16" fmla="*/ 1206500 h 1488722"/>
                <a:gd name="connsiteX17" fmla="*/ 613834 w 2342857"/>
                <a:gd name="connsiteY17" fmla="*/ 1192388 h 1488722"/>
                <a:gd name="connsiteX18" fmla="*/ 656167 w 2342857"/>
                <a:gd name="connsiteY18" fmla="*/ 1178277 h 1488722"/>
                <a:gd name="connsiteX19" fmla="*/ 712611 w 2342857"/>
                <a:gd name="connsiteY19" fmla="*/ 1143000 h 1488722"/>
                <a:gd name="connsiteX20" fmla="*/ 733778 w 2342857"/>
                <a:gd name="connsiteY20" fmla="*/ 1128888 h 1488722"/>
                <a:gd name="connsiteX21" fmla="*/ 762000 w 2342857"/>
                <a:gd name="connsiteY21" fmla="*/ 1114777 h 1488722"/>
                <a:gd name="connsiteX22" fmla="*/ 783167 w 2342857"/>
                <a:gd name="connsiteY22" fmla="*/ 1100666 h 1488722"/>
                <a:gd name="connsiteX23" fmla="*/ 818445 w 2342857"/>
                <a:gd name="connsiteY23" fmla="*/ 1086555 h 1488722"/>
                <a:gd name="connsiteX24" fmla="*/ 853722 w 2342857"/>
                <a:gd name="connsiteY24" fmla="*/ 1051277 h 1488722"/>
                <a:gd name="connsiteX25" fmla="*/ 867834 w 2342857"/>
                <a:gd name="connsiteY25" fmla="*/ 1037166 h 1488722"/>
                <a:gd name="connsiteX26" fmla="*/ 896056 w 2342857"/>
                <a:gd name="connsiteY26" fmla="*/ 1030111 h 1488722"/>
                <a:gd name="connsiteX27" fmla="*/ 917222 w 2342857"/>
                <a:gd name="connsiteY27" fmla="*/ 1023055 h 1488722"/>
                <a:gd name="connsiteX28" fmla="*/ 1051278 w 2342857"/>
                <a:gd name="connsiteY28" fmla="*/ 959555 h 1488722"/>
                <a:gd name="connsiteX29" fmla="*/ 1093611 w 2342857"/>
                <a:gd name="connsiteY29" fmla="*/ 938388 h 1488722"/>
                <a:gd name="connsiteX30" fmla="*/ 1135945 w 2342857"/>
                <a:gd name="connsiteY30" fmla="*/ 924277 h 1488722"/>
                <a:gd name="connsiteX31" fmla="*/ 1164167 w 2342857"/>
                <a:gd name="connsiteY31" fmla="*/ 903111 h 1488722"/>
                <a:gd name="connsiteX32" fmla="*/ 1185334 w 2342857"/>
                <a:gd name="connsiteY32" fmla="*/ 896055 h 1488722"/>
                <a:gd name="connsiteX33" fmla="*/ 1206500 w 2342857"/>
                <a:gd name="connsiteY33" fmla="*/ 874888 h 1488722"/>
                <a:gd name="connsiteX34" fmla="*/ 1227667 w 2342857"/>
                <a:gd name="connsiteY34" fmla="*/ 860777 h 1488722"/>
                <a:gd name="connsiteX35" fmla="*/ 1248834 w 2342857"/>
                <a:gd name="connsiteY35" fmla="*/ 839611 h 1488722"/>
                <a:gd name="connsiteX36" fmla="*/ 1277056 w 2342857"/>
                <a:gd name="connsiteY36" fmla="*/ 832555 h 1488722"/>
                <a:gd name="connsiteX37" fmla="*/ 1312334 w 2342857"/>
                <a:gd name="connsiteY37" fmla="*/ 818444 h 1488722"/>
                <a:gd name="connsiteX38" fmla="*/ 1354667 w 2342857"/>
                <a:gd name="connsiteY38" fmla="*/ 797277 h 1488722"/>
                <a:gd name="connsiteX39" fmla="*/ 1382889 w 2342857"/>
                <a:gd name="connsiteY39" fmla="*/ 776111 h 1488722"/>
                <a:gd name="connsiteX40" fmla="*/ 1425222 w 2342857"/>
                <a:gd name="connsiteY40" fmla="*/ 769055 h 1488722"/>
                <a:gd name="connsiteX41" fmla="*/ 1495778 w 2342857"/>
                <a:gd name="connsiteY41" fmla="*/ 733777 h 1488722"/>
                <a:gd name="connsiteX42" fmla="*/ 1524000 w 2342857"/>
                <a:gd name="connsiteY42" fmla="*/ 712611 h 1488722"/>
                <a:gd name="connsiteX43" fmla="*/ 1545167 w 2342857"/>
                <a:gd name="connsiteY43" fmla="*/ 705555 h 1488722"/>
                <a:gd name="connsiteX44" fmla="*/ 1559278 w 2342857"/>
                <a:gd name="connsiteY44" fmla="*/ 684388 h 1488722"/>
                <a:gd name="connsiteX45" fmla="*/ 1622778 w 2342857"/>
                <a:gd name="connsiteY45" fmla="*/ 649111 h 1488722"/>
                <a:gd name="connsiteX46" fmla="*/ 1629834 w 2342857"/>
                <a:gd name="connsiteY46" fmla="*/ 627944 h 1488722"/>
                <a:gd name="connsiteX47" fmla="*/ 1658056 w 2342857"/>
                <a:gd name="connsiteY47" fmla="*/ 620888 h 1488722"/>
                <a:gd name="connsiteX48" fmla="*/ 1679222 w 2342857"/>
                <a:gd name="connsiteY48" fmla="*/ 613833 h 1488722"/>
                <a:gd name="connsiteX49" fmla="*/ 1728611 w 2342857"/>
                <a:gd name="connsiteY49" fmla="*/ 578555 h 1488722"/>
                <a:gd name="connsiteX50" fmla="*/ 1770945 w 2342857"/>
                <a:gd name="connsiteY50" fmla="*/ 550333 h 1488722"/>
                <a:gd name="connsiteX51" fmla="*/ 1792111 w 2342857"/>
                <a:gd name="connsiteY51" fmla="*/ 536222 h 1488722"/>
                <a:gd name="connsiteX52" fmla="*/ 1820334 w 2342857"/>
                <a:gd name="connsiteY52" fmla="*/ 500944 h 1488722"/>
                <a:gd name="connsiteX53" fmla="*/ 1848556 w 2342857"/>
                <a:gd name="connsiteY53" fmla="*/ 493888 h 1488722"/>
                <a:gd name="connsiteX54" fmla="*/ 1869722 w 2342857"/>
                <a:gd name="connsiteY54" fmla="*/ 479777 h 1488722"/>
                <a:gd name="connsiteX55" fmla="*/ 1905000 w 2342857"/>
                <a:gd name="connsiteY55" fmla="*/ 451555 h 1488722"/>
                <a:gd name="connsiteX56" fmla="*/ 1961445 w 2342857"/>
                <a:gd name="connsiteY56" fmla="*/ 430388 h 1488722"/>
                <a:gd name="connsiteX57" fmla="*/ 1989667 w 2342857"/>
                <a:gd name="connsiteY57" fmla="*/ 395111 h 1488722"/>
                <a:gd name="connsiteX58" fmla="*/ 2017889 w 2342857"/>
                <a:gd name="connsiteY58" fmla="*/ 366888 h 1488722"/>
                <a:gd name="connsiteX59" fmla="*/ 2053167 w 2342857"/>
                <a:gd name="connsiteY59" fmla="*/ 338666 h 1488722"/>
                <a:gd name="connsiteX60" fmla="*/ 2095500 w 2342857"/>
                <a:gd name="connsiteY60" fmla="*/ 310444 h 1488722"/>
                <a:gd name="connsiteX61" fmla="*/ 2130778 w 2342857"/>
                <a:gd name="connsiteY61" fmla="*/ 268111 h 1488722"/>
                <a:gd name="connsiteX62" fmla="*/ 2151945 w 2342857"/>
                <a:gd name="connsiteY62" fmla="*/ 261055 h 1488722"/>
                <a:gd name="connsiteX63" fmla="*/ 2173111 w 2342857"/>
                <a:gd name="connsiteY63" fmla="*/ 239888 h 1488722"/>
                <a:gd name="connsiteX64" fmla="*/ 2215445 w 2342857"/>
                <a:gd name="connsiteY64" fmla="*/ 204611 h 1488722"/>
                <a:gd name="connsiteX65" fmla="*/ 2243667 w 2342857"/>
                <a:gd name="connsiteY65" fmla="*/ 176388 h 1488722"/>
                <a:gd name="connsiteX66" fmla="*/ 2250722 w 2342857"/>
                <a:gd name="connsiteY66" fmla="*/ 155222 h 1488722"/>
                <a:gd name="connsiteX67" fmla="*/ 2278945 w 2342857"/>
                <a:gd name="connsiteY67" fmla="*/ 112888 h 1488722"/>
                <a:gd name="connsiteX68" fmla="*/ 2293056 w 2342857"/>
                <a:gd name="connsiteY68" fmla="*/ 91722 h 1488722"/>
                <a:gd name="connsiteX69" fmla="*/ 2314222 w 2342857"/>
                <a:gd name="connsiteY69" fmla="*/ 84666 h 1488722"/>
                <a:gd name="connsiteX70" fmla="*/ 2335389 w 2342857"/>
                <a:gd name="connsiteY70" fmla="*/ 49388 h 1488722"/>
                <a:gd name="connsiteX71" fmla="*/ 2342445 w 2342857"/>
                <a:gd name="connsiteY71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05834 w 2342857"/>
                <a:gd name="connsiteY2" fmla="*/ 1460500 h 1488722"/>
                <a:gd name="connsiteX3" fmla="*/ 169334 w 2342857"/>
                <a:gd name="connsiteY3" fmla="*/ 1425222 h 1488722"/>
                <a:gd name="connsiteX4" fmla="*/ 211667 w 2342857"/>
                <a:gd name="connsiteY4" fmla="*/ 1397000 h 1488722"/>
                <a:gd name="connsiteX5" fmla="*/ 246945 w 2342857"/>
                <a:gd name="connsiteY5" fmla="*/ 1375833 h 1488722"/>
                <a:gd name="connsiteX6" fmla="*/ 296334 w 2342857"/>
                <a:gd name="connsiteY6" fmla="*/ 1347611 h 1488722"/>
                <a:gd name="connsiteX7" fmla="*/ 317500 w 2342857"/>
                <a:gd name="connsiteY7" fmla="*/ 1333500 h 1488722"/>
                <a:gd name="connsiteX8" fmla="*/ 352778 w 2342857"/>
                <a:gd name="connsiteY8" fmla="*/ 1326444 h 1488722"/>
                <a:gd name="connsiteX9" fmla="*/ 373945 w 2342857"/>
                <a:gd name="connsiteY9" fmla="*/ 1319388 h 1488722"/>
                <a:gd name="connsiteX10" fmla="*/ 402167 w 2342857"/>
                <a:gd name="connsiteY10" fmla="*/ 1312333 h 1488722"/>
                <a:gd name="connsiteX11" fmla="*/ 451556 w 2342857"/>
                <a:gd name="connsiteY11" fmla="*/ 1284111 h 1488722"/>
                <a:gd name="connsiteX12" fmla="*/ 486834 w 2342857"/>
                <a:gd name="connsiteY12" fmla="*/ 1262944 h 1488722"/>
                <a:gd name="connsiteX13" fmla="*/ 508000 w 2342857"/>
                <a:gd name="connsiteY13" fmla="*/ 1255888 h 1488722"/>
                <a:gd name="connsiteX14" fmla="*/ 564445 w 2342857"/>
                <a:gd name="connsiteY14" fmla="*/ 1213555 h 1488722"/>
                <a:gd name="connsiteX15" fmla="*/ 585611 w 2342857"/>
                <a:gd name="connsiteY15" fmla="*/ 1206500 h 1488722"/>
                <a:gd name="connsiteX16" fmla="*/ 613834 w 2342857"/>
                <a:gd name="connsiteY16" fmla="*/ 1192388 h 1488722"/>
                <a:gd name="connsiteX17" fmla="*/ 656167 w 2342857"/>
                <a:gd name="connsiteY17" fmla="*/ 1178277 h 1488722"/>
                <a:gd name="connsiteX18" fmla="*/ 712611 w 2342857"/>
                <a:gd name="connsiteY18" fmla="*/ 1143000 h 1488722"/>
                <a:gd name="connsiteX19" fmla="*/ 733778 w 2342857"/>
                <a:gd name="connsiteY19" fmla="*/ 1128888 h 1488722"/>
                <a:gd name="connsiteX20" fmla="*/ 762000 w 2342857"/>
                <a:gd name="connsiteY20" fmla="*/ 1114777 h 1488722"/>
                <a:gd name="connsiteX21" fmla="*/ 783167 w 2342857"/>
                <a:gd name="connsiteY21" fmla="*/ 1100666 h 1488722"/>
                <a:gd name="connsiteX22" fmla="*/ 818445 w 2342857"/>
                <a:gd name="connsiteY22" fmla="*/ 1086555 h 1488722"/>
                <a:gd name="connsiteX23" fmla="*/ 853722 w 2342857"/>
                <a:gd name="connsiteY23" fmla="*/ 1051277 h 1488722"/>
                <a:gd name="connsiteX24" fmla="*/ 867834 w 2342857"/>
                <a:gd name="connsiteY24" fmla="*/ 1037166 h 1488722"/>
                <a:gd name="connsiteX25" fmla="*/ 896056 w 2342857"/>
                <a:gd name="connsiteY25" fmla="*/ 1030111 h 1488722"/>
                <a:gd name="connsiteX26" fmla="*/ 917222 w 2342857"/>
                <a:gd name="connsiteY26" fmla="*/ 1023055 h 1488722"/>
                <a:gd name="connsiteX27" fmla="*/ 1051278 w 2342857"/>
                <a:gd name="connsiteY27" fmla="*/ 959555 h 1488722"/>
                <a:gd name="connsiteX28" fmla="*/ 1093611 w 2342857"/>
                <a:gd name="connsiteY28" fmla="*/ 938388 h 1488722"/>
                <a:gd name="connsiteX29" fmla="*/ 1135945 w 2342857"/>
                <a:gd name="connsiteY29" fmla="*/ 924277 h 1488722"/>
                <a:gd name="connsiteX30" fmla="*/ 1164167 w 2342857"/>
                <a:gd name="connsiteY30" fmla="*/ 903111 h 1488722"/>
                <a:gd name="connsiteX31" fmla="*/ 1185334 w 2342857"/>
                <a:gd name="connsiteY31" fmla="*/ 896055 h 1488722"/>
                <a:gd name="connsiteX32" fmla="*/ 1206500 w 2342857"/>
                <a:gd name="connsiteY32" fmla="*/ 874888 h 1488722"/>
                <a:gd name="connsiteX33" fmla="*/ 1227667 w 2342857"/>
                <a:gd name="connsiteY33" fmla="*/ 860777 h 1488722"/>
                <a:gd name="connsiteX34" fmla="*/ 1248834 w 2342857"/>
                <a:gd name="connsiteY34" fmla="*/ 839611 h 1488722"/>
                <a:gd name="connsiteX35" fmla="*/ 1277056 w 2342857"/>
                <a:gd name="connsiteY35" fmla="*/ 832555 h 1488722"/>
                <a:gd name="connsiteX36" fmla="*/ 1312334 w 2342857"/>
                <a:gd name="connsiteY36" fmla="*/ 818444 h 1488722"/>
                <a:gd name="connsiteX37" fmla="*/ 1354667 w 2342857"/>
                <a:gd name="connsiteY37" fmla="*/ 797277 h 1488722"/>
                <a:gd name="connsiteX38" fmla="*/ 1382889 w 2342857"/>
                <a:gd name="connsiteY38" fmla="*/ 776111 h 1488722"/>
                <a:gd name="connsiteX39" fmla="*/ 1425222 w 2342857"/>
                <a:gd name="connsiteY39" fmla="*/ 769055 h 1488722"/>
                <a:gd name="connsiteX40" fmla="*/ 1495778 w 2342857"/>
                <a:gd name="connsiteY40" fmla="*/ 733777 h 1488722"/>
                <a:gd name="connsiteX41" fmla="*/ 1524000 w 2342857"/>
                <a:gd name="connsiteY41" fmla="*/ 712611 h 1488722"/>
                <a:gd name="connsiteX42" fmla="*/ 1545167 w 2342857"/>
                <a:gd name="connsiteY42" fmla="*/ 705555 h 1488722"/>
                <a:gd name="connsiteX43" fmla="*/ 1559278 w 2342857"/>
                <a:gd name="connsiteY43" fmla="*/ 684388 h 1488722"/>
                <a:gd name="connsiteX44" fmla="*/ 1622778 w 2342857"/>
                <a:gd name="connsiteY44" fmla="*/ 649111 h 1488722"/>
                <a:gd name="connsiteX45" fmla="*/ 1629834 w 2342857"/>
                <a:gd name="connsiteY45" fmla="*/ 627944 h 1488722"/>
                <a:gd name="connsiteX46" fmla="*/ 1658056 w 2342857"/>
                <a:gd name="connsiteY46" fmla="*/ 620888 h 1488722"/>
                <a:gd name="connsiteX47" fmla="*/ 1679222 w 2342857"/>
                <a:gd name="connsiteY47" fmla="*/ 613833 h 1488722"/>
                <a:gd name="connsiteX48" fmla="*/ 1728611 w 2342857"/>
                <a:gd name="connsiteY48" fmla="*/ 578555 h 1488722"/>
                <a:gd name="connsiteX49" fmla="*/ 1770945 w 2342857"/>
                <a:gd name="connsiteY49" fmla="*/ 550333 h 1488722"/>
                <a:gd name="connsiteX50" fmla="*/ 1792111 w 2342857"/>
                <a:gd name="connsiteY50" fmla="*/ 536222 h 1488722"/>
                <a:gd name="connsiteX51" fmla="*/ 1820334 w 2342857"/>
                <a:gd name="connsiteY51" fmla="*/ 500944 h 1488722"/>
                <a:gd name="connsiteX52" fmla="*/ 1848556 w 2342857"/>
                <a:gd name="connsiteY52" fmla="*/ 493888 h 1488722"/>
                <a:gd name="connsiteX53" fmla="*/ 1869722 w 2342857"/>
                <a:gd name="connsiteY53" fmla="*/ 479777 h 1488722"/>
                <a:gd name="connsiteX54" fmla="*/ 1905000 w 2342857"/>
                <a:gd name="connsiteY54" fmla="*/ 451555 h 1488722"/>
                <a:gd name="connsiteX55" fmla="*/ 1961445 w 2342857"/>
                <a:gd name="connsiteY55" fmla="*/ 430388 h 1488722"/>
                <a:gd name="connsiteX56" fmla="*/ 1989667 w 2342857"/>
                <a:gd name="connsiteY56" fmla="*/ 395111 h 1488722"/>
                <a:gd name="connsiteX57" fmla="*/ 2017889 w 2342857"/>
                <a:gd name="connsiteY57" fmla="*/ 366888 h 1488722"/>
                <a:gd name="connsiteX58" fmla="*/ 2053167 w 2342857"/>
                <a:gd name="connsiteY58" fmla="*/ 338666 h 1488722"/>
                <a:gd name="connsiteX59" fmla="*/ 2095500 w 2342857"/>
                <a:gd name="connsiteY59" fmla="*/ 310444 h 1488722"/>
                <a:gd name="connsiteX60" fmla="*/ 2130778 w 2342857"/>
                <a:gd name="connsiteY60" fmla="*/ 268111 h 1488722"/>
                <a:gd name="connsiteX61" fmla="*/ 2151945 w 2342857"/>
                <a:gd name="connsiteY61" fmla="*/ 261055 h 1488722"/>
                <a:gd name="connsiteX62" fmla="*/ 2173111 w 2342857"/>
                <a:gd name="connsiteY62" fmla="*/ 239888 h 1488722"/>
                <a:gd name="connsiteX63" fmla="*/ 2215445 w 2342857"/>
                <a:gd name="connsiteY63" fmla="*/ 204611 h 1488722"/>
                <a:gd name="connsiteX64" fmla="*/ 2243667 w 2342857"/>
                <a:gd name="connsiteY64" fmla="*/ 176388 h 1488722"/>
                <a:gd name="connsiteX65" fmla="*/ 2250722 w 2342857"/>
                <a:gd name="connsiteY65" fmla="*/ 155222 h 1488722"/>
                <a:gd name="connsiteX66" fmla="*/ 2278945 w 2342857"/>
                <a:gd name="connsiteY66" fmla="*/ 112888 h 1488722"/>
                <a:gd name="connsiteX67" fmla="*/ 2293056 w 2342857"/>
                <a:gd name="connsiteY67" fmla="*/ 91722 h 1488722"/>
                <a:gd name="connsiteX68" fmla="*/ 2314222 w 2342857"/>
                <a:gd name="connsiteY68" fmla="*/ 84666 h 1488722"/>
                <a:gd name="connsiteX69" fmla="*/ 2335389 w 2342857"/>
                <a:gd name="connsiteY69" fmla="*/ 49388 h 1488722"/>
                <a:gd name="connsiteX70" fmla="*/ 2342445 w 2342857"/>
                <a:gd name="connsiteY70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51556 w 2342857"/>
                <a:gd name="connsiteY10" fmla="*/ 1284111 h 1488722"/>
                <a:gd name="connsiteX11" fmla="*/ 486834 w 2342857"/>
                <a:gd name="connsiteY11" fmla="*/ 1262944 h 1488722"/>
                <a:gd name="connsiteX12" fmla="*/ 508000 w 2342857"/>
                <a:gd name="connsiteY12" fmla="*/ 1255888 h 1488722"/>
                <a:gd name="connsiteX13" fmla="*/ 564445 w 2342857"/>
                <a:gd name="connsiteY13" fmla="*/ 1213555 h 1488722"/>
                <a:gd name="connsiteX14" fmla="*/ 585611 w 2342857"/>
                <a:gd name="connsiteY14" fmla="*/ 1206500 h 1488722"/>
                <a:gd name="connsiteX15" fmla="*/ 613834 w 2342857"/>
                <a:gd name="connsiteY15" fmla="*/ 1192388 h 1488722"/>
                <a:gd name="connsiteX16" fmla="*/ 656167 w 2342857"/>
                <a:gd name="connsiteY16" fmla="*/ 1178277 h 1488722"/>
                <a:gd name="connsiteX17" fmla="*/ 712611 w 2342857"/>
                <a:gd name="connsiteY17" fmla="*/ 1143000 h 1488722"/>
                <a:gd name="connsiteX18" fmla="*/ 733778 w 2342857"/>
                <a:gd name="connsiteY18" fmla="*/ 1128888 h 1488722"/>
                <a:gd name="connsiteX19" fmla="*/ 762000 w 2342857"/>
                <a:gd name="connsiteY19" fmla="*/ 1114777 h 1488722"/>
                <a:gd name="connsiteX20" fmla="*/ 783167 w 2342857"/>
                <a:gd name="connsiteY20" fmla="*/ 1100666 h 1488722"/>
                <a:gd name="connsiteX21" fmla="*/ 818445 w 2342857"/>
                <a:gd name="connsiteY21" fmla="*/ 1086555 h 1488722"/>
                <a:gd name="connsiteX22" fmla="*/ 853722 w 2342857"/>
                <a:gd name="connsiteY22" fmla="*/ 1051277 h 1488722"/>
                <a:gd name="connsiteX23" fmla="*/ 867834 w 2342857"/>
                <a:gd name="connsiteY23" fmla="*/ 1037166 h 1488722"/>
                <a:gd name="connsiteX24" fmla="*/ 896056 w 2342857"/>
                <a:gd name="connsiteY24" fmla="*/ 1030111 h 1488722"/>
                <a:gd name="connsiteX25" fmla="*/ 917222 w 2342857"/>
                <a:gd name="connsiteY25" fmla="*/ 1023055 h 1488722"/>
                <a:gd name="connsiteX26" fmla="*/ 1051278 w 2342857"/>
                <a:gd name="connsiteY26" fmla="*/ 959555 h 1488722"/>
                <a:gd name="connsiteX27" fmla="*/ 1093611 w 2342857"/>
                <a:gd name="connsiteY27" fmla="*/ 938388 h 1488722"/>
                <a:gd name="connsiteX28" fmla="*/ 1135945 w 2342857"/>
                <a:gd name="connsiteY28" fmla="*/ 924277 h 1488722"/>
                <a:gd name="connsiteX29" fmla="*/ 1164167 w 2342857"/>
                <a:gd name="connsiteY29" fmla="*/ 903111 h 1488722"/>
                <a:gd name="connsiteX30" fmla="*/ 1185334 w 2342857"/>
                <a:gd name="connsiteY30" fmla="*/ 896055 h 1488722"/>
                <a:gd name="connsiteX31" fmla="*/ 1206500 w 2342857"/>
                <a:gd name="connsiteY31" fmla="*/ 874888 h 1488722"/>
                <a:gd name="connsiteX32" fmla="*/ 1227667 w 2342857"/>
                <a:gd name="connsiteY32" fmla="*/ 860777 h 1488722"/>
                <a:gd name="connsiteX33" fmla="*/ 1248834 w 2342857"/>
                <a:gd name="connsiteY33" fmla="*/ 839611 h 1488722"/>
                <a:gd name="connsiteX34" fmla="*/ 1277056 w 2342857"/>
                <a:gd name="connsiteY34" fmla="*/ 832555 h 1488722"/>
                <a:gd name="connsiteX35" fmla="*/ 1312334 w 2342857"/>
                <a:gd name="connsiteY35" fmla="*/ 818444 h 1488722"/>
                <a:gd name="connsiteX36" fmla="*/ 1354667 w 2342857"/>
                <a:gd name="connsiteY36" fmla="*/ 797277 h 1488722"/>
                <a:gd name="connsiteX37" fmla="*/ 1382889 w 2342857"/>
                <a:gd name="connsiteY37" fmla="*/ 776111 h 1488722"/>
                <a:gd name="connsiteX38" fmla="*/ 1425222 w 2342857"/>
                <a:gd name="connsiteY38" fmla="*/ 769055 h 1488722"/>
                <a:gd name="connsiteX39" fmla="*/ 1495778 w 2342857"/>
                <a:gd name="connsiteY39" fmla="*/ 733777 h 1488722"/>
                <a:gd name="connsiteX40" fmla="*/ 1524000 w 2342857"/>
                <a:gd name="connsiteY40" fmla="*/ 712611 h 1488722"/>
                <a:gd name="connsiteX41" fmla="*/ 1545167 w 2342857"/>
                <a:gd name="connsiteY41" fmla="*/ 705555 h 1488722"/>
                <a:gd name="connsiteX42" fmla="*/ 1559278 w 2342857"/>
                <a:gd name="connsiteY42" fmla="*/ 684388 h 1488722"/>
                <a:gd name="connsiteX43" fmla="*/ 1622778 w 2342857"/>
                <a:gd name="connsiteY43" fmla="*/ 649111 h 1488722"/>
                <a:gd name="connsiteX44" fmla="*/ 1629834 w 2342857"/>
                <a:gd name="connsiteY44" fmla="*/ 627944 h 1488722"/>
                <a:gd name="connsiteX45" fmla="*/ 1658056 w 2342857"/>
                <a:gd name="connsiteY45" fmla="*/ 620888 h 1488722"/>
                <a:gd name="connsiteX46" fmla="*/ 1679222 w 2342857"/>
                <a:gd name="connsiteY46" fmla="*/ 613833 h 1488722"/>
                <a:gd name="connsiteX47" fmla="*/ 1728611 w 2342857"/>
                <a:gd name="connsiteY47" fmla="*/ 578555 h 1488722"/>
                <a:gd name="connsiteX48" fmla="*/ 1770945 w 2342857"/>
                <a:gd name="connsiteY48" fmla="*/ 550333 h 1488722"/>
                <a:gd name="connsiteX49" fmla="*/ 1792111 w 2342857"/>
                <a:gd name="connsiteY49" fmla="*/ 536222 h 1488722"/>
                <a:gd name="connsiteX50" fmla="*/ 1820334 w 2342857"/>
                <a:gd name="connsiteY50" fmla="*/ 500944 h 1488722"/>
                <a:gd name="connsiteX51" fmla="*/ 1848556 w 2342857"/>
                <a:gd name="connsiteY51" fmla="*/ 493888 h 1488722"/>
                <a:gd name="connsiteX52" fmla="*/ 1869722 w 2342857"/>
                <a:gd name="connsiteY52" fmla="*/ 479777 h 1488722"/>
                <a:gd name="connsiteX53" fmla="*/ 1905000 w 2342857"/>
                <a:gd name="connsiteY53" fmla="*/ 451555 h 1488722"/>
                <a:gd name="connsiteX54" fmla="*/ 1961445 w 2342857"/>
                <a:gd name="connsiteY54" fmla="*/ 430388 h 1488722"/>
                <a:gd name="connsiteX55" fmla="*/ 1989667 w 2342857"/>
                <a:gd name="connsiteY55" fmla="*/ 395111 h 1488722"/>
                <a:gd name="connsiteX56" fmla="*/ 2017889 w 2342857"/>
                <a:gd name="connsiteY56" fmla="*/ 366888 h 1488722"/>
                <a:gd name="connsiteX57" fmla="*/ 2053167 w 2342857"/>
                <a:gd name="connsiteY57" fmla="*/ 338666 h 1488722"/>
                <a:gd name="connsiteX58" fmla="*/ 2095500 w 2342857"/>
                <a:gd name="connsiteY58" fmla="*/ 310444 h 1488722"/>
                <a:gd name="connsiteX59" fmla="*/ 2130778 w 2342857"/>
                <a:gd name="connsiteY59" fmla="*/ 268111 h 1488722"/>
                <a:gd name="connsiteX60" fmla="*/ 2151945 w 2342857"/>
                <a:gd name="connsiteY60" fmla="*/ 261055 h 1488722"/>
                <a:gd name="connsiteX61" fmla="*/ 2173111 w 2342857"/>
                <a:gd name="connsiteY61" fmla="*/ 239888 h 1488722"/>
                <a:gd name="connsiteX62" fmla="*/ 2215445 w 2342857"/>
                <a:gd name="connsiteY62" fmla="*/ 204611 h 1488722"/>
                <a:gd name="connsiteX63" fmla="*/ 2243667 w 2342857"/>
                <a:gd name="connsiteY63" fmla="*/ 176388 h 1488722"/>
                <a:gd name="connsiteX64" fmla="*/ 2250722 w 2342857"/>
                <a:gd name="connsiteY64" fmla="*/ 155222 h 1488722"/>
                <a:gd name="connsiteX65" fmla="*/ 2278945 w 2342857"/>
                <a:gd name="connsiteY65" fmla="*/ 112888 h 1488722"/>
                <a:gd name="connsiteX66" fmla="*/ 2293056 w 2342857"/>
                <a:gd name="connsiteY66" fmla="*/ 91722 h 1488722"/>
                <a:gd name="connsiteX67" fmla="*/ 2314222 w 2342857"/>
                <a:gd name="connsiteY67" fmla="*/ 84666 h 1488722"/>
                <a:gd name="connsiteX68" fmla="*/ 2335389 w 2342857"/>
                <a:gd name="connsiteY68" fmla="*/ 49388 h 1488722"/>
                <a:gd name="connsiteX69" fmla="*/ 2342445 w 2342857"/>
                <a:gd name="connsiteY69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51556 w 2342857"/>
                <a:gd name="connsiteY10" fmla="*/ 1284111 h 1488722"/>
                <a:gd name="connsiteX11" fmla="*/ 486834 w 2342857"/>
                <a:gd name="connsiteY11" fmla="*/ 1262944 h 1488722"/>
                <a:gd name="connsiteX12" fmla="*/ 508000 w 2342857"/>
                <a:gd name="connsiteY12" fmla="*/ 1255888 h 1488722"/>
                <a:gd name="connsiteX13" fmla="*/ 564445 w 2342857"/>
                <a:gd name="connsiteY13" fmla="*/ 1213555 h 1488722"/>
                <a:gd name="connsiteX14" fmla="*/ 585611 w 2342857"/>
                <a:gd name="connsiteY14" fmla="*/ 1206500 h 1488722"/>
                <a:gd name="connsiteX15" fmla="*/ 613834 w 2342857"/>
                <a:gd name="connsiteY15" fmla="*/ 1192388 h 1488722"/>
                <a:gd name="connsiteX16" fmla="*/ 656167 w 2342857"/>
                <a:gd name="connsiteY16" fmla="*/ 1178277 h 1488722"/>
                <a:gd name="connsiteX17" fmla="*/ 712611 w 2342857"/>
                <a:gd name="connsiteY17" fmla="*/ 1143000 h 1488722"/>
                <a:gd name="connsiteX18" fmla="*/ 733778 w 2342857"/>
                <a:gd name="connsiteY18" fmla="*/ 1128888 h 1488722"/>
                <a:gd name="connsiteX19" fmla="*/ 762000 w 2342857"/>
                <a:gd name="connsiteY19" fmla="*/ 1114777 h 1488722"/>
                <a:gd name="connsiteX20" fmla="*/ 783167 w 2342857"/>
                <a:gd name="connsiteY20" fmla="*/ 1100666 h 1488722"/>
                <a:gd name="connsiteX21" fmla="*/ 818445 w 2342857"/>
                <a:gd name="connsiteY21" fmla="*/ 1086555 h 1488722"/>
                <a:gd name="connsiteX22" fmla="*/ 853722 w 2342857"/>
                <a:gd name="connsiteY22" fmla="*/ 1051277 h 1488722"/>
                <a:gd name="connsiteX23" fmla="*/ 867834 w 2342857"/>
                <a:gd name="connsiteY23" fmla="*/ 1037166 h 1488722"/>
                <a:gd name="connsiteX24" fmla="*/ 896056 w 2342857"/>
                <a:gd name="connsiteY24" fmla="*/ 1030111 h 1488722"/>
                <a:gd name="connsiteX25" fmla="*/ 917222 w 2342857"/>
                <a:gd name="connsiteY25" fmla="*/ 1023055 h 1488722"/>
                <a:gd name="connsiteX26" fmla="*/ 1051278 w 2342857"/>
                <a:gd name="connsiteY26" fmla="*/ 959555 h 1488722"/>
                <a:gd name="connsiteX27" fmla="*/ 1093611 w 2342857"/>
                <a:gd name="connsiteY27" fmla="*/ 938388 h 1488722"/>
                <a:gd name="connsiteX28" fmla="*/ 1135945 w 2342857"/>
                <a:gd name="connsiteY28" fmla="*/ 924277 h 1488722"/>
                <a:gd name="connsiteX29" fmla="*/ 1164167 w 2342857"/>
                <a:gd name="connsiteY29" fmla="*/ 903111 h 1488722"/>
                <a:gd name="connsiteX30" fmla="*/ 1185334 w 2342857"/>
                <a:gd name="connsiteY30" fmla="*/ 896055 h 1488722"/>
                <a:gd name="connsiteX31" fmla="*/ 1206500 w 2342857"/>
                <a:gd name="connsiteY31" fmla="*/ 874888 h 1488722"/>
                <a:gd name="connsiteX32" fmla="*/ 1227667 w 2342857"/>
                <a:gd name="connsiteY32" fmla="*/ 860777 h 1488722"/>
                <a:gd name="connsiteX33" fmla="*/ 1248834 w 2342857"/>
                <a:gd name="connsiteY33" fmla="*/ 839611 h 1488722"/>
                <a:gd name="connsiteX34" fmla="*/ 1277056 w 2342857"/>
                <a:gd name="connsiteY34" fmla="*/ 832555 h 1488722"/>
                <a:gd name="connsiteX35" fmla="*/ 1312334 w 2342857"/>
                <a:gd name="connsiteY35" fmla="*/ 818444 h 1488722"/>
                <a:gd name="connsiteX36" fmla="*/ 1354667 w 2342857"/>
                <a:gd name="connsiteY36" fmla="*/ 797277 h 1488722"/>
                <a:gd name="connsiteX37" fmla="*/ 1382889 w 2342857"/>
                <a:gd name="connsiteY37" fmla="*/ 776111 h 1488722"/>
                <a:gd name="connsiteX38" fmla="*/ 1425222 w 2342857"/>
                <a:gd name="connsiteY38" fmla="*/ 769055 h 1488722"/>
                <a:gd name="connsiteX39" fmla="*/ 1495778 w 2342857"/>
                <a:gd name="connsiteY39" fmla="*/ 733777 h 1488722"/>
                <a:gd name="connsiteX40" fmla="*/ 1524000 w 2342857"/>
                <a:gd name="connsiteY40" fmla="*/ 712611 h 1488722"/>
                <a:gd name="connsiteX41" fmla="*/ 1545167 w 2342857"/>
                <a:gd name="connsiteY41" fmla="*/ 705555 h 1488722"/>
                <a:gd name="connsiteX42" fmla="*/ 1559278 w 2342857"/>
                <a:gd name="connsiteY42" fmla="*/ 684388 h 1488722"/>
                <a:gd name="connsiteX43" fmla="*/ 1622778 w 2342857"/>
                <a:gd name="connsiteY43" fmla="*/ 649111 h 1488722"/>
                <a:gd name="connsiteX44" fmla="*/ 1658056 w 2342857"/>
                <a:gd name="connsiteY44" fmla="*/ 620888 h 1488722"/>
                <a:gd name="connsiteX45" fmla="*/ 1679222 w 2342857"/>
                <a:gd name="connsiteY45" fmla="*/ 613833 h 1488722"/>
                <a:gd name="connsiteX46" fmla="*/ 1728611 w 2342857"/>
                <a:gd name="connsiteY46" fmla="*/ 578555 h 1488722"/>
                <a:gd name="connsiteX47" fmla="*/ 1770945 w 2342857"/>
                <a:gd name="connsiteY47" fmla="*/ 550333 h 1488722"/>
                <a:gd name="connsiteX48" fmla="*/ 1792111 w 2342857"/>
                <a:gd name="connsiteY48" fmla="*/ 536222 h 1488722"/>
                <a:gd name="connsiteX49" fmla="*/ 1820334 w 2342857"/>
                <a:gd name="connsiteY49" fmla="*/ 500944 h 1488722"/>
                <a:gd name="connsiteX50" fmla="*/ 1848556 w 2342857"/>
                <a:gd name="connsiteY50" fmla="*/ 493888 h 1488722"/>
                <a:gd name="connsiteX51" fmla="*/ 1869722 w 2342857"/>
                <a:gd name="connsiteY51" fmla="*/ 479777 h 1488722"/>
                <a:gd name="connsiteX52" fmla="*/ 1905000 w 2342857"/>
                <a:gd name="connsiteY52" fmla="*/ 451555 h 1488722"/>
                <a:gd name="connsiteX53" fmla="*/ 1961445 w 2342857"/>
                <a:gd name="connsiteY53" fmla="*/ 430388 h 1488722"/>
                <a:gd name="connsiteX54" fmla="*/ 1989667 w 2342857"/>
                <a:gd name="connsiteY54" fmla="*/ 395111 h 1488722"/>
                <a:gd name="connsiteX55" fmla="*/ 2017889 w 2342857"/>
                <a:gd name="connsiteY55" fmla="*/ 366888 h 1488722"/>
                <a:gd name="connsiteX56" fmla="*/ 2053167 w 2342857"/>
                <a:gd name="connsiteY56" fmla="*/ 338666 h 1488722"/>
                <a:gd name="connsiteX57" fmla="*/ 2095500 w 2342857"/>
                <a:gd name="connsiteY57" fmla="*/ 310444 h 1488722"/>
                <a:gd name="connsiteX58" fmla="*/ 2130778 w 2342857"/>
                <a:gd name="connsiteY58" fmla="*/ 268111 h 1488722"/>
                <a:gd name="connsiteX59" fmla="*/ 2151945 w 2342857"/>
                <a:gd name="connsiteY59" fmla="*/ 261055 h 1488722"/>
                <a:gd name="connsiteX60" fmla="*/ 2173111 w 2342857"/>
                <a:gd name="connsiteY60" fmla="*/ 239888 h 1488722"/>
                <a:gd name="connsiteX61" fmla="*/ 2215445 w 2342857"/>
                <a:gd name="connsiteY61" fmla="*/ 204611 h 1488722"/>
                <a:gd name="connsiteX62" fmla="*/ 2243667 w 2342857"/>
                <a:gd name="connsiteY62" fmla="*/ 176388 h 1488722"/>
                <a:gd name="connsiteX63" fmla="*/ 2250722 w 2342857"/>
                <a:gd name="connsiteY63" fmla="*/ 155222 h 1488722"/>
                <a:gd name="connsiteX64" fmla="*/ 2278945 w 2342857"/>
                <a:gd name="connsiteY64" fmla="*/ 112888 h 1488722"/>
                <a:gd name="connsiteX65" fmla="*/ 2293056 w 2342857"/>
                <a:gd name="connsiteY65" fmla="*/ 91722 h 1488722"/>
                <a:gd name="connsiteX66" fmla="*/ 2314222 w 2342857"/>
                <a:gd name="connsiteY66" fmla="*/ 84666 h 1488722"/>
                <a:gd name="connsiteX67" fmla="*/ 2335389 w 2342857"/>
                <a:gd name="connsiteY67" fmla="*/ 49388 h 1488722"/>
                <a:gd name="connsiteX68" fmla="*/ 2342445 w 2342857"/>
                <a:gd name="connsiteY68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51556 w 2342857"/>
                <a:gd name="connsiteY10" fmla="*/ 1284111 h 1488722"/>
                <a:gd name="connsiteX11" fmla="*/ 486834 w 2342857"/>
                <a:gd name="connsiteY11" fmla="*/ 1262944 h 1488722"/>
                <a:gd name="connsiteX12" fmla="*/ 508000 w 2342857"/>
                <a:gd name="connsiteY12" fmla="*/ 1255888 h 1488722"/>
                <a:gd name="connsiteX13" fmla="*/ 564445 w 2342857"/>
                <a:gd name="connsiteY13" fmla="*/ 1213555 h 1488722"/>
                <a:gd name="connsiteX14" fmla="*/ 585611 w 2342857"/>
                <a:gd name="connsiteY14" fmla="*/ 1206500 h 1488722"/>
                <a:gd name="connsiteX15" fmla="*/ 613834 w 2342857"/>
                <a:gd name="connsiteY15" fmla="*/ 1192388 h 1488722"/>
                <a:gd name="connsiteX16" fmla="*/ 656167 w 2342857"/>
                <a:gd name="connsiteY16" fmla="*/ 1178277 h 1488722"/>
                <a:gd name="connsiteX17" fmla="*/ 712611 w 2342857"/>
                <a:gd name="connsiteY17" fmla="*/ 1143000 h 1488722"/>
                <a:gd name="connsiteX18" fmla="*/ 733778 w 2342857"/>
                <a:gd name="connsiteY18" fmla="*/ 1128888 h 1488722"/>
                <a:gd name="connsiteX19" fmla="*/ 762000 w 2342857"/>
                <a:gd name="connsiteY19" fmla="*/ 1114777 h 1488722"/>
                <a:gd name="connsiteX20" fmla="*/ 783167 w 2342857"/>
                <a:gd name="connsiteY20" fmla="*/ 1100666 h 1488722"/>
                <a:gd name="connsiteX21" fmla="*/ 818445 w 2342857"/>
                <a:gd name="connsiteY21" fmla="*/ 1086555 h 1488722"/>
                <a:gd name="connsiteX22" fmla="*/ 853722 w 2342857"/>
                <a:gd name="connsiteY22" fmla="*/ 1051277 h 1488722"/>
                <a:gd name="connsiteX23" fmla="*/ 867834 w 2342857"/>
                <a:gd name="connsiteY23" fmla="*/ 1037166 h 1488722"/>
                <a:gd name="connsiteX24" fmla="*/ 896056 w 2342857"/>
                <a:gd name="connsiteY24" fmla="*/ 1030111 h 1488722"/>
                <a:gd name="connsiteX25" fmla="*/ 917222 w 2342857"/>
                <a:gd name="connsiteY25" fmla="*/ 1023055 h 1488722"/>
                <a:gd name="connsiteX26" fmla="*/ 1051278 w 2342857"/>
                <a:gd name="connsiteY26" fmla="*/ 959555 h 1488722"/>
                <a:gd name="connsiteX27" fmla="*/ 1093611 w 2342857"/>
                <a:gd name="connsiteY27" fmla="*/ 938388 h 1488722"/>
                <a:gd name="connsiteX28" fmla="*/ 1135945 w 2342857"/>
                <a:gd name="connsiteY28" fmla="*/ 924277 h 1488722"/>
                <a:gd name="connsiteX29" fmla="*/ 1164167 w 2342857"/>
                <a:gd name="connsiteY29" fmla="*/ 903111 h 1488722"/>
                <a:gd name="connsiteX30" fmla="*/ 1185334 w 2342857"/>
                <a:gd name="connsiteY30" fmla="*/ 896055 h 1488722"/>
                <a:gd name="connsiteX31" fmla="*/ 1206500 w 2342857"/>
                <a:gd name="connsiteY31" fmla="*/ 874888 h 1488722"/>
                <a:gd name="connsiteX32" fmla="*/ 1227667 w 2342857"/>
                <a:gd name="connsiteY32" fmla="*/ 860777 h 1488722"/>
                <a:gd name="connsiteX33" fmla="*/ 1248834 w 2342857"/>
                <a:gd name="connsiteY33" fmla="*/ 839611 h 1488722"/>
                <a:gd name="connsiteX34" fmla="*/ 1277056 w 2342857"/>
                <a:gd name="connsiteY34" fmla="*/ 832555 h 1488722"/>
                <a:gd name="connsiteX35" fmla="*/ 1312334 w 2342857"/>
                <a:gd name="connsiteY35" fmla="*/ 818444 h 1488722"/>
                <a:gd name="connsiteX36" fmla="*/ 1354667 w 2342857"/>
                <a:gd name="connsiteY36" fmla="*/ 797277 h 1488722"/>
                <a:gd name="connsiteX37" fmla="*/ 1382889 w 2342857"/>
                <a:gd name="connsiteY37" fmla="*/ 776111 h 1488722"/>
                <a:gd name="connsiteX38" fmla="*/ 1425222 w 2342857"/>
                <a:gd name="connsiteY38" fmla="*/ 769055 h 1488722"/>
                <a:gd name="connsiteX39" fmla="*/ 1495778 w 2342857"/>
                <a:gd name="connsiteY39" fmla="*/ 733777 h 1488722"/>
                <a:gd name="connsiteX40" fmla="*/ 1524000 w 2342857"/>
                <a:gd name="connsiteY40" fmla="*/ 712611 h 1488722"/>
                <a:gd name="connsiteX41" fmla="*/ 1545167 w 2342857"/>
                <a:gd name="connsiteY41" fmla="*/ 705555 h 1488722"/>
                <a:gd name="connsiteX42" fmla="*/ 1559278 w 2342857"/>
                <a:gd name="connsiteY42" fmla="*/ 684388 h 1488722"/>
                <a:gd name="connsiteX43" fmla="*/ 1622778 w 2342857"/>
                <a:gd name="connsiteY43" fmla="*/ 649111 h 1488722"/>
                <a:gd name="connsiteX44" fmla="*/ 1658056 w 2342857"/>
                <a:gd name="connsiteY44" fmla="*/ 620888 h 1488722"/>
                <a:gd name="connsiteX45" fmla="*/ 1679222 w 2342857"/>
                <a:gd name="connsiteY45" fmla="*/ 613833 h 1488722"/>
                <a:gd name="connsiteX46" fmla="*/ 1728611 w 2342857"/>
                <a:gd name="connsiteY46" fmla="*/ 578555 h 1488722"/>
                <a:gd name="connsiteX47" fmla="*/ 1770945 w 2342857"/>
                <a:gd name="connsiteY47" fmla="*/ 550333 h 1488722"/>
                <a:gd name="connsiteX48" fmla="*/ 1792111 w 2342857"/>
                <a:gd name="connsiteY48" fmla="*/ 536222 h 1488722"/>
                <a:gd name="connsiteX49" fmla="*/ 1820334 w 2342857"/>
                <a:gd name="connsiteY49" fmla="*/ 500944 h 1488722"/>
                <a:gd name="connsiteX50" fmla="*/ 1848556 w 2342857"/>
                <a:gd name="connsiteY50" fmla="*/ 493888 h 1488722"/>
                <a:gd name="connsiteX51" fmla="*/ 1869722 w 2342857"/>
                <a:gd name="connsiteY51" fmla="*/ 479777 h 1488722"/>
                <a:gd name="connsiteX52" fmla="*/ 1905000 w 2342857"/>
                <a:gd name="connsiteY52" fmla="*/ 451555 h 1488722"/>
                <a:gd name="connsiteX53" fmla="*/ 1961445 w 2342857"/>
                <a:gd name="connsiteY53" fmla="*/ 430388 h 1488722"/>
                <a:gd name="connsiteX54" fmla="*/ 1989667 w 2342857"/>
                <a:gd name="connsiteY54" fmla="*/ 395111 h 1488722"/>
                <a:gd name="connsiteX55" fmla="*/ 2017889 w 2342857"/>
                <a:gd name="connsiteY55" fmla="*/ 366888 h 1488722"/>
                <a:gd name="connsiteX56" fmla="*/ 2053167 w 2342857"/>
                <a:gd name="connsiteY56" fmla="*/ 338666 h 1488722"/>
                <a:gd name="connsiteX57" fmla="*/ 2095500 w 2342857"/>
                <a:gd name="connsiteY57" fmla="*/ 310444 h 1488722"/>
                <a:gd name="connsiteX58" fmla="*/ 2130778 w 2342857"/>
                <a:gd name="connsiteY58" fmla="*/ 268111 h 1488722"/>
                <a:gd name="connsiteX59" fmla="*/ 2151945 w 2342857"/>
                <a:gd name="connsiteY59" fmla="*/ 261055 h 1488722"/>
                <a:gd name="connsiteX60" fmla="*/ 2173111 w 2342857"/>
                <a:gd name="connsiteY60" fmla="*/ 239888 h 1488722"/>
                <a:gd name="connsiteX61" fmla="*/ 2215445 w 2342857"/>
                <a:gd name="connsiteY61" fmla="*/ 204611 h 1488722"/>
                <a:gd name="connsiteX62" fmla="*/ 2250722 w 2342857"/>
                <a:gd name="connsiteY62" fmla="*/ 155222 h 1488722"/>
                <a:gd name="connsiteX63" fmla="*/ 2278945 w 2342857"/>
                <a:gd name="connsiteY63" fmla="*/ 112888 h 1488722"/>
                <a:gd name="connsiteX64" fmla="*/ 2293056 w 2342857"/>
                <a:gd name="connsiteY64" fmla="*/ 91722 h 1488722"/>
                <a:gd name="connsiteX65" fmla="*/ 2314222 w 2342857"/>
                <a:gd name="connsiteY65" fmla="*/ 84666 h 1488722"/>
                <a:gd name="connsiteX66" fmla="*/ 2335389 w 2342857"/>
                <a:gd name="connsiteY66" fmla="*/ 49388 h 1488722"/>
                <a:gd name="connsiteX67" fmla="*/ 2342445 w 2342857"/>
                <a:gd name="connsiteY67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51556 w 2342857"/>
                <a:gd name="connsiteY10" fmla="*/ 1284111 h 1488722"/>
                <a:gd name="connsiteX11" fmla="*/ 486834 w 2342857"/>
                <a:gd name="connsiteY11" fmla="*/ 1262944 h 1488722"/>
                <a:gd name="connsiteX12" fmla="*/ 508000 w 2342857"/>
                <a:gd name="connsiteY12" fmla="*/ 1255888 h 1488722"/>
                <a:gd name="connsiteX13" fmla="*/ 564445 w 2342857"/>
                <a:gd name="connsiteY13" fmla="*/ 1213555 h 1488722"/>
                <a:gd name="connsiteX14" fmla="*/ 585611 w 2342857"/>
                <a:gd name="connsiteY14" fmla="*/ 1206500 h 1488722"/>
                <a:gd name="connsiteX15" fmla="*/ 613834 w 2342857"/>
                <a:gd name="connsiteY15" fmla="*/ 1192388 h 1488722"/>
                <a:gd name="connsiteX16" fmla="*/ 656167 w 2342857"/>
                <a:gd name="connsiteY16" fmla="*/ 1178277 h 1488722"/>
                <a:gd name="connsiteX17" fmla="*/ 712611 w 2342857"/>
                <a:gd name="connsiteY17" fmla="*/ 1143000 h 1488722"/>
                <a:gd name="connsiteX18" fmla="*/ 733778 w 2342857"/>
                <a:gd name="connsiteY18" fmla="*/ 1128888 h 1488722"/>
                <a:gd name="connsiteX19" fmla="*/ 762000 w 2342857"/>
                <a:gd name="connsiteY19" fmla="*/ 1114777 h 1488722"/>
                <a:gd name="connsiteX20" fmla="*/ 783167 w 2342857"/>
                <a:gd name="connsiteY20" fmla="*/ 1100666 h 1488722"/>
                <a:gd name="connsiteX21" fmla="*/ 818445 w 2342857"/>
                <a:gd name="connsiteY21" fmla="*/ 1086555 h 1488722"/>
                <a:gd name="connsiteX22" fmla="*/ 853722 w 2342857"/>
                <a:gd name="connsiteY22" fmla="*/ 1051277 h 1488722"/>
                <a:gd name="connsiteX23" fmla="*/ 867834 w 2342857"/>
                <a:gd name="connsiteY23" fmla="*/ 1037166 h 1488722"/>
                <a:gd name="connsiteX24" fmla="*/ 896056 w 2342857"/>
                <a:gd name="connsiteY24" fmla="*/ 1030111 h 1488722"/>
                <a:gd name="connsiteX25" fmla="*/ 917222 w 2342857"/>
                <a:gd name="connsiteY25" fmla="*/ 1023055 h 1488722"/>
                <a:gd name="connsiteX26" fmla="*/ 1051278 w 2342857"/>
                <a:gd name="connsiteY26" fmla="*/ 959555 h 1488722"/>
                <a:gd name="connsiteX27" fmla="*/ 1093611 w 2342857"/>
                <a:gd name="connsiteY27" fmla="*/ 938388 h 1488722"/>
                <a:gd name="connsiteX28" fmla="*/ 1135945 w 2342857"/>
                <a:gd name="connsiteY28" fmla="*/ 924277 h 1488722"/>
                <a:gd name="connsiteX29" fmla="*/ 1164167 w 2342857"/>
                <a:gd name="connsiteY29" fmla="*/ 903111 h 1488722"/>
                <a:gd name="connsiteX30" fmla="*/ 1185334 w 2342857"/>
                <a:gd name="connsiteY30" fmla="*/ 896055 h 1488722"/>
                <a:gd name="connsiteX31" fmla="*/ 1206500 w 2342857"/>
                <a:gd name="connsiteY31" fmla="*/ 874888 h 1488722"/>
                <a:gd name="connsiteX32" fmla="*/ 1227667 w 2342857"/>
                <a:gd name="connsiteY32" fmla="*/ 860777 h 1488722"/>
                <a:gd name="connsiteX33" fmla="*/ 1248834 w 2342857"/>
                <a:gd name="connsiteY33" fmla="*/ 839611 h 1488722"/>
                <a:gd name="connsiteX34" fmla="*/ 1277056 w 2342857"/>
                <a:gd name="connsiteY34" fmla="*/ 832555 h 1488722"/>
                <a:gd name="connsiteX35" fmla="*/ 1312334 w 2342857"/>
                <a:gd name="connsiteY35" fmla="*/ 818444 h 1488722"/>
                <a:gd name="connsiteX36" fmla="*/ 1354667 w 2342857"/>
                <a:gd name="connsiteY36" fmla="*/ 797277 h 1488722"/>
                <a:gd name="connsiteX37" fmla="*/ 1382889 w 2342857"/>
                <a:gd name="connsiteY37" fmla="*/ 776111 h 1488722"/>
                <a:gd name="connsiteX38" fmla="*/ 1425222 w 2342857"/>
                <a:gd name="connsiteY38" fmla="*/ 769055 h 1488722"/>
                <a:gd name="connsiteX39" fmla="*/ 1495778 w 2342857"/>
                <a:gd name="connsiteY39" fmla="*/ 733777 h 1488722"/>
                <a:gd name="connsiteX40" fmla="*/ 1524000 w 2342857"/>
                <a:gd name="connsiteY40" fmla="*/ 712611 h 1488722"/>
                <a:gd name="connsiteX41" fmla="*/ 1545167 w 2342857"/>
                <a:gd name="connsiteY41" fmla="*/ 705555 h 1488722"/>
                <a:gd name="connsiteX42" fmla="*/ 1559278 w 2342857"/>
                <a:gd name="connsiteY42" fmla="*/ 684388 h 1488722"/>
                <a:gd name="connsiteX43" fmla="*/ 1622778 w 2342857"/>
                <a:gd name="connsiteY43" fmla="*/ 649111 h 1488722"/>
                <a:gd name="connsiteX44" fmla="*/ 1658056 w 2342857"/>
                <a:gd name="connsiteY44" fmla="*/ 620888 h 1488722"/>
                <a:gd name="connsiteX45" fmla="*/ 1679222 w 2342857"/>
                <a:gd name="connsiteY45" fmla="*/ 613833 h 1488722"/>
                <a:gd name="connsiteX46" fmla="*/ 1728611 w 2342857"/>
                <a:gd name="connsiteY46" fmla="*/ 578555 h 1488722"/>
                <a:gd name="connsiteX47" fmla="*/ 1770945 w 2342857"/>
                <a:gd name="connsiteY47" fmla="*/ 550333 h 1488722"/>
                <a:gd name="connsiteX48" fmla="*/ 1792111 w 2342857"/>
                <a:gd name="connsiteY48" fmla="*/ 536222 h 1488722"/>
                <a:gd name="connsiteX49" fmla="*/ 1820334 w 2342857"/>
                <a:gd name="connsiteY49" fmla="*/ 500944 h 1488722"/>
                <a:gd name="connsiteX50" fmla="*/ 1848556 w 2342857"/>
                <a:gd name="connsiteY50" fmla="*/ 493888 h 1488722"/>
                <a:gd name="connsiteX51" fmla="*/ 1869722 w 2342857"/>
                <a:gd name="connsiteY51" fmla="*/ 479777 h 1488722"/>
                <a:gd name="connsiteX52" fmla="*/ 1905000 w 2342857"/>
                <a:gd name="connsiteY52" fmla="*/ 451555 h 1488722"/>
                <a:gd name="connsiteX53" fmla="*/ 1961445 w 2342857"/>
                <a:gd name="connsiteY53" fmla="*/ 430388 h 1488722"/>
                <a:gd name="connsiteX54" fmla="*/ 2017889 w 2342857"/>
                <a:gd name="connsiteY54" fmla="*/ 366888 h 1488722"/>
                <a:gd name="connsiteX55" fmla="*/ 2053167 w 2342857"/>
                <a:gd name="connsiteY55" fmla="*/ 338666 h 1488722"/>
                <a:gd name="connsiteX56" fmla="*/ 2095500 w 2342857"/>
                <a:gd name="connsiteY56" fmla="*/ 310444 h 1488722"/>
                <a:gd name="connsiteX57" fmla="*/ 2130778 w 2342857"/>
                <a:gd name="connsiteY57" fmla="*/ 268111 h 1488722"/>
                <a:gd name="connsiteX58" fmla="*/ 2151945 w 2342857"/>
                <a:gd name="connsiteY58" fmla="*/ 261055 h 1488722"/>
                <a:gd name="connsiteX59" fmla="*/ 2173111 w 2342857"/>
                <a:gd name="connsiteY59" fmla="*/ 239888 h 1488722"/>
                <a:gd name="connsiteX60" fmla="*/ 2215445 w 2342857"/>
                <a:gd name="connsiteY60" fmla="*/ 204611 h 1488722"/>
                <a:gd name="connsiteX61" fmla="*/ 2250722 w 2342857"/>
                <a:gd name="connsiteY61" fmla="*/ 155222 h 1488722"/>
                <a:gd name="connsiteX62" fmla="*/ 2278945 w 2342857"/>
                <a:gd name="connsiteY62" fmla="*/ 112888 h 1488722"/>
                <a:gd name="connsiteX63" fmla="*/ 2293056 w 2342857"/>
                <a:gd name="connsiteY63" fmla="*/ 91722 h 1488722"/>
                <a:gd name="connsiteX64" fmla="*/ 2314222 w 2342857"/>
                <a:gd name="connsiteY64" fmla="*/ 84666 h 1488722"/>
                <a:gd name="connsiteX65" fmla="*/ 2335389 w 2342857"/>
                <a:gd name="connsiteY65" fmla="*/ 49388 h 1488722"/>
                <a:gd name="connsiteX66" fmla="*/ 2342445 w 2342857"/>
                <a:gd name="connsiteY66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1961445 w 2342857"/>
                <a:gd name="connsiteY52" fmla="*/ 430388 h 1488722"/>
                <a:gd name="connsiteX53" fmla="*/ 2017889 w 2342857"/>
                <a:gd name="connsiteY53" fmla="*/ 366888 h 1488722"/>
                <a:gd name="connsiteX54" fmla="*/ 2053167 w 2342857"/>
                <a:gd name="connsiteY54" fmla="*/ 338666 h 1488722"/>
                <a:gd name="connsiteX55" fmla="*/ 2095500 w 2342857"/>
                <a:gd name="connsiteY55" fmla="*/ 310444 h 1488722"/>
                <a:gd name="connsiteX56" fmla="*/ 2130778 w 2342857"/>
                <a:gd name="connsiteY56" fmla="*/ 268111 h 1488722"/>
                <a:gd name="connsiteX57" fmla="*/ 2151945 w 2342857"/>
                <a:gd name="connsiteY57" fmla="*/ 261055 h 1488722"/>
                <a:gd name="connsiteX58" fmla="*/ 2173111 w 2342857"/>
                <a:gd name="connsiteY58" fmla="*/ 239888 h 1488722"/>
                <a:gd name="connsiteX59" fmla="*/ 2215445 w 2342857"/>
                <a:gd name="connsiteY59" fmla="*/ 204611 h 1488722"/>
                <a:gd name="connsiteX60" fmla="*/ 2250722 w 2342857"/>
                <a:gd name="connsiteY60" fmla="*/ 155222 h 1488722"/>
                <a:gd name="connsiteX61" fmla="*/ 2278945 w 2342857"/>
                <a:gd name="connsiteY61" fmla="*/ 112888 h 1488722"/>
                <a:gd name="connsiteX62" fmla="*/ 2293056 w 2342857"/>
                <a:gd name="connsiteY62" fmla="*/ 91722 h 1488722"/>
                <a:gd name="connsiteX63" fmla="*/ 2314222 w 2342857"/>
                <a:gd name="connsiteY63" fmla="*/ 84666 h 1488722"/>
                <a:gd name="connsiteX64" fmla="*/ 2335389 w 2342857"/>
                <a:gd name="connsiteY64" fmla="*/ 49388 h 1488722"/>
                <a:gd name="connsiteX65" fmla="*/ 2342445 w 2342857"/>
                <a:gd name="connsiteY65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1961445 w 2342857"/>
                <a:gd name="connsiteY52" fmla="*/ 430388 h 1488722"/>
                <a:gd name="connsiteX53" fmla="*/ 2017889 w 2342857"/>
                <a:gd name="connsiteY53" fmla="*/ 366888 h 1488722"/>
                <a:gd name="connsiteX54" fmla="*/ 2053167 w 2342857"/>
                <a:gd name="connsiteY54" fmla="*/ 338666 h 1488722"/>
                <a:gd name="connsiteX55" fmla="*/ 2095500 w 2342857"/>
                <a:gd name="connsiteY55" fmla="*/ 310444 h 1488722"/>
                <a:gd name="connsiteX56" fmla="*/ 2130778 w 2342857"/>
                <a:gd name="connsiteY56" fmla="*/ 268111 h 1488722"/>
                <a:gd name="connsiteX57" fmla="*/ 2151945 w 2342857"/>
                <a:gd name="connsiteY57" fmla="*/ 261055 h 1488722"/>
                <a:gd name="connsiteX58" fmla="*/ 2215445 w 2342857"/>
                <a:gd name="connsiteY58" fmla="*/ 204611 h 1488722"/>
                <a:gd name="connsiteX59" fmla="*/ 2250722 w 2342857"/>
                <a:gd name="connsiteY59" fmla="*/ 155222 h 1488722"/>
                <a:gd name="connsiteX60" fmla="*/ 2278945 w 2342857"/>
                <a:gd name="connsiteY60" fmla="*/ 112888 h 1488722"/>
                <a:gd name="connsiteX61" fmla="*/ 2293056 w 2342857"/>
                <a:gd name="connsiteY61" fmla="*/ 91722 h 1488722"/>
                <a:gd name="connsiteX62" fmla="*/ 2314222 w 2342857"/>
                <a:gd name="connsiteY62" fmla="*/ 84666 h 1488722"/>
                <a:gd name="connsiteX63" fmla="*/ 2335389 w 2342857"/>
                <a:gd name="connsiteY63" fmla="*/ 49388 h 1488722"/>
                <a:gd name="connsiteX64" fmla="*/ 2342445 w 2342857"/>
                <a:gd name="connsiteY64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1961445 w 2342857"/>
                <a:gd name="connsiteY52" fmla="*/ 430388 h 1488722"/>
                <a:gd name="connsiteX53" fmla="*/ 2017889 w 2342857"/>
                <a:gd name="connsiteY53" fmla="*/ 366888 h 1488722"/>
                <a:gd name="connsiteX54" fmla="*/ 2053167 w 2342857"/>
                <a:gd name="connsiteY54" fmla="*/ 338666 h 1488722"/>
                <a:gd name="connsiteX55" fmla="*/ 2095500 w 2342857"/>
                <a:gd name="connsiteY55" fmla="*/ 310444 h 1488722"/>
                <a:gd name="connsiteX56" fmla="*/ 2130778 w 2342857"/>
                <a:gd name="connsiteY56" fmla="*/ 268111 h 1488722"/>
                <a:gd name="connsiteX57" fmla="*/ 2151945 w 2342857"/>
                <a:gd name="connsiteY57" fmla="*/ 261055 h 1488722"/>
                <a:gd name="connsiteX58" fmla="*/ 2215445 w 2342857"/>
                <a:gd name="connsiteY58" fmla="*/ 204611 h 1488722"/>
                <a:gd name="connsiteX59" fmla="*/ 2250722 w 2342857"/>
                <a:gd name="connsiteY59" fmla="*/ 155222 h 1488722"/>
                <a:gd name="connsiteX60" fmla="*/ 2278945 w 2342857"/>
                <a:gd name="connsiteY60" fmla="*/ 112888 h 1488722"/>
                <a:gd name="connsiteX61" fmla="*/ 2314222 w 2342857"/>
                <a:gd name="connsiteY61" fmla="*/ 84666 h 1488722"/>
                <a:gd name="connsiteX62" fmla="*/ 2335389 w 2342857"/>
                <a:gd name="connsiteY62" fmla="*/ 49388 h 1488722"/>
                <a:gd name="connsiteX63" fmla="*/ 2342445 w 2342857"/>
                <a:gd name="connsiteY63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2017889 w 2342857"/>
                <a:gd name="connsiteY52" fmla="*/ 366888 h 1488722"/>
                <a:gd name="connsiteX53" fmla="*/ 2053167 w 2342857"/>
                <a:gd name="connsiteY53" fmla="*/ 338666 h 1488722"/>
                <a:gd name="connsiteX54" fmla="*/ 2095500 w 2342857"/>
                <a:gd name="connsiteY54" fmla="*/ 310444 h 1488722"/>
                <a:gd name="connsiteX55" fmla="*/ 2130778 w 2342857"/>
                <a:gd name="connsiteY55" fmla="*/ 268111 h 1488722"/>
                <a:gd name="connsiteX56" fmla="*/ 2151945 w 2342857"/>
                <a:gd name="connsiteY56" fmla="*/ 261055 h 1488722"/>
                <a:gd name="connsiteX57" fmla="*/ 2215445 w 2342857"/>
                <a:gd name="connsiteY57" fmla="*/ 204611 h 1488722"/>
                <a:gd name="connsiteX58" fmla="*/ 2250722 w 2342857"/>
                <a:gd name="connsiteY58" fmla="*/ 155222 h 1488722"/>
                <a:gd name="connsiteX59" fmla="*/ 2278945 w 2342857"/>
                <a:gd name="connsiteY59" fmla="*/ 112888 h 1488722"/>
                <a:gd name="connsiteX60" fmla="*/ 2314222 w 2342857"/>
                <a:gd name="connsiteY60" fmla="*/ 84666 h 1488722"/>
                <a:gd name="connsiteX61" fmla="*/ 2335389 w 2342857"/>
                <a:gd name="connsiteY61" fmla="*/ 49388 h 1488722"/>
                <a:gd name="connsiteX62" fmla="*/ 2342445 w 2342857"/>
                <a:gd name="connsiteY62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2017889 w 2342857"/>
                <a:gd name="connsiteY52" fmla="*/ 366888 h 1488722"/>
                <a:gd name="connsiteX53" fmla="*/ 2095500 w 2342857"/>
                <a:gd name="connsiteY53" fmla="*/ 310444 h 1488722"/>
                <a:gd name="connsiteX54" fmla="*/ 2130778 w 2342857"/>
                <a:gd name="connsiteY54" fmla="*/ 268111 h 1488722"/>
                <a:gd name="connsiteX55" fmla="*/ 2151945 w 2342857"/>
                <a:gd name="connsiteY55" fmla="*/ 261055 h 1488722"/>
                <a:gd name="connsiteX56" fmla="*/ 2215445 w 2342857"/>
                <a:gd name="connsiteY56" fmla="*/ 204611 h 1488722"/>
                <a:gd name="connsiteX57" fmla="*/ 2250722 w 2342857"/>
                <a:gd name="connsiteY57" fmla="*/ 155222 h 1488722"/>
                <a:gd name="connsiteX58" fmla="*/ 2278945 w 2342857"/>
                <a:gd name="connsiteY58" fmla="*/ 112888 h 1488722"/>
                <a:gd name="connsiteX59" fmla="*/ 2314222 w 2342857"/>
                <a:gd name="connsiteY59" fmla="*/ 84666 h 1488722"/>
                <a:gd name="connsiteX60" fmla="*/ 2335389 w 2342857"/>
                <a:gd name="connsiteY60" fmla="*/ 49388 h 1488722"/>
                <a:gd name="connsiteX61" fmla="*/ 2342445 w 2342857"/>
                <a:gd name="connsiteY61" fmla="*/ 0 h 1488722"/>
                <a:gd name="connsiteX0" fmla="*/ 0 w 2342857"/>
                <a:gd name="connsiteY0" fmla="*/ 1488722 h 1488722"/>
                <a:gd name="connsiteX1" fmla="*/ 63500 w 2342857"/>
                <a:gd name="connsiteY1" fmla="*/ 1474611 h 1488722"/>
                <a:gd name="connsiteX2" fmla="*/ 169334 w 2342857"/>
                <a:gd name="connsiteY2" fmla="*/ 1425222 h 1488722"/>
                <a:gd name="connsiteX3" fmla="*/ 211667 w 2342857"/>
                <a:gd name="connsiteY3" fmla="*/ 1397000 h 1488722"/>
                <a:gd name="connsiteX4" fmla="*/ 246945 w 2342857"/>
                <a:gd name="connsiteY4" fmla="*/ 1375833 h 1488722"/>
                <a:gd name="connsiteX5" fmla="*/ 296334 w 2342857"/>
                <a:gd name="connsiteY5" fmla="*/ 1347611 h 1488722"/>
                <a:gd name="connsiteX6" fmla="*/ 317500 w 2342857"/>
                <a:gd name="connsiteY6" fmla="*/ 1333500 h 1488722"/>
                <a:gd name="connsiteX7" fmla="*/ 352778 w 2342857"/>
                <a:gd name="connsiteY7" fmla="*/ 1326444 h 1488722"/>
                <a:gd name="connsiteX8" fmla="*/ 373945 w 2342857"/>
                <a:gd name="connsiteY8" fmla="*/ 1319388 h 1488722"/>
                <a:gd name="connsiteX9" fmla="*/ 402167 w 2342857"/>
                <a:gd name="connsiteY9" fmla="*/ 1312333 h 1488722"/>
                <a:gd name="connsiteX10" fmla="*/ 486834 w 2342857"/>
                <a:gd name="connsiteY10" fmla="*/ 1262944 h 1488722"/>
                <a:gd name="connsiteX11" fmla="*/ 508000 w 2342857"/>
                <a:gd name="connsiteY11" fmla="*/ 1255888 h 1488722"/>
                <a:gd name="connsiteX12" fmla="*/ 564445 w 2342857"/>
                <a:gd name="connsiteY12" fmla="*/ 1213555 h 1488722"/>
                <a:gd name="connsiteX13" fmla="*/ 585611 w 2342857"/>
                <a:gd name="connsiteY13" fmla="*/ 1206500 h 1488722"/>
                <a:gd name="connsiteX14" fmla="*/ 613834 w 2342857"/>
                <a:gd name="connsiteY14" fmla="*/ 1192388 h 1488722"/>
                <a:gd name="connsiteX15" fmla="*/ 656167 w 2342857"/>
                <a:gd name="connsiteY15" fmla="*/ 1178277 h 1488722"/>
                <a:gd name="connsiteX16" fmla="*/ 712611 w 2342857"/>
                <a:gd name="connsiteY16" fmla="*/ 1143000 h 1488722"/>
                <a:gd name="connsiteX17" fmla="*/ 733778 w 2342857"/>
                <a:gd name="connsiteY17" fmla="*/ 1128888 h 1488722"/>
                <a:gd name="connsiteX18" fmla="*/ 762000 w 2342857"/>
                <a:gd name="connsiteY18" fmla="*/ 1114777 h 1488722"/>
                <a:gd name="connsiteX19" fmla="*/ 783167 w 2342857"/>
                <a:gd name="connsiteY19" fmla="*/ 1100666 h 1488722"/>
                <a:gd name="connsiteX20" fmla="*/ 818445 w 2342857"/>
                <a:gd name="connsiteY20" fmla="*/ 1086555 h 1488722"/>
                <a:gd name="connsiteX21" fmla="*/ 853722 w 2342857"/>
                <a:gd name="connsiteY21" fmla="*/ 1051277 h 1488722"/>
                <a:gd name="connsiteX22" fmla="*/ 867834 w 2342857"/>
                <a:gd name="connsiteY22" fmla="*/ 1037166 h 1488722"/>
                <a:gd name="connsiteX23" fmla="*/ 896056 w 2342857"/>
                <a:gd name="connsiteY23" fmla="*/ 1030111 h 1488722"/>
                <a:gd name="connsiteX24" fmla="*/ 917222 w 2342857"/>
                <a:gd name="connsiteY24" fmla="*/ 1023055 h 1488722"/>
                <a:gd name="connsiteX25" fmla="*/ 1051278 w 2342857"/>
                <a:gd name="connsiteY25" fmla="*/ 959555 h 1488722"/>
                <a:gd name="connsiteX26" fmla="*/ 1093611 w 2342857"/>
                <a:gd name="connsiteY26" fmla="*/ 938388 h 1488722"/>
                <a:gd name="connsiteX27" fmla="*/ 1135945 w 2342857"/>
                <a:gd name="connsiteY27" fmla="*/ 924277 h 1488722"/>
                <a:gd name="connsiteX28" fmla="*/ 1164167 w 2342857"/>
                <a:gd name="connsiteY28" fmla="*/ 903111 h 1488722"/>
                <a:gd name="connsiteX29" fmla="*/ 1185334 w 2342857"/>
                <a:gd name="connsiteY29" fmla="*/ 896055 h 1488722"/>
                <a:gd name="connsiteX30" fmla="*/ 1206500 w 2342857"/>
                <a:gd name="connsiteY30" fmla="*/ 874888 h 1488722"/>
                <a:gd name="connsiteX31" fmla="*/ 1227667 w 2342857"/>
                <a:gd name="connsiteY31" fmla="*/ 860777 h 1488722"/>
                <a:gd name="connsiteX32" fmla="*/ 1248834 w 2342857"/>
                <a:gd name="connsiteY32" fmla="*/ 839611 h 1488722"/>
                <a:gd name="connsiteX33" fmla="*/ 1277056 w 2342857"/>
                <a:gd name="connsiteY33" fmla="*/ 832555 h 1488722"/>
                <a:gd name="connsiteX34" fmla="*/ 1312334 w 2342857"/>
                <a:gd name="connsiteY34" fmla="*/ 818444 h 1488722"/>
                <a:gd name="connsiteX35" fmla="*/ 1354667 w 2342857"/>
                <a:gd name="connsiteY35" fmla="*/ 797277 h 1488722"/>
                <a:gd name="connsiteX36" fmla="*/ 1382889 w 2342857"/>
                <a:gd name="connsiteY36" fmla="*/ 776111 h 1488722"/>
                <a:gd name="connsiteX37" fmla="*/ 1425222 w 2342857"/>
                <a:gd name="connsiteY37" fmla="*/ 769055 h 1488722"/>
                <a:gd name="connsiteX38" fmla="*/ 1495778 w 2342857"/>
                <a:gd name="connsiteY38" fmla="*/ 733777 h 1488722"/>
                <a:gd name="connsiteX39" fmla="*/ 1524000 w 2342857"/>
                <a:gd name="connsiteY39" fmla="*/ 712611 h 1488722"/>
                <a:gd name="connsiteX40" fmla="*/ 1545167 w 2342857"/>
                <a:gd name="connsiteY40" fmla="*/ 705555 h 1488722"/>
                <a:gd name="connsiteX41" fmla="*/ 1559278 w 2342857"/>
                <a:gd name="connsiteY41" fmla="*/ 684388 h 1488722"/>
                <a:gd name="connsiteX42" fmla="*/ 1622778 w 2342857"/>
                <a:gd name="connsiteY42" fmla="*/ 649111 h 1488722"/>
                <a:gd name="connsiteX43" fmla="*/ 1658056 w 2342857"/>
                <a:gd name="connsiteY43" fmla="*/ 620888 h 1488722"/>
                <a:gd name="connsiteX44" fmla="*/ 1679222 w 2342857"/>
                <a:gd name="connsiteY44" fmla="*/ 613833 h 1488722"/>
                <a:gd name="connsiteX45" fmla="*/ 1728611 w 2342857"/>
                <a:gd name="connsiteY45" fmla="*/ 578555 h 1488722"/>
                <a:gd name="connsiteX46" fmla="*/ 1770945 w 2342857"/>
                <a:gd name="connsiteY46" fmla="*/ 550333 h 1488722"/>
                <a:gd name="connsiteX47" fmla="*/ 1792111 w 2342857"/>
                <a:gd name="connsiteY47" fmla="*/ 536222 h 1488722"/>
                <a:gd name="connsiteX48" fmla="*/ 1820334 w 2342857"/>
                <a:gd name="connsiteY48" fmla="*/ 500944 h 1488722"/>
                <a:gd name="connsiteX49" fmla="*/ 1848556 w 2342857"/>
                <a:gd name="connsiteY49" fmla="*/ 493888 h 1488722"/>
                <a:gd name="connsiteX50" fmla="*/ 1869722 w 2342857"/>
                <a:gd name="connsiteY50" fmla="*/ 479777 h 1488722"/>
                <a:gd name="connsiteX51" fmla="*/ 1905000 w 2342857"/>
                <a:gd name="connsiteY51" fmla="*/ 451555 h 1488722"/>
                <a:gd name="connsiteX52" fmla="*/ 2017889 w 2342857"/>
                <a:gd name="connsiteY52" fmla="*/ 366888 h 1488722"/>
                <a:gd name="connsiteX53" fmla="*/ 2095500 w 2342857"/>
                <a:gd name="connsiteY53" fmla="*/ 310444 h 1488722"/>
                <a:gd name="connsiteX54" fmla="*/ 2151945 w 2342857"/>
                <a:gd name="connsiteY54" fmla="*/ 261055 h 1488722"/>
                <a:gd name="connsiteX55" fmla="*/ 2215445 w 2342857"/>
                <a:gd name="connsiteY55" fmla="*/ 204611 h 1488722"/>
                <a:gd name="connsiteX56" fmla="*/ 2250722 w 2342857"/>
                <a:gd name="connsiteY56" fmla="*/ 155222 h 1488722"/>
                <a:gd name="connsiteX57" fmla="*/ 2278945 w 2342857"/>
                <a:gd name="connsiteY57" fmla="*/ 112888 h 1488722"/>
                <a:gd name="connsiteX58" fmla="*/ 2314222 w 2342857"/>
                <a:gd name="connsiteY58" fmla="*/ 84666 h 1488722"/>
                <a:gd name="connsiteX59" fmla="*/ 2335389 w 2342857"/>
                <a:gd name="connsiteY59" fmla="*/ 49388 h 1488722"/>
                <a:gd name="connsiteX60" fmla="*/ 2342445 w 2342857"/>
                <a:gd name="connsiteY60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08000 w 2342445"/>
                <a:gd name="connsiteY11" fmla="*/ 1255888 h 1488722"/>
                <a:gd name="connsiteX12" fmla="*/ 564445 w 2342445"/>
                <a:gd name="connsiteY12" fmla="*/ 1213555 h 1488722"/>
                <a:gd name="connsiteX13" fmla="*/ 585611 w 2342445"/>
                <a:gd name="connsiteY13" fmla="*/ 1206500 h 1488722"/>
                <a:gd name="connsiteX14" fmla="*/ 613834 w 2342445"/>
                <a:gd name="connsiteY14" fmla="*/ 1192388 h 1488722"/>
                <a:gd name="connsiteX15" fmla="*/ 656167 w 2342445"/>
                <a:gd name="connsiteY15" fmla="*/ 1178277 h 1488722"/>
                <a:gd name="connsiteX16" fmla="*/ 712611 w 2342445"/>
                <a:gd name="connsiteY16" fmla="*/ 1143000 h 1488722"/>
                <a:gd name="connsiteX17" fmla="*/ 733778 w 2342445"/>
                <a:gd name="connsiteY17" fmla="*/ 1128888 h 1488722"/>
                <a:gd name="connsiteX18" fmla="*/ 762000 w 2342445"/>
                <a:gd name="connsiteY18" fmla="*/ 1114777 h 1488722"/>
                <a:gd name="connsiteX19" fmla="*/ 783167 w 2342445"/>
                <a:gd name="connsiteY19" fmla="*/ 1100666 h 1488722"/>
                <a:gd name="connsiteX20" fmla="*/ 818445 w 2342445"/>
                <a:gd name="connsiteY20" fmla="*/ 1086555 h 1488722"/>
                <a:gd name="connsiteX21" fmla="*/ 853722 w 2342445"/>
                <a:gd name="connsiteY21" fmla="*/ 1051277 h 1488722"/>
                <a:gd name="connsiteX22" fmla="*/ 867834 w 2342445"/>
                <a:gd name="connsiteY22" fmla="*/ 1037166 h 1488722"/>
                <a:gd name="connsiteX23" fmla="*/ 896056 w 2342445"/>
                <a:gd name="connsiteY23" fmla="*/ 1030111 h 1488722"/>
                <a:gd name="connsiteX24" fmla="*/ 917222 w 2342445"/>
                <a:gd name="connsiteY24" fmla="*/ 1023055 h 1488722"/>
                <a:gd name="connsiteX25" fmla="*/ 1051278 w 2342445"/>
                <a:gd name="connsiteY25" fmla="*/ 959555 h 1488722"/>
                <a:gd name="connsiteX26" fmla="*/ 1093611 w 2342445"/>
                <a:gd name="connsiteY26" fmla="*/ 938388 h 1488722"/>
                <a:gd name="connsiteX27" fmla="*/ 1135945 w 2342445"/>
                <a:gd name="connsiteY27" fmla="*/ 924277 h 1488722"/>
                <a:gd name="connsiteX28" fmla="*/ 1164167 w 2342445"/>
                <a:gd name="connsiteY28" fmla="*/ 903111 h 1488722"/>
                <a:gd name="connsiteX29" fmla="*/ 1185334 w 2342445"/>
                <a:gd name="connsiteY29" fmla="*/ 896055 h 1488722"/>
                <a:gd name="connsiteX30" fmla="*/ 1206500 w 2342445"/>
                <a:gd name="connsiteY30" fmla="*/ 874888 h 1488722"/>
                <a:gd name="connsiteX31" fmla="*/ 1227667 w 2342445"/>
                <a:gd name="connsiteY31" fmla="*/ 860777 h 1488722"/>
                <a:gd name="connsiteX32" fmla="*/ 1248834 w 2342445"/>
                <a:gd name="connsiteY32" fmla="*/ 839611 h 1488722"/>
                <a:gd name="connsiteX33" fmla="*/ 1277056 w 2342445"/>
                <a:gd name="connsiteY33" fmla="*/ 832555 h 1488722"/>
                <a:gd name="connsiteX34" fmla="*/ 1312334 w 2342445"/>
                <a:gd name="connsiteY34" fmla="*/ 818444 h 1488722"/>
                <a:gd name="connsiteX35" fmla="*/ 1354667 w 2342445"/>
                <a:gd name="connsiteY35" fmla="*/ 797277 h 1488722"/>
                <a:gd name="connsiteX36" fmla="*/ 1382889 w 2342445"/>
                <a:gd name="connsiteY36" fmla="*/ 776111 h 1488722"/>
                <a:gd name="connsiteX37" fmla="*/ 1425222 w 2342445"/>
                <a:gd name="connsiteY37" fmla="*/ 769055 h 1488722"/>
                <a:gd name="connsiteX38" fmla="*/ 1495778 w 2342445"/>
                <a:gd name="connsiteY38" fmla="*/ 733777 h 1488722"/>
                <a:gd name="connsiteX39" fmla="*/ 1524000 w 2342445"/>
                <a:gd name="connsiteY39" fmla="*/ 712611 h 1488722"/>
                <a:gd name="connsiteX40" fmla="*/ 1545167 w 2342445"/>
                <a:gd name="connsiteY40" fmla="*/ 705555 h 1488722"/>
                <a:gd name="connsiteX41" fmla="*/ 1559278 w 2342445"/>
                <a:gd name="connsiteY41" fmla="*/ 684388 h 1488722"/>
                <a:gd name="connsiteX42" fmla="*/ 1622778 w 2342445"/>
                <a:gd name="connsiteY42" fmla="*/ 649111 h 1488722"/>
                <a:gd name="connsiteX43" fmla="*/ 1658056 w 2342445"/>
                <a:gd name="connsiteY43" fmla="*/ 620888 h 1488722"/>
                <a:gd name="connsiteX44" fmla="*/ 1679222 w 2342445"/>
                <a:gd name="connsiteY44" fmla="*/ 613833 h 1488722"/>
                <a:gd name="connsiteX45" fmla="*/ 1728611 w 2342445"/>
                <a:gd name="connsiteY45" fmla="*/ 578555 h 1488722"/>
                <a:gd name="connsiteX46" fmla="*/ 1770945 w 2342445"/>
                <a:gd name="connsiteY46" fmla="*/ 550333 h 1488722"/>
                <a:gd name="connsiteX47" fmla="*/ 1792111 w 2342445"/>
                <a:gd name="connsiteY47" fmla="*/ 536222 h 1488722"/>
                <a:gd name="connsiteX48" fmla="*/ 1820334 w 2342445"/>
                <a:gd name="connsiteY48" fmla="*/ 500944 h 1488722"/>
                <a:gd name="connsiteX49" fmla="*/ 1848556 w 2342445"/>
                <a:gd name="connsiteY49" fmla="*/ 493888 h 1488722"/>
                <a:gd name="connsiteX50" fmla="*/ 1869722 w 2342445"/>
                <a:gd name="connsiteY50" fmla="*/ 479777 h 1488722"/>
                <a:gd name="connsiteX51" fmla="*/ 1905000 w 2342445"/>
                <a:gd name="connsiteY51" fmla="*/ 451555 h 1488722"/>
                <a:gd name="connsiteX52" fmla="*/ 2017889 w 2342445"/>
                <a:gd name="connsiteY52" fmla="*/ 366888 h 1488722"/>
                <a:gd name="connsiteX53" fmla="*/ 2095500 w 2342445"/>
                <a:gd name="connsiteY53" fmla="*/ 310444 h 1488722"/>
                <a:gd name="connsiteX54" fmla="*/ 2151945 w 2342445"/>
                <a:gd name="connsiteY54" fmla="*/ 261055 h 1488722"/>
                <a:gd name="connsiteX55" fmla="*/ 2215445 w 2342445"/>
                <a:gd name="connsiteY55" fmla="*/ 204611 h 1488722"/>
                <a:gd name="connsiteX56" fmla="*/ 2250722 w 2342445"/>
                <a:gd name="connsiteY56" fmla="*/ 155222 h 1488722"/>
                <a:gd name="connsiteX57" fmla="*/ 2278945 w 2342445"/>
                <a:gd name="connsiteY57" fmla="*/ 112888 h 1488722"/>
                <a:gd name="connsiteX58" fmla="*/ 2314222 w 2342445"/>
                <a:gd name="connsiteY58" fmla="*/ 84666 h 1488722"/>
                <a:gd name="connsiteX59" fmla="*/ 2342445 w 2342445"/>
                <a:gd name="connsiteY59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08000 w 2342445"/>
                <a:gd name="connsiteY11" fmla="*/ 1255888 h 1488722"/>
                <a:gd name="connsiteX12" fmla="*/ 564445 w 2342445"/>
                <a:gd name="connsiteY12" fmla="*/ 1213555 h 1488722"/>
                <a:gd name="connsiteX13" fmla="*/ 585611 w 2342445"/>
                <a:gd name="connsiteY13" fmla="*/ 1206500 h 1488722"/>
                <a:gd name="connsiteX14" fmla="*/ 613834 w 2342445"/>
                <a:gd name="connsiteY14" fmla="*/ 1192388 h 1488722"/>
                <a:gd name="connsiteX15" fmla="*/ 656167 w 2342445"/>
                <a:gd name="connsiteY15" fmla="*/ 1178277 h 1488722"/>
                <a:gd name="connsiteX16" fmla="*/ 712611 w 2342445"/>
                <a:gd name="connsiteY16" fmla="*/ 1143000 h 1488722"/>
                <a:gd name="connsiteX17" fmla="*/ 733778 w 2342445"/>
                <a:gd name="connsiteY17" fmla="*/ 1128888 h 1488722"/>
                <a:gd name="connsiteX18" fmla="*/ 762000 w 2342445"/>
                <a:gd name="connsiteY18" fmla="*/ 1114777 h 1488722"/>
                <a:gd name="connsiteX19" fmla="*/ 783167 w 2342445"/>
                <a:gd name="connsiteY19" fmla="*/ 1100666 h 1488722"/>
                <a:gd name="connsiteX20" fmla="*/ 818445 w 2342445"/>
                <a:gd name="connsiteY20" fmla="*/ 1086555 h 1488722"/>
                <a:gd name="connsiteX21" fmla="*/ 853722 w 2342445"/>
                <a:gd name="connsiteY21" fmla="*/ 1051277 h 1488722"/>
                <a:gd name="connsiteX22" fmla="*/ 867834 w 2342445"/>
                <a:gd name="connsiteY22" fmla="*/ 1037166 h 1488722"/>
                <a:gd name="connsiteX23" fmla="*/ 896056 w 2342445"/>
                <a:gd name="connsiteY23" fmla="*/ 1030111 h 1488722"/>
                <a:gd name="connsiteX24" fmla="*/ 917222 w 2342445"/>
                <a:gd name="connsiteY24" fmla="*/ 1023055 h 1488722"/>
                <a:gd name="connsiteX25" fmla="*/ 1051278 w 2342445"/>
                <a:gd name="connsiteY25" fmla="*/ 959555 h 1488722"/>
                <a:gd name="connsiteX26" fmla="*/ 1093611 w 2342445"/>
                <a:gd name="connsiteY26" fmla="*/ 938388 h 1488722"/>
                <a:gd name="connsiteX27" fmla="*/ 1135945 w 2342445"/>
                <a:gd name="connsiteY27" fmla="*/ 924277 h 1488722"/>
                <a:gd name="connsiteX28" fmla="*/ 1164167 w 2342445"/>
                <a:gd name="connsiteY28" fmla="*/ 903111 h 1488722"/>
                <a:gd name="connsiteX29" fmla="*/ 1185334 w 2342445"/>
                <a:gd name="connsiteY29" fmla="*/ 896055 h 1488722"/>
                <a:gd name="connsiteX30" fmla="*/ 1206500 w 2342445"/>
                <a:gd name="connsiteY30" fmla="*/ 874888 h 1488722"/>
                <a:gd name="connsiteX31" fmla="*/ 1227667 w 2342445"/>
                <a:gd name="connsiteY31" fmla="*/ 860777 h 1488722"/>
                <a:gd name="connsiteX32" fmla="*/ 1277056 w 2342445"/>
                <a:gd name="connsiteY32" fmla="*/ 832555 h 1488722"/>
                <a:gd name="connsiteX33" fmla="*/ 1312334 w 2342445"/>
                <a:gd name="connsiteY33" fmla="*/ 818444 h 1488722"/>
                <a:gd name="connsiteX34" fmla="*/ 1354667 w 2342445"/>
                <a:gd name="connsiteY34" fmla="*/ 797277 h 1488722"/>
                <a:gd name="connsiteX35" fmla="*/ 1382889 w 2342445"/>
                <a:gd name="connsiteY35" fmla="*/ 776111 h 1488722"/>
                <a:gd name="connsiteX36" fmla="*/ 1425222 w 2342445"/>
                <a:gd name="connsiteY36" fmla="*/ 769055 h 1488722"/>
                <a:gd name="connsiteX37" fmla="*/ 1495778 w 2342445"/>
                <a:gd name="connsiteY37" fmla="*/ 733777 h 1488722"/>
                <a:gd name="connsiteX38" fmla="*/ 1524000 w 2342445"/>
                <a:gd name="connsiteY38" fmla="*/ 712611 h 1488722"/>
                <a:gd name="connsiteX39" fmla="*/ 1545167 w 2342445"/>
                <a:gd name="connsiteY39" fmla="*/ 705555 h 1488722"/>
                <a:gd name="connsiteX40" fmla="*/ 1559278 w 2342445"/>
                <a:gd name="connsiteY40" fmla="*/ 684388 h 1488722"/>
                <a:gd name="connsiteX41" fmla="*/ 1622778 w 2342445"/>
                <a:gd name="connsiteY41" fmla="*/ 649111 h 1488722"/>
                <a:gd name="connsiteX42" fmla="*/ 1658056 w 2342445"/>
                <a:gd name="connsiteY42" fmla="*/ 620888 h 1488722"/>
                <a:gd name="connsiteX43" fmla="*/ 1679222 w 2342445"/>
                <a:gd name="connsiteY43" fmla="*/ 613833 h 1488722"/>
                <a:gd name="connsiteX44" fmla="*/ 1728611 w 2342445"/>
                <a:gd name="connsiteY44" fmla="*/ 578555 h 1488722"/>
                <a:gd name="connsiteX45" fmla="*/ 1770945 w 2342445"/>
                <a:gd name="connsiteY45" fmla="*/ 550333 h 1488722"/>
                <a:gd name="connsiteX46" fmla="*/ 1792111 w 2342445"/>
                <a:gd name="connsiteY46" fmla="*/ 536222 h 1488722"/>
                <a:gd name="connsiteX47" fmla="*/ 1820334 w 2342445"/>
                <a:gd name="connsiteY47" fmla="*/ 500944 h 1488722"/>
                <a:gd name="connsiteX48" fmla="*/ 1848556 w 2342445"/>
                <a:gd name="connsiteY48" fmla="*/ 493888 h 1488722"/>
                <a:gd name="connsiteX49" fmla="*/ 1869722 w 2342445"/>
                <a:gd name="connsiteY49" fmla="*/ 479777 h 1488722"/>
                <a:gd name="connsiteX50" fmla="*/ 1905000 w 2342445"/>
                <a:gd name="connsiteY50" fmla="*/ 451555 h 1488722"/>
                <a:gd name="connsiteX51" fmla="*/ 2017889 w 2342445"/>
                <a:gd name="connsiteY51" fmla="*/ 366888 h 1488722"/>
                <a:gd name="connsiteX52" fmla="*/ 2095500 w 2342445"/>
                <a:gd name="connsiteY52" fmla="*/ 310444 h 1488722"/>
                <a:gd name="connsiteX53" fmla="*/ 2151945 w 2342445"/>
                <a:gd name="connsiteY53" fmla="*/ 261055 h 1488722"/>
                <a:gd name="connsiteX54" fmla="*/ 2215445 w 2342445"/>
                <a:gd name="connsiteY54" fmla="*/ 204611 h 1488722"/>
                <a:gd name="connsiteX55" fmla="*/ 2250722 w 2342445"/>
                <a:gd name="connsiteY55" fmla="*/ 155222 h 1488722"/>
                <a:gd name="connsiteX56" fmla="*/ 2278945 w 2342445"/>
                <a:gd name="connsiteY56" fmla="*/ 112888 h 1488722"/>
                <a:gd name="connsiteX57" fmla="*/ 2314222 w 2342445"/>
                <a:gd name="connsiteY57" fmla="*/ 84666 h 1488722"/>
                <a:gd name="connsiteX58" fmla="*/ 2342445 w 2342445"/>
                <a:gd name="connsiteY58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08000 w 2342445"/>
                <a:gd name="connsiteY11" fmla="*/ 1255888 h 1488722"/>
                <a:gd name="connsiteX12" fmla="*/ 564445 w 2342445"/>
                <a:gd name="connsiteY12" fmla="*/ 1213555 h 1488722"/>
                <a:gd name="connsiteX13" fmla="*/ 585611 w 2342445"/>
                <a:gd name="connsiteY13" fmla="*/ 1206500 h 1488722"/>
                <a:gd name="connsiteX14" fmla="*/ 613834 w 2342445"/>
                <a:gd name="connsiteY14" fmla="*/ 1192388 h 1488722"/>
                <a:gd name="connsiteX15" fmla="*/ 656167 w 2342445"/>
                <a:gd name="connsiteY15" fmla="*/ 1178277 h 1488722"/>
                <a:gd name="connsiteX16" fmla="*/ 712611 w 2342445"/>
                <a:gd name="connsiteY16" fmla="*/ 1143000 h 1488722"/>
                <a:gd name="connsiteX17" fmla="*/ 733778 w 2342445"/>
                <a:gd name="connsiteY17" fmla="*/ 1128888 h 1488722"/>
                <a:gd name="connsiteX18" fmla="*/ 762000 w 2342445"/>
                <a:gd name="connsiteY18" fmla="*/ 1114777 h 1488722"/>
                <a:gd name="connsiteX19" fmla="*/ 783167 w 2342445"/>
                <a:gd name="connsiteY19" fmla="*/ 1100666 h 1488722"/>
                <a:gd name="connsiteX20" fmla="*/ 818445 w 2342445"/>
                <a:gd name="connsiteY20" fmla="*/ 1086555 h 1488722"/>
                <a:gd name="connsiteX21" fmla="*/ 853722 w 2342445"/>
                <a:gd name="connsiteY21" fmla="*/ 1051277 h 1488722"/>
                <a:gd name="connsiteX22" fmla="*/ 896056 w 2342445"/>
                <a:gd name="connsiteY22" fmla="*/ 1030111 h 1488722"/>
                <a:gd name="connsiteX23" fmla="*/ 917222 w 2342445"/>
                <a:gd name="connsiteY23" fmla="*/ 1023055 h 1488722"/>
                <a:gd name="connsiteX24" fmla="*/ 1051278 w 2342445"/>
                <a:gd name="connsiteY24" fmla="*/ 959555 h 1488722"/>
                <a:gd name="connsiteX25" fmla="*/ 1093611 w 2342445"/>
                <a:gd name="connsiteY25" fmla="*/ 938388 h 1488722"/>
                <a:gd name="connsiteX26" fmla="*/ 1135945 w 2342445"/>
                <a:gd name="connsiteY26" fmla="*/ 924277 h 1488722"/>
                <a:gd name="connsiteX27" fmla="*/ 1164167 w 2342445"/>
                <a:gd name="connsiteY27" fmla="*/ 903111 h 1488722"/>
                <a:gd name="connsiteX28" fmla="*/ 1185334 w 2342445"/>
                <a:gd name="connsiteY28" fmla="*/ 896055 h 1488722"/>
                <a:gd name="connsiteX29" fmla="*/ 1206500 w 2342445"/>
                <a:gd name="connsiteY29" fmla="*/ 874888 h 1488722"/>
                <a:gd name="connsiteX30" fmla="*/ 1227667 w 2342445"/>
                <a:gd name="connsiteY30" fmla="*/ 860777 h 1488722"/>
                <a:gd name="connsiteX31" fmla="*/ 1277056 w 2342445"/>
                <a:gd name="connsiteY31" fmla="*/ 832555 h 1488722"/>
                <a:gd name="connsiteX32" fmla="*/ 1312334 w 2342445"/>
                <a:gd name="connsiteY32" fmla="*/ 818444 h 1488722"/>
                <a:gd name="connsiteX33" fmla="*/ 1354667 w 2342445"/>
                <a:gd name="connsiteY33" fmla="*/ 797277 h 1488722"/>
                <a:gd name="connsiteX34" fmla="*/ 1382889 w 2342445"/>
                <a:gd name="connsiteY34" fmla="*/ 776111 h 1488722"/>
                <a:gd name="connsiteX35" fmla="*/ 1425222 w 2342445"/>
                <a:gd name="connsiteY35" fmla="*/ 769055 h 1488722"/>
                <a:gd name="connsiteX36" fmla="*/ 1495778 w 2342445"/>
                <a:gd name="connsiteY36" fmla="*/ 733777 h 1488722"/>
                <a:gd name="connsiteX37" fmla="*/ 1524000 w 2342445"/>
                <a:gd name="connsiteY37" fmla="*/ 712611 h 1488722"/>
                <a:gd name="connsiteX38" fmla="*/ 1545167 w 2342445"/>
                <a:gd name="connsiteY38" fmla="*/ 705555 h 1488722"/>
                <a:gd name="connsiteX39" fmla="*/ 1559278 w 2342445"/>
                <a:gd name="connsiteY39" fmla="*/ 684388 h 1488722"/>
                <a:gd name="connsiteX40" fmla="*/ 1622778 w 2342445"/>
                <a:gd name="connsiteY40" fmla="*/ 649111 h 1488722"/>
                <a:gd name="connsiteX41" fmla="*/ 1658056 w 2342445"/>
                <a:gd name="connsiteY41" fmla="*/ 620888 h 1488722"/>
                <a:gd name="connsiteX42" fmla="*/ 1679222 w 2342445"/>
                <a:gd name="connsiteY42" fmla="*/ 613833 h 1488722"/>
                <a:gd name="connsiteX43" fmla="*/ 1728611 w 2342445"/>
                <a:gd name="connsiteY43" fmla="*/ 578555 h 1488722"/>
                <a:gd name="connsiteX44" fmla="*/ 1770945 w 2342445"/>
                <a:gd name="connsiteY44" fmla="*/ 550333 h 1488722"/>
                <a:gd name="connsiteX45" fmla="*/ 1792111 w 2342445"/>
                <a:gd name="connsiteY45" fmla="*/ 536222 h 1488722"/>
                <a:gd name="connsiteX46" fmla="*/ 1820334 w 2342445"/>
                <a:gd name="connsiteY46" fmla="*/ 500944 h 1488722"/>
                <a:gd name="connsiteX47" fmla="*/ 1848556 w 2342445"/>
                <a:gd name="connsiteY47" fmla="*/ 493888 h 1488722"/>
                <a:gd name="connsiteX48" fmla="*/ 1869722 w 2342445"/>
                <a:gd name="connsiteY48" fmla="*/ 479777 h 1488722"/>
                <a:gd name="connsiteX49" fmla="*/ 1905000 w 2342445"/>
                <a:gd name="connsiteY49" fmla="*/ 451555 h 1488722"/>
                <a:gd name="connsiteX50" fmla="*/ 2017889 w 2342445"/>
                <a:gd name="connsiteY50" fmla="*/ 366888 h 1488722"/>
                <a:gd name="connsiteX51" fmla="*/ 2095500 w 2342445"/>
                <a:gd name="connsiteY51" fmla="*/ 310444 h 1488722"/>
                <a:gd name="connsiteX52" fmla="*/ 2151945 w 2342445"/>
                <a:gd name="connsiteY52" fmla="*/ 261055 h 1488722"/>
                <a:gd name="connsiteX53" fmla="*/ 2215445 w 2342445"/>
                <a:gd name="connsiteY53" fmla="*/ 204611 h 1488722"/>
                <a:gd name="connsiteX54" fmla="*/ 2250722 w 2342445"/>
                <a:gd name="connsiteY54" fmla="*/ 155222 h 1488722"/>
                <a:gd name="connsiteX55" fmla="*/ 2278945 w 2342445"/>
                <a:gd name="connsiteY55" fmla="*/ 112888 h 1488722"/>
                <a:gd name="connsiteX56" fmla="*/ 2314222 w 2342445"/>
                <a:gd name="connsiteY56" fmla="*/ 84666 h 1488722"/>
                <a:gd name="connsiteX57" fmla="*/ 2342445 w 2342445"/>
                <a:gd name="connsiteY57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08000 w 2342445"/>
                <a:gd name="connsiteY11" fmla="*/ 1255888 h 1488722"/>
                <a:gd name="connsiteX12" fmla="*/ 564445 w 2342445"/>
                <a:gd name="connsiteY12" fmla="*/ 1213555 h 1488722"/>
                <a:gd name="connsiteX13" fmla="*/ 585611 w 2342445"/>
                <a:gd name="connsiteY13" fmla="*/ 1206500 h 1488722"/>
                <a:gd name="connsiteX14" fmla="*/ 613834 w 2342445"/>
                <a:gd name="connsiteY14" fmla="*/ 1192388 h 1488722"/>
                <a:gd name="connsiteX15" fmla="*/ 656167 w 2342445"/>
                <a:gd name="connsiteY15" fmla="*/ 1178277 h 1488722"/>
                <a:gd name="connsiteX16" fmla="*/ 712611 w 2342445"/>
                <a:gd name="connsiteY16" fmla="*/ 1143000 h 1488722"/>
                <a:gd name="connsiteX17" fmla="*/ 733778 w 2342445"/>
                <a:gd name="connsiteY17" fmla="*/ 1128888 h 1488722"/>
                <a:gd name="connsiteX18" fmla="*/ 762000 w 2342445"/>
                <a:gd name="connsiteY18" fmla="*/ 1114777 h 1488722"/>
                <a:gd name="connsiteX19" fmla="*/ 783167 w 2342445"/>
                <a:gd name="connsiteY19" fmla="*/ 1100666 h 1488722"/>
                <a:gd name="connsiteX20" fmla="*/ 853722 w 2342445"/>
                <a:gd name="connsiteY20" fmla="*/ 1051277 h 1488722"/>
                <a:gd name="connsiteX21" fmla="*/ 896056 w 2342445"/>
                <a:gd name="connsiteY21" fmla="*/ 1030111 h 1488722"/>
                <a:gd name="connsiteX22" fmla="*/ 917222 w 2342445"/>
                <a:gd name="connsiteY22" fmla="*/ 1023055 h 1488722"/>
                <a:gd name="connsiteX23" fmla="*/ 1051278 w 2342445"/>
                <a:gd name="connsiteY23" fmla="*/ 959555 h 1488722"/>
                <a:gd name="connsiteX24" fmla="*/ 1093611 w 2342445"/>
                <a:gd name="connsiteY24" fmla="*/ 938388 h 1488722"/>
                <a:gd name="connsiteX25" fmla="*/ 1135945 w 2342445"/>
                <a:gd name="connsiteY25" fmla="*/ 924277 h 1488722"/>
                <a:gd name="connsiteX26" fmla="*/ 1164167 w 2342445"/>
                <a:gd name="connsiteY26" fmla="*/ 903111 h 1488722"/>
                <a:gd name="connsiteX27" fmla="*/ 1185334 w 2342445"/>
                <a:gd name="connsiteY27" fmla="*/ 896055 h 1488722"/>
                <a:gd name="connsiteX28" fmla="*/ 1206500 w 2342445"/>
                <a:gd name="connsiteY28" fmla="*/ 874888 h 1488722"/>
                <a:gd name="connsiteX29" fmla="*/ 1227667 w 2342445"/>
                <a:gd name="connsiteY29" fmla="*/ 860777 h 1488722"/>
                <a:gd name="connsiteX30" fmla="*/ 1277056 w 2342445"/>
                <a:gd name="connsiteY30" fmla="*/ 832555 h 1488722"/>
                <a:gd name="connsiteX31" fmla="*/ 1312334 w 2342445"/>
                <a:gd name="connsiteY31" fmla="*/ 818444 h 1488722"/>
                <a:gd name="connsiteX32" fmla="*/ 1354667 w 2342445"/>
                <a:gd name="connsiteY32" fmla="*/ 797277 h 1488722"/>
                <a:gd name="connsiteX33" fmla="*/ 1382889 w 2342445"/>
                <a:gd name="connsiteY33" fmla="*/ 776111 h 1488722"/>
                <a:gd name="connsiteX34" fmla="*/ 1425222 w 2342445"/>
                <a:gd name="connsiteY34" fmla="*/ 769055 h 1488722"/>
                <a:gd name="connsiteX35" fmla="*/ 1495778 w 2342445"/>
                <a:gd name="connsiteY35" fmla="*/ 733777 h 1488722"/>
                <a:gd name="connsiteX36" fmla="*/ 1524000 w 2342445"/>
                <a:gd name="connsiteY36" fmla="*/ 712611 h 1488722"/>
                <a:gd name="connsiteX37" fmla="*/ 1545167 w 2342445"/>
                <a:gd name="connsiteY37" fmla="*/ 705555 h 1488722"/>
                <a:gd name="connsiteX38" fmla="*/ 1559278 w 2342445"/>
                <a:gd name="connsiteY38" fmla="*/ 684388 h 1488722"/>
                <a:gd name="connsiteX39" fmla="*/ 1622778 w 2342445"/>
                <a:gd name="connsiteY39" fmla="*/ 649111 h 1488722"/>
                <a:gd name="connsiteX40" fmla="*/ 1658056 w 2342445"/>
                <a:gd name="connsiteY40" fmla="*/ 620888 h 1488722"/>
                <a:gd name="connsiteX41" fmla="*/ 1679222 w 2342445"/>
                <a:gd name="connsiteY41" fmla="*/ 613833 h 1488722"/>
                <a:gd name="connsiteX42" fmla="*/ 1728611 w 2342445"/>
                <a:gd name="connsiteY42" fmla="*/ 578555 h 1488722"/>
                <a:gd name="connsiteX43" fmla="*/ 1770945 w 2342445"/>
                <a:gd name="connsiteY43" fmla="*/ 550333 h 1488722"/>
                <a:gd name="connsiteX44" fmla="*/ 1792111 w 2342445"/>
                <a:gd name="connsiteY44" fmla="*/ 536222 h 1488722"/>
                <a:gd name="connsiteX45" fmla="*/ 1820334 w 2342445"/>
                <a:gd name="connsiteY45" fmla="*/ 500944 h 1488722"/>
                <a:gd name="connsiteX46" fmla="*/ 1848556 w 2342445"/>
                <a:gd name="connsiteY46" fmla="*/ 493888 h 1488722"/>
                <a:gd name="connsiteX47" fmla="*/ 1869722 w 2342445"/>
                <a:gd name="connsiteY47" fmla="*/ 479777 h 1488722"/>
                <a:gd name="connsiteX48" fmla="*/ 1905000 w 2342445"/>
                <a:gd name="connsiteY48" fmla="*/ 451555 h 1488722"/>
                <a:gd name="connsiteX49" fmla="*/ 2017889 w 2342445"/>
                <a:gd name="connsiteY49" fmla="*/ 366888 h 1488722"/>
                <a:gd name="connsiteX50" fmla="*/ 2095500 w 2342445"/>
                <a:gd name="connsiteY50" fmla="*/ 310444 h 1488722"/>
                <a:gd name="connsiteX51" fmla="*/ 2151945 w 2342445"/>
                <a:gd name="connsiteY51" fmla="*/ 261055 h 1488722"/>
                <a:gd name="connsiteX52" fmla="*/ 2215445 w 2342445"/>
                <a:gd name="connsiteY52" fmla="*/ 204611 h 1488722"/>
                <a:gd name="connsiteX53" fmla="*/ 2250722 w 2342445"/>
                <a:gd name="connsiteY53" fmla="*/ 155222 h 1488722"/>
                <a:gd name="connsiteX54" fmla="*/ 2278945 w 2342445"/>
                <a:gd name="connsiteY54" fmla="*/ 112888 h 1488722"/>
                <a:gd name="connsiteX55" fmla="*/ 2314222 w 2342445"/>
                <a:gd name="connsiteY55" fmla="*/ 84666 h 1488722"/>
                <a:gd name="connsiteX56" fmla="*/ 2342445 w 2342445"/>
                <a:gd name="connsiteY56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64445 w 2342445"/>
                <a:gd name="connsiteY11" fmla="*/ 1213555 h 1488722"/>
                <a:gd name="connsiteX12" fmla="*/ 585611 w 2342445"/>
                <a:gd name="connsiteY12" fmla="*/ 1206500 h 1488722"/>
                <a:gd name="connsiteX13" fmla="*/ 613834 w 2342445"/>
                <a:gd name="connsiteY13" fmla="*/ 1192388 h 1488722"/>
                <a:gd name="connsiteX14" fmla="*/ 656167 w 2342445"/>
                <a:gd name="connsiteY14" fmla="*/ 1178277 h 1488722"/>
                <a:gd name="connsiteX15" fmla="*/ 712611 w 2342445"/>
                <a:gd name="connsiteY15" fmla="*/ 1143000 h 1488722"/>
                <a:gd name="connsiteX16" fmla="*/ 733778 w 2342445"/>
                <a:gd name="connsiteY16" fmla="*/ 1128888 h 1488722"/>
                <a:gd name="connsiteX17" fmla="*/ 762000 w 2342445"/>
                <a:gd name="connsiteY17" fmla="*/ 1114777 h 1488722"/>
                <a:gd name="connsiteX18" fmla="*/ 783167 w 2342445"/>
                <a:gd name="connsiteY18" fmla="*/ 1100666 h 1488722"/>
                <a:gd name="connsiteX19" fmla="*/ 853722 w 2342445"/>
                <a:gd name="connsiteY19" fmla="*/ 1051277 h 1488722"/>
                <a:gd name="connsiteX20" fmla="*/ 896056 w 2342445"/>
                <a:gd name="connsiteY20" fmla="*/ 1030111 h 1488722"/>
                <a:gd name="connsiteX21" fmla="*/ 917222 w 2342445"/>
                <a:gd name="connsiteY21" fmla="*/ 1023055 h 1488722"/>
                <a:gd name="connsiteX22" fmla="*/ 1051278 w 2342445"/>
                <a:gd name="connsiteY22" fmla="*/ 959555 h 1488722"/>
                <a:gd name="connsiteX23" fmla="*/ 1093611 w 2342445"/>
                <a:gd name="connsiteY23" fmla="*/ 938388 h 1488722"/>
                <a:gd name="connsiteX24" fmla="*/ 1135945 w 2342445"/>
                <a:gd name="connsiteY24" fmla="*/ 924277 h 1488722"/>
                <a:gd name="connsiteX25" fmla="*/ 1164167 w 2342445"/>
                <a:gd name="connsiteY25" fmla="*/ 903111 h 1488722"/>
                <a:gd name="connsiteX26" fmla="*/ 1185334 w 2342445"/>
                <a:gd name="connsiteY26" fmla="*/ 896055 h 1488722"/>
                <a:gd name="connsiteX27" fmla="*/ 1206500 w 2342445"/>
                <a:gd name="connsiteY27" fmla="*/ 874888 h 1488722"/>
                <a:gd name="connsiteX28" fmla="*/ 1227667 w 2342445"/>
                <a:gd name="connsiteY28" fmla="*/ 860777 h 1488722"/>
                <a:gd name="connsiteX29" fmla="*/ 1277056 w 2342445"/>
                <a:gd name="connsiteY29" fmla="*/ 832555 h 1488722"/>
                <a:gd name="connsiteX30" fmla="*/ 1312334 w 2342445"/>
                <a:gd name="connsiteY30" fmla="*/ 818444 h 1488722"/>
                <a:gd name="connsiteX31" fmla="*/ 1354667 w 2342445"/>
                <a:gd name="connsiteY31" fmla="*/ 797277 h 1488722"/>
                <a:gd name="connsiteX32" fmla="*/ 1382889 w 2342445"/>
                <a:gd name="connsiteY32" fmla="*/ 776111 h 1488722"/>
                <a:gd name="connsiteX33" fmla="*/ 1425222 w 2342445"/>
                <a:gd name="connsiteY33" fmla="*/ 769055 h 1488722"/>
                <a:gd name="connsiteX34" fmla="*/ 1495778 w 2342445"/>
                <a:gd name="connsiteY34" fmla="*/ 733777 h 1488722"/>
                <a:gd name="connsiteX35" fmla="*/ 1524000 w 2342445"/>
                <a:gd name="connsiteY35" fmla="*/ 712611 h 1488722"/>
                <a:gd name="connsiteX36" fmla="*/ 1545167 w 2342445"/>
                <a:gd name="connsiteY36" fmla="*/ 705555 h 1488722"/>
                <a:gd name="connsiteX37" fmla="*/ 1559278 w 2342445"/>
                <a:gd name="connsiteY37" fmla="*/ 684388 h 1488722"/>
                <a:gd name="connsiteX38" fmla="*/ 1622778 w 2342445"/>
                <a:gd name="connsiteY38" fmla="*/ 649111 h 1488722"/>
                <a:gd name="connsiteX39" fmla="*/ 1658056 w 2342445"/>
                <a:gd name="connsiteY39" fmla="*/ 620888 h 1488722"/>
                <a:gd name="connsiteX40" fmla="*/ 1679222 w 2342445"/>
                <a:gd name="connsiteY40" fmla="*/ 613833 h 1488722"/>
                <a:gd name="connsiteX41" fmla="*/ 1728611 w 2342445"/>
                <a:gd name="connsiteY41" fmla="*/ 578555 h 1488722"/>
                <a:gd name="connsiteX42" fmla="*/ 1770945 w 2342445"/>
                <a:gd name="connsiteY42" fmla="*/ 550333 h 1488722"/>
                <a:gd name="connsiteX43" fmla="*/ 1792111 w 2342445"/>
                <a:gd name="connsiteY43" fmla="*/ 536222 h 1488722"/>
                <a:gd name="connsiteX44" fmla="*/ 1820334 w 2342445"/>
                <a:gd name="connsiteY44" fmla="*/ 500944 h 1488722"/>
                <a:gd name="connsiteX45" fmla="*/ 1848556 w 2342445"/>
                <a:gd name="connsiteY45" fmla="*/ 493888 h 1488722"/>
                <a:gd name="connsiteX46" fmla="*/ 1869722 w 2342445"/>
                <a:gd name="connsiteY46" fmla="*/ 479777 h 1488722"/>
                <a:gd name="connsiteX47" fmla="*/ 1905000 w 2342445"/>
                <a:gd name="connsiteY47" fmla="*/ 451555 h 1488722"/>
                <a:gd name="connsiteX48" fmla="*/ 2017889 w 2342445"/>
                <a:gd name="connsiteY48" fmla="*/ 366888 h 1488722"/>
                <a:gd name="connsiteX49" fmla="*/ 2095500 w 2342445"/>
                <a:gd name="connsiteY49" fmla="*/ 310444 h 1488722"/>
                <a:gd name="connsiteX50" fmla="*/ 2151945 w 2342445"/>
                <a:gd name="connsiteY50" fmla="*/ 261055 h 1488722"/>
                <a:gd name="connsiteX51" fmla="*/ 2215445 w 2342445"/>
                <a:gd name="connsiteY51" fmla="*/ 204611 h 1488722"/>
                <a:gd name="connsiteX52" fmla="*/ 2250722 w 2342445"/>
                <a:gd name="connsiteY52" fmla="*/ 155222 h 1488722"/>
                <a:gd name="connsiteX53" fmla="*/ 2278945 w 2342445"/>
                <a:gd name="connsiteY53" fmla="*/ 112888 h 1488722"/>
                <a:gd name="connsiteX54" fmla="*/ 2314222 w 2342445"/>
                <a:gd name="connsiteY54" fmla="*/ 84666 h 1488722"/>
                <a:gd name="connsiteX55" fmla="*/ 2342445 w 2342445"/>
                <a:gd name="connsiteY55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64445 w 2342445"/>
                <a:gd name="connsiteY11" fmla="*/ 1213555 h 1488722"/>
                <a:gd name="connsiteX12" fmla="*/ 585611 w 2342445"/>
                <a:gd name="connsiteY12" fmla="*/ 1206500 h 1488722"/>
                <a:gd name="connsiteX13" fmla="*/ 613834 w 2342445"/>
                <a:gd name="connsiteY13" fmla="*/ 1192388 h 1488722"/>
                <a:gd name="connsiteX14" fmla="*/ 712611 w 2342445"/>
                <a:gd name="connsiteY14" fmla="*/ 1143000 h 1488722"/>
                <a:gd name="connsiteX15" fmla="*/ 733778 w 2342445"/>
                <a:gd name="connsiteY15" fmla="*/ 1128888 h 1488722"/>
                <a:gd name="connsiteX16" fmla="*/ 762000 w 2342445"/>
                <a:gd name="connsiteY16" fmla="*/ 1114777 h 1488722"/>
                <a:gd name="connsiteX17" fmla="*/ 783167 w 2342445"/>
                <a:gd name="connsiteY17" fmla="*/ 1100666 h 1488722"/>
                <a:gd name="connsiteX18" fmla="*/ 853722 w 2342445"/>
                <a:gd name="connsiteY18" fmla="*/ 1051277 h 1488722"/>
                <a:gd name="connsiteX19" fmla="*/ 896056 w 2342445"/>
                <a:gd name="connsiteY19" fmla="*/ 1030111 h 1488722"/>
                <a:gd name="connsiteX20" fmla="*/ 917222 w 2342445"/>
                <a:gd name="connsiteY20" fmla="*/ 1023055 h 1488722"/>
                <a:gd name="connsiteX21" fmla="*/ 1051278 w 2342445"/>
                <a:gd name="connsiteY21" fmla="*/ 959555 h 1488722"/>
                <a:gd name="connsiteX22" fmla="*/ 1093611 w 2342445"/>
                <a:gd name="connsiteY22" fmla="*/ 938388 h 1488722"/>
                <a:gd name="connsiteX23" fmla="*/ 1135945 w 2342445"/>
                <a:gd name="connsiteY23" fmla="*/ 924277 h 1488722"/>
                <a:gd name="connsiteX24" fmla="*/ 1164167 w 2342445"/>
                <a:gd name="connsiteY24" fmla="*/ 903111 h 1488722"/>
                <a:gd name="connsiteX25" fmla="*/ 1185334 w 2342445"/>
                <a:gd name="connsiteY25" fmla="*/ 896055 h 1488722"/>
                <a:gd name="connsiteX26" fmla="*/ 1206500 w 2342445"/>
                <a:gd name="connsiteY26" fmla="*/ 874888 h 1488722"/>
                <a:gd name="connsiteX27" fmla="*/ 1227667 w 2342445"/>
                <a:gd name="connsiteY27" fmla="*/ 860777 h 1488722"/>
                <a:gd name="connsiteX28" fmla="*/ 1277056 w 2342445"/>
                <a:gd name="connsiteY28" fmla="*/ 832555 h 1488722"/>
                <a:gd name="connsiteX29" fmla="*/ 1312334 w 2342445"/>
                <a:gd name="connsiteY29" fmla="*/ 818444 h 1488722"/>
                <a:gd name="connsiteX30" fmla="*/ 1354667 w 2342445"/>
                <a:gd name="connsiteY30" fmla="*/ 797277 h 1488722"/>
                <a:gd name="connsiteX31" fmla="*/ 1382889 w 2342445"/>
                <a:gd name="connsiteY31" fmla="*/ 776111 h 1488722"/>
                <a:gd name="connsiteX32" fmla="*/ 1425222 w 2342445"/>
                <a:gd name="connsiteY32" fmla="*/ 769055 h 1488722"/>
                <a:gd name="connsiteX33" fmla="*/ 1495778 w 2342445"/>
                <a:gd name="connsiteY33" fmla="*/ 733777 h 1488722"/>
                <a:gd name="connsiteX34" fmla="*/ 1524000 w 2342445"/>
                <a:gd name="connsiteY34" fmla="*/ 712611 h 1488722"/>
                <a:gd name="connsiteX35" fmla="*/ 1545167 w 2342445"/>
                <a:gd name="connsiteY35" fmla="*/ 705555 h 1488722"/>
                <a:gd name="connsiteX36" fmla="*/ 1559278 w 2342445"/>
                <a:gd name="connsiteY36" fmla="*/ 684388 h 1488722"/>
                <a:gd name="connsiteX37" fmla="*/ 1622778 w 2342445"/>
                <a:gd name="connsiteY37" fmla="*/ 649111 h 1488722"/>
                <a:gd name="connsiteX38" fmla="*/ 1658056 w 2342445"/>
                <a:gd name="connsiteY38" fmla="*/ 620888 h 1488722"/>
                <a:gd name="connsiteX39" fmla="*/ 1679222 w 2342445"/>
                <a:gd name="connsiteY39" fmla="*/ 613833 h 1488722"/>
                <a:gd name="connsiteX40" fmla="*/ 1728611 w 2342445"/>
                <a:gd name="connsiteY40" fmla="*/ 578555 h 1488722"/>
                <a:gd name="connsiteX41" fmla="*/ 1770945 w 2342445"/>
                <a:gd name="connsiteY41" fmla="*/ 550333 h 1488722"/>
                <a:gd name="connsiteX42" fmla="*/ 1792111 w 2342445"/>
                <a:gd name="connsiteY42" fmla="*/ 536222 h 1488722"/>
                <a:gd name="connsiteX43" fmla="*/ 1820334 w 2342445"/>
                <a:gd name="connsiteY43" fmla="*/ 500944 h 1488722"/>
                <a:gd name="connsiteX44" fmla="*/ 1848556 w 2342445"/>
                <a:gd name="connsiteY44" fmla="*/ 493888 h 1488722"/>
                <a:gd name="connsiteX45" fmla="*/ 1869722 w 2342445"/>
                <a:gd name="connsiteY45" fmla="*/ 479777 h 1488722"/>
                <a:gd name="connsiteX46" fmla="*/ 1905000 w 2342445"/>
                <a:gd name="connsiteY46" fmla="*/ 451555 h 1488722"/>
                <a:gd name="connsiteX47" fmla="*/ 2017889 w 2342445"/>
                <a:gd name="connsiteY47" fmla="*/ 366888 h 1488722"/>
                <a:gd name="connsiteX48" fmla="*/ 2095500 w 2342445"/>
                <a:gd name="connsiteY48" fmla="*/ 310444 h 1488722"/>
                <a:gd name="connsiteX49" fmla="*/ 2151945 w 2342445"/>
                <a:gd name="connsiteY49" fmla="*/ 261055 h 1488722"/>
                <a:gd name="connsiteX50" fmla="*/ 2215445 w 2342445"/>
                <a:gd name="connsiteY50" fmla="*/ 204611 h 1488722"/>
                <a:gd name="connsiteX51" fmla="*/ 2250722 w 2342445"/>
                <a:gd name="connsiteY51" fmla="*/ 155222 h 1488722"/>
                <a:gd name="connsiteX52" fmla="*/ 2278945 w 2342445"/>
                <a:gd name="connsiteY52" fmla="*/ 112888 h 1488722"/>
                <a:gd name="connsiteX53" fmla="*/ 2314222 w 2342445"/>
                <a:gd name="connsiteY53" fmla="*/ 84666 h 1488722"/>
                <a:gd name="connsiteX54" fmla="*/ 2342445 w 2342445"/>
                <a:gd name="connsiteY54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296334 w 2342445"/>
                <a:gd name="connsiteY5" fmla="*/ 1347611 h 1488722"/>
                <a:gd name="connsiteX6" fmla="*/ 317500 w 2342445"/>
                <a:gd name="connsiteY6" fmla="*/ 1333500 h 1488722"/>
                <a:gd name="connsiteX7" fmla="*/ 352778 w 2342445"/>
                <a:gd name="connsiteY7" fmla="*/ 1326444 h 1488722"/>
                <a:gd name="connsiteX8" fmla="*/ 373945 w 2342445"/>
                <a:gd name="connsiteY8" fmla="*/ 1319388 h 1488722"/>
                <a:gd name="connsiteX9" fmla="*/ 402167 w 2342445"/>
                <a:gd name="connsiteY9" fmla="*/ 1312333 h 1488722"/>
                <a:gd name="connsiteX10" fmla="*/ 486834 w 2342445"/>
                <a:gd name="connsiteY10" fmla="*/ 1262944 h 1488722"/>
                <a:gd name="connsiteX11" fmla="*/ 585611 w 2342445"/>
                <a:gd name="connsiteY11" fmla="*/ 1206500 h 1488722"/>
                <a:gd name="connsiteX12" fmla="*/ 613834 w 2342445"/>
                <a:gd name="connsiteY12" fmla="*/ 1192388 h 1488722"/>
                <a:gd name="connsiteX13" fmla="*/ 712611 w 2342445"/>
                <a:gd name="connsiteY13" fmla="*/ 1143000 h 1488722"/>
                <a:gd name="connsiteX14" fmla="*/ 733778 w 2342445"/>
                <a:gd name="connsiteY14" fmla="*/ 1128888 h 1488722"/>
                <a:gd name="connsiteX15" fmla="*/ 762000 w 2342445"/>
                <a:gd name="connsiteY15" fmla="*/ 1114777 h 1488722"/>
                <a:gd name="connsiteX16" fmla="*/ 783167 w 2342445"/>
                <a:gd name="connsiteY16" fmla="*/ 1100666 h 1488722"/>
                <a:gd name="connsiteX17" fmla="*/ 853722 w 2342445"/>
                <a:gd name="connsiteY17" fmla="*/ 1051277 h 1488722"/>
                <a:gd name="connsiteX18" fmla="*/ 896056 w 2342445"/>
                <a:gd name="connsiteY18" fmla="*/ 1030111 h 1488722"/>
                <a:gd name="connsiteX19" fmla="*/ 917222 w 2342445"/>
                <a:gd name="connsiteY19" fmla="*/ 1023055 h 1488722"/>
                <a:gd name="connsiteX20" fmla="*/ 1051278 w 2342445"/>
                <a:gd name="connsiteY20" fmla="*/ 959555 h 1488722"/>
                <a:gd name="connsiteX21" fmla="*/ 1093611 w 2342445"/>
                <a:gd name="connsiteY21" fmla="*/ 938388 h 1488722"/>
                <a:gd name="connsiteX22" fmla="*/ 1135945 w 2342445"/>
                <a:gd name="connsiteY22" fmla="*/ 924277 h 1488722"/>
                <a:gd name="connsiteX23" fmla="*/ 1164167 w 2342445"/>
                <a:gd name="connsiteY23" fmla="*/ 903111 h 1488722"/>
                <a:gd name="connsiteX24" fmla="*/ 1185334 w 2342445"/>
                <a:gd name="connsiteY24" fmla="*/ 896055 h 1488722"/>
                <a:gd name="connsiteX25" fmla="*/ 1206500 w 2342445"/>
                <a:gd name="connsiteY25" fmla="*/ 874888 h 1488722"/>
                <a:gd name="connsiteX26" fmla="*/ 1227667 w 2342445"/>
                <a:gd name="connsiteY26" fmla="*/ 860777 h 1488722"/>
                <a:gd name="connsiteX27" fmla="*/ 1277056 w 2342445"/>
                <a:gd name="connsiteY27" fmla="*/ 832555 h 1488722"/>
                <a:gd name="connsiteX28" fmla="*/ 1312334 w 2342445"/>
                <a:gd name="connsiteY28" fmla="*/ 818444 h 1488722"/>
                <a:gd name="connsiteX29" fmla="*/ 1354667 w 2342445"/>
                <a:gd name="connsiteY29" fmla="*/ 797277 h 1488722"/>
                <a:gd name="connsiteX30" fmla="*/ 1382889 w 2342445"/>
                <a:gd name="connsiteY30" fmla="*/ 776111 h 1488722"/>
                <a:gd name="connsiteX31" fmla="*/ 1425222 w 2342445"/>
                <a:gd name="connsiteY31" fmla="*/ 769055 h 1488722"/>
                <a:gd name="connsiteX32" fmla="*/ 1495778 w 2342445"/>
                <a:gd name="connsiteY32" fmla="*/ 733777 h 1488722"/>
                <a:gd name="connsiteX33" fmla="*/ 1524000 w 2342445"/>
                <a:gd name="connsiteY33" fmla="*/ 712611 h 1488722"/>
                <a:gd name="connsiteX34" fmla="*/ 1545167 w 2342445"/>
                <a:gd name="connsiteY34" fmla="*/ 705555 h 1488722"/>
                <a:gd name="connsiteX35" fmla="*/ 1559278 w 2342445"/>
                <a:gd name="connsiteY35" fmla="*/ 684388 h 1488722"/>
                <a:gd name="connsiteX36" fmla="*/ 1622778 w 2342445"/>
                <a:gd name="connsiteY36" fmla="*/ 649111 h 1488722"/>
                <a:gd name="connsiteX37" fmla="*/ 1658056 w 2342445"/>
                <a:gd name="connsiteY37" fmla="*/ 620888 h 1488722"/>
                <a:gd name="connsiteX38" fmla="*/ 1679222 w 2342445"/>
                <a:gd name="connsiteY38" fmla="*/ 613833 h 1488722"/>
                <a:gd name="connsiteX39" fmla="*/ 1728611 w 2342445"/>
                <a:gd name="connsiteY39" fmla="*/ 578555 h 1488722"/>
                <a:gd name="connsiteX40" fmla="*/ 1770945 w 2342445"/>
                <a:gd name="connsiteY40" fmla="*/ 550333 h 1488722"/>
                <a:gd name="connsiteX41" fmla="*/ 1792111 w 2342445"/>
                <a:gd name="connsiteY41" fmla="*/ 536222 h 1488722"/>
                <a:gd name="connsiteX42" fmla="*/ 1820334 w 2342445"/>
                <a:gd name="connsiteY42" fmla="*/ 500944 h 1488722"/>
                <a:gd name="connsiteX43" fmla="*/ 1848556 w 2342445"/>
                <a:gd name="connsiteY43" fmla="*/ 493888 h 1488722"/>
                <a:gd name="connsiteX44" fmla="*/ 1869722 w 2342445"/>
                <a:gd name="connsiteY44" fmla="*/ 479777 h 1488722"/>
                <a:gd name="connsiteX45" fmla="*/ 1905000 w 2342445"/>
                <a:gd name="connsiteY45" fmla="*/ 451555 h 1488722"/>
                <a:gd name="connsiteX46" fmla="*/ 2017889 w 2342445"/>
                <a:gd name="connsiteY46" fmla="*/ 366888 h 1488722"/>
                <a:gd name="connsiteX47" fmla="*/ 2095500 w 2342445"/>
                <a:gd name="connsiteY47" fmla="*/ 310444 h 1488722"/>
                <a:gd name="connsiteX48" fmla="*/ 2151945 w 2342445"/>
                <a:gd name="connsiteY48" fmla="*/ 261055 h 1488722"/>
                <a:gd name="connsiteX49" fmla="*/ 2215445 w 2342445"/>
                <a:gd name="connsiteY49" fmla="*/ 204611 h 1488722"/>
                <a:gd name="connsiteX50" fmla="*/ 2250722 w 2342445"/>
                <a:gd name="connsiteY50" fmla="*/ 155222 h 1488722"/>
                <a:gd name="connsiteX51" fmla="*/ 2278945 w 2342445"/>
                <a:gd name="connsiteY51" fmla="*/ 112888 h 1488722"/>
                <a:gd name="connsiteX52" fmla="*/ 2314222 w 2342445"/>
                <a:gd name="connsiteY52" fmla="*/ 84666 h 1488722"/>
                <a:gd name="connsiteX53" fmla="*/ 2342445 w 2342445"/>
                <a:gd name="connsiteY53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11667 w 2342445"/>
                <a:gd name="connsiteY3" fmla="*/ 1397000 h 1488722"/>
                <a:gd name="connsiteX4" fmla="*/ 246945 w 2342445"/>
                <a:gd name="connsiteY4" fmla="*/ 1375833 h 1488722"/>
                <a:gd name="connsiteX5" fmla="*/ 317500 w 2342445"/>
                <a:gd name="connsiteY5" fmla="*/ 1333500 h 1488722"/>
                <a:gd name="connsiteX6" fmla="*/ 352778 w 2342445"/>
                <a:gd name="connsiteY6" fmla="*/ 1326444 h 1488722"/>
                <a:gd name="connsiteX7" fmla="*/ 373945 w 2342445"/>
                <a:gd name="connsiteY7" fmla="*/ 1319388 h 1488722"/>
                <a:gd name="connsiteX8" fmla="*/ 402167 w 2342445"/>
                <a:gd name="connsiteY8" fmla="*/ 1312333 h 1488722"/>
                <a:gd name="connsiteX9" fmla="*/ 486834 w 2342445"/>
                <a:gd name="connsiteY9" fmla="*/ 1262944 h 1488722"/>
                <a:gd name="connsiteX10" fmla="*/ 585611 w 2342445"/>
                <a:gd name="connsiteY10" fmla="*/ 1206500 h 1488722"/>
                <a:gd name="connsiteX11" fmla="*/ 613834 w 2342445"/>
                <a:gd name="connsiteY11" fmla="*/ 1192388 h 1488722"/>
                <a:gd name="connsiteX12" fmla="*/ 712611 w 2342445"/>
                <a:gd name="connsiteY12" fmla="*/ 1143000 h 1488722"/>
                <a:gd name="connsiteX13" fmla="*/ 733778 w 2342445"/>
                <a:gd name="connsiteY13" fmla="*/ 1128888 h 1488722"/>
                <a:gd name="connsiteX14" fmla="*/ 762000 w 2342445"/>
                <a:gd name="connsiteY14" fmla="*/ 1114777 h 1488722"/>
                <a:gd name="connsiteX15" fmla="*/ 783167 w 2342445"/>
                <a:gd name="connsiteY15" fmla="*/ 1100666 h 1488722"/>
                <a:gd name="connsiteX16" fmla="*/ 853722 w 2342445"/>
                <a:gd name="connsiteY16" fmla="*/ 1051277 h 1488722"/>
                <a:gd name="connsiteX17" fmla="*/ 896056 w 2342445"/>
                <a:gd name="connsiteY17" fmla="*/ 1030111 h 1488722"/>
                <a:gd name="connsiteX18" fmla="*/ 917222 w 2342445"/>
                <a:gd name="connsiteY18" fmla="*/ 1023055 h 1488722"/>
                <a:gd name="connsiteX19" fmla="*/ 1051278 w 2342445"/>
                <a:gd name="connsiteY19" fmla="*/ 959555 h 1488722"/>
                <a:gd name="connsiteX20" fmla="*/ 1093611 w 2342445"/>
                <a:gd name="connsiteY20" fmla="*/ 938388 h 1488722"/>
                <a:gd name="connsiteX21" fmla="*/ 1135945 w 2342445"/>
                <a:gd name="connsiteY21" fmla="*/ 924277 h 1488722"/>
                <a:gd name="connsiteX22" fmla="*/ 1164167 w 2342445"/>
                <a:gd name="connsiteY22" fmla="*/ 903111 h 1488722"/>
                <a:gd name="connsiteX23" fmla="*/ 1185334 w 2342445"/>
                <a:gd name="connsiteY23" fmla="*/ 896055 h 1488722"/>
                <a:gd name="connsiteX24" fmla="*/ 1206500 w 2342445"/>
                <a:gd name="connsiteY24" fmla="*/ 874888 h 1488722"/>
                <a:gd name="connsiteX25" fmla="*/ 1227667 w 2342445"/>
                <a:gd name="connsiteY25" fmla="*/ 860777 h 1488722"/>
                <a:gd name="connsiteX26" fmla="*/ 1277056 w 2342445"/>
                <a:gd name="connsiteY26" fmla="*/ 832555 h 1488722"/>
                <a:gd name="connsiteX27" fmla="*/ 1312334 w 2342445"/>
                <a:gd name="connsiteY27" fmla="*/ 818444 h 1488722"/>
                <a:gd name="connsiteX28" fmla="*/ 1354667 w 2342445"/>
                <a:gd name="connsiteY28" fmla="*/ 797277 h 1488722"/>
                <a:gd name="connsiteX29" fmla="*/ 1382889 w 2342445"/>
                <a:gd name="connsiteY29" fmla="*/ 776111 h 1488722"/>
                <a:gd name="connsiteX30" fmla="*/ 1425222 w 2342445"/>
                <a:gd name="connsiteY30" fmla="*/ 769055 h 1488722"/>
                <a:gd name="connsiteX31" fmla="*/ 1495778 w 2342445"/>
                <a:gd name="connsiteY31" fmla="*/ 733777 h 1488722"/>
                <a:gd name="connsiteX32" fmla="*/ 1524000 w 2342445"/>
                <a:gd name="connsiteY32" fmla="*/ 712611 h 1488722"/>
                <a:gd name="connsiteX33" fmla="*/ 1545167 w 2342445"/>
                <a:gd name="connsiteY33" fmla="*/ 705555 h 1488722"/>
                <a:gd name="connsiteX34" fmla="*/ 1559278 w 2342445"/>
                <a:gd name="connsiteY34" fmla="*/ 684388 h 1488722"/>
                <a:gd name="connsiteX35" fmla="*/ 1622778 w 2342445"/>
                <a:gd name="connsiteY35" fmla="*/ 649111 h 1488722"/>
                <a:gd name="connsiteX36" fmla="*/ 1658056 w 2342445"/>
                <a:gd name="connsiteY36" fmla="*/ 620888 h 1488722"/>
                <a:gd name="connsiteX37" fmla="*/ 1679222 w 2342445"/>
                <a:gd name="connsiteY37" fmla="*/ 613833 h 1488722"/>
                <a:gd name="connsiteX38" fmla="*/ 1728611 w 2342445"/>
                <a:gd name="connsiteY38" fmla="*/ 578555 h 1488722"/>
                <a:gd name="connsiteX39" fmla="*/ 1770945 w 2342445"/>
                <a:gd name="connsiteY39" fmla="*/ 550333 h 1488722"/>
                <a:gd name="connsiteX40" fmla="*/ 1792111 w 2342445"/>
                <a:gd name="connsiteY40" fmla="*/ 536222 h 1488722"/>
                <a:gd name="connsiteX41" fmla="*/ 1820334 w 2342445"/>
                <a:gd name="connsiteY41" fmla="*/ 500944 h 1488722"/>
                <a:gd name="connsiteX42" fmla="*/ 1848556 w 2342445"/>
                <a:gd name="connsiteY42" fmla="*/ 493888 h 1488722"/>
                <a:gd name="connsiteX43" fmla="*/ 1869722 w 2342445"/>
                <a:gd name="connsiteY43" fmla="*/ 479777 h 1488722"/>
                <a:gd name="connsiteX44" fmla="*/ 1905000 w 2342445"/>
                <a:gd name="connsiteY44" fmla="*/ 451555 h 1488722"/>
                <a:gd name="connsiteX45" fmla="*/ 2017889 w 2342445"/>
                <a:gd name="connsiteY45" fmla="*/ 366888 h 1488722"/>
                <a:gd name="connsiteX46" fmla="*/ 2095500 w 2342445"/>
                <a:gd name="connsiteY46" fmla="*/ 310444 h 1488722"/>
                <a:gd name="connsiteX47" fmla="*/ 2151945 w 2342445"/>
                <a:gd name="connsiteY47" fmla="*/ 261055 h 1488722"/>
                <a:gd name="connsiteX48" fmla="*/ 2215445 w 2342445"/>
                <a:gd name="connsiteY48" fmla="*/ 204611 h 1488722"/>
                <a:gd name="connsiteX49" fmla="*/ 2250722 w 2342445"/>
                <a:gd name="connsiteY49" fmla="*/ 155222 h 1488722"/>
                <a:gd name="connsiteX50" fmla="*/ 2278945 w 2342445"/>
                <a:gd name="connsiteY50" fmla="*/ 112888 h 1488722"/>
                <a:gd name="connsiteX51" fmla="*/ 2314222 w 2342445"/>
                <a:gd name="connsiteY51" fmla="*/ 84666 h 1488722"/>
                <a:gd name="connsiteX52" fmla="*/ 2342445 w 2342445"/>
                <a:gd name="connsiteY52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17500 w 2342445"/>
                <a:gd name="connsiteY4" fmla="*/ 1333500 h 1488722"/>
                <a:gd name="connsiteX5" fmla="*/ 352778 w 2342445"/>
                <a:gd name="connsiteY5" fmla="*/ 1326444 h 1488722"/>
                <a:gd name="connsiteX6" fmla="*/ 373945 w 2342445"/>
                <a:gd name="connsiteY6" fmla="*/ 1319388 h 1488722"/>
                <a:gd name="connsiteX7" fmla="*/ 402167 w 2342445"/>
                <a:gd name="connsiteY7" fmla="*/ 1312333 h 1488722"/>
                <a:gd name="connsiteX8" fmla="*/ 486834 w 2342445"/>
                <a:gd name="connsiteY8" fmla="*/ 1262944 h 1488722"/>
                <a:gd name="connsiteX9" fmla="*/ 585611 w 2342445"/>
                <a:gd name="connsiteY9" fmla="*/ 1206500 h 1488722"/>
                <a:gd name="connsiteX10" fmla="*/ 613834 w 2342445"/>
                <a:gd name="connsiteY10" fmla="*/ 1192388 h 1488722"/>
                <a:gd name="connsiteX11" fmla="*/ 712611 w 2342445"/>
                <a:gd name="connsiteY11" fmla="*/ 1143000 h 1488722"/>
                <a:gd name="connsiteX12" fmla="*/ 733778 w 2342445"/>
                <a:gd name="connsiteY12" fmla="*/ 1128888 h 1488722"/>
                <a:gd name="connsiteX13" fmla="*/ 762000 w 2342445"/>
                <a:gd name="connsiteY13" fmla="*/ 1114777 h 1488722"/>
                <a:gd name="connsiteX14" fmla="*/ 783167 w 2342445"/>
                <a:gd name="connsiteY14" fmla="*/ 1100666 h 1488722"/>
                <a:gd name="connsiteX15" fmla="*/ 853722 w 2342445"/>
                <a:gd name="connsiteY15" fmla="*/ 1051277 h 1488722"/>
                <a:gd name="connsiteX16" fmla="*/ 896056 w 2342445"/>
                <a:gd name="connsiteY16" fmla="*/ 1030111 h 1488722"/>
                <a:gd name="connsiteX17" fmla="*/ 917222 w 2342445"/>
                <a:gd name="connsiteY17" fmla="*/ 1023055 h 1488722"/>
                <a:gd name="connsiteX18" fmla="*/ 1051278 w 2342445"/>
                <a:gd name="connsiteY18" fmla="*/ 959555 h 1488722"/>
                <a:gd name="connsiteX19" fmla="*/ 1093611 w 2342445"/>
                <a:gd name="connsiteY19" fmla="*/ 938388 h 1488722"/>
                <a:gd name="connsiteX20" fmla="*/ 1135945 w 2342445"/>
                <a:gd name="connsiteY20" fmla="*/ 924277 h 1488722"/>
                <a:gd name="connsiteX21" fmla="*/ 1164167 w 2342445"/>
                <a:gd name="connsiteY21" fmla="*/ 903111 h 1488722"/>
                <a:gd name="connsiteX22" fmla="*/ 1185334 w 2342445"/>
                <a:gd name="connsiteY22" fmla="*/ 896055 h 1488722"/>
                <a:gd name="connsiteX23" fmla="*/ 1206500 w 2342445"/>
                <a:gd name="connsiteY23" fmla="*/ 874888 h 1488722"/>
                <a:gd name="connsiteX24" fmla="*/ 1227667 w 2342445"/>
                <a:gd name="connsiteY24" fmla="*/ 860777 h 1488722"/>
                <a:gd name="connsiteX25" fmla="*/ 1277056 w 2342445"/>
                <a:gd name="connsiteY25" fmla="*/ 832555 h 1488722"/>
                <a:gd name="connsiteX26" fmla="*/ 1312334 w 2342445"/>
                <a:gd name="connsiteY26" fmla="*/ 818444 h 1488722"/>
                <a:gd name="connsiteX27" fmla="*/ 1354667 w 2342445"/>
                <a:gd name="connsiteY27" fmla="*/ 797277 h 1488722"/>
                <a:gd name="connsiteX28" fmla="*/ 1382889 w 2342445"/>
                <a:gd name="connsiteY28" fmla="*/ 776111 h 1488722"/>
                <a:gd name="connsiteX29" fmla="*/ 1425222 w 2342445"/>
                <a:gd name="connsiteY29" fmla="*/ 769055 h 1488722"/>
                <a:gd name="connsiteX30" fmla="*/ 1495778 w 2342445"/>
                <a:gd name="connsiteY30" fmla="*/ 733777 h 1488722"/>
                <a:gd name="connsiteX31" fmla="*/ 1524000 w 2342445"/>
                <a:gd name="connsiteY31" fmla="*/ 712611 h 1488722"/>
                <a:gd name="connsiteX32" fmla="*/ 1545167 w 2342445"/>
                <a:gd name="connsiteY32" fmla="*/ 705555 h 1488722"/>
                <a:gd name="connsiteX33" fmla="*/ 1559278 w 2342445"/>
                <a:gd name="connsiteY33" fmla="*/ 684388 h 1488722"/>
                <a:gd name="connsiteX34" fmla="*/ 1622778 w 2342445"/>
                <a:gd name="connsiteY34" fmla="*/ 649111 h 1488722"/>
                <a:gd name="connsiteX35" fmla="*/ 1658056 w 2342445"/>
                <a:gd name="connsiteY35" fmla="*/ 620888 h 1488722"/>
                <a:gd name="connsiteX36" fmla="*/ 1679222 w 2342445"/>
                <a:gd name="connsiteY36" fmla="*/ 613833 h 1488722"/>
                <a:gd name="connsiteX37" fmla="*/ 1728611 w 2342445"/>
                <a:gd name="connsiteY37" fmla="*/ 578555 h 1488722"/>
                <a:gd name="connsiteX38" fmla="*/ 1770945 w 2342445"/>
                <a:gd name="connsiteY38" fmla="*/ 550333 h 1488722"/>
                <a:gd name="connsiteX39" fmla="*/ 1792111 w 2342445"/>
                <a:gd name="connsiteY39" fmla="*/ 536222 h 1488722"/>
                <a:gd name="connsiteX40" fmla="*/ 1820334 w 2342445"/>
                <a:gd name="connsiteY40" fmla="*/ 500944 h 1488722"/>
                <a:gd name="connsiteX41" fmla="*/ 1848556 w 2342445"/>
                <a:gd name="connsiteY41" fmla="*/ 493888 h 1488722"/>
                <a:gd name="connsiteX42" fmla="*/ 1869722 w 2342445"/>
                <a:gd name="connsiteY42" fmla="*/ 479777 h 1488722"/>
                <a:gd name="connsiteX43" fmla="*/ 1905000 w 2342445"/>
                <a:gd name="connsiteY43" fmla="*/ 451555 h 1488722"/>
                <a:gd name="connsiteX44" fmla="*/ 2017889 w 2342445"/>
                <a:gd name="connsiteY44" fmla="*/ 366888 h 1488722"/>
                <a:gd name="connsiteX45" fmla="*/ 2095500 w 2342445"/>
                <a:gd name="connsiteY45" fmla="*/ 310444 h 1488722"/>
                <a:gd name="connsiteX46" fmla="*/ 2151945 w 2342445"/>
                <a:gd name="connsiteY46" fmla="*/ 261055 h 1488722"/>
                <a:gd name="connsiteX47" fmla="*/ 2215445 w 2342445"/>
                <a:gd name="connsiteY47" fmla="*/ 204611 h 1488722"/>
                <a:gd name="connsiteX48" fmla="*/ 2250722 w 2342445"/>
                <a:gd name="connsiteY48" fmla="*/ 155222 h 1488722"/>
                <a:gd name="connsiteX49" fmla="*/ 2278945 w 2342445"/>
                <a:gd name="connsiteY49" fmla="*/ 112888 h 1488722"/>
                <a:gd name="connsiteX50" fmla="*/ 2314222 w 2342445"/>
                <a:gd name="connsiteY50" fmla="*/ 84666 h 1488722"/>
                <a:gd name="connsiteX51" fmla="*/ 2342445 w 2342445"/>
                <a:gd name="connsiteY51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64167 w 2342445"/>
                <a:gd name="connsiteY20" fmla="*/ 903111 h 1488722"/>
                <a:gd name="connsiteX21" fmla="*/ 1185334 w 2342445"/>
                <a:gd name="connsiteY21" fmla="*/ 896055 h 1488722"/>
                <a:gd name="connsiteX22" fmla="*/ 1206500 w 2342445"/>
                <a:gd name="connsiteY22" fmla="*/ 874888 h 1488722"/>
                <a:gd name="connsiteX23" fmla="*/ 1227667 w 2342445"/>
                <a:gd name="connsiteY23" fmla="*/ 860777 h 1488722"/>
                <a:gd name="connsiteX24" fmla="*/ 1277056 w 2342445"/>
                <a:gd name="connsiteY24" fmla="*/ 832555 h 1488722"/>
                <a:gd name="connsiteX25" fmla="*/ 1312334 w 2342445"/>
                <a:gd name="connsiteY25" fmla="*/ 818444 h 1488722"/>
                <a:gd name="connsiteX26" fmla="*/ 1354667 w 2342445"/>
                <a:gd name="connsiteY26" fmla="*/ 797277 h 1488722"/>
                <a:gd name="connsiteX27" fmla="*/ 1382889 w 2342445"/>
                <a:gd name="connsiteY27" fmla="*/ 776111 h 1488722"/>
                <a:gd name="connsiteX28" fmla="*/ 1425222 w 2342445"/>
                <a:gd name="connsiteY28" fmla="*/ 769055 h 1488722"/>
                <a:gd name="connsiteX29" fmla="*/ 1495778 w 2342445"/>
                <a:gd name="connsiteY29" fmla="*/ 733777 h 1488722"/>
                <a:gd name="connsiteX30" fmla="*/ 1524000 w 2342445"/>
                <a:gd name="connsiteY30" fmla="*/ 712611 h 1488722"/>
                <a:gd name="connsiteX31" fmla="*/ 1545167 w 2342445"/>
                <a:gd name="connsiteY31" fmla="*/ 705555 h 1488722"/>
                <a:gd name="connsiteX32" fmla="*/ 1559278 w 2342445"/>
                <a:gd name="connsiteY32" fmla="*/ 684388 h 1488722"/>
                <a:gd name="connsiteX33" fmla="*/ 1622778 w 2342445"/>
                <a:gd name="connsiteY33" fmla="*/ 649111 h 1488722"/>
                <a:gd name="connsiteX34" fmla="*/ 1658056 w 2342445"/>
                <a:gd name="connsiteY34" fmla="*/ 620888 h 1488722"/>
                <a:gd name="connsiteX35" fmla="*/ 1679222 w 2342445"/>
                <a:gd name="connsiteY35" fmla="*/ 613833 h 1488722"/>
                <a:gd name="connsiteX36" fmla="*/ 1728611 w 2342445"/>
                <a:gd name="connsiteY36" fmla="*/ 578555 h 1488722"/>
                <a:gd name="connsiteX37" fmla="*/ 1770945 w 2342445"/>
                <a:gd name="connsiteY37" fmla="*/ 550333 h 1488722"/>
                <a:gd name="connsiteX38" fmla="*/ 1792111 w 2342445"/>
                <a:gd name="connsiteY38" fmla="*/ 536222 h 1488722"/>
                <a:gd name="connsiteX39" fmla="*/ 1820334 w 2342445"/>
                <a:gd name="connsiteY39" fmla="*/ 500944 h 1488722"/>
                <a:gd name="connsiteX40" fmla="*/ 1848556 w 2342445"/>
                <a:gd name="connsiteY40" fmla="*/ 493888 h 1488722"/>
                <a:gd name="connsiteX41" fmla="*/ 1869722 w 2342445"/>
                <a:gd name="connsiteY41" fmla="*/ 479777 h 1488722"/>
                <a:gd name="connsiteX42" fmla="*/ 1905000 w 2342445"/>
                <a:gd name="connsiteY42" fmla="*/ 451555 h 1488722"/>
                <a:gd name="connsiteX43" fmla="*/ 2017889 w 2342445"/>
                <a:gd name="connsiteY43" fmla="*/ 366888 h 1488722"/>
                <a:gd name="connsiteX44" fmla="*/ 2095500 w 2342445"/>
                <a:gd name="connsiteY44" fmla="*/ 310444 h 1488722"/>
                <a:gd name="connsiteX45" fmla="*/ 2151945 w 2342445"/>
                <a:gd name="connsiteY45" fmla="*/ 261055 h 1488722"/>
                <a:gd name="connsiteX46" fmla="*/ 2215445 w 2342445"/>
                <a:gd name="connsiteY46" fmla="*/ 204611 h 1488722"/>
                <a:gd name="connsiteX47" fmla="*/ 2250722 w 2342445"/>
                <a:gd name="connsiteY47" fmla="*/ 155222 h 1488722"/>
                <a:gd name="connsiteX48" fmla="*/ 2278945 w 2342445"/>
                <a:gd name="connsiteY48" fmla="*/ 112888 h 1488722"/>
                <a:gd name="connsiteX49" fmla="*/ 2314222 w 2342445"/>
                <a:gd name="connsiteY49" fmla="*/ 84666 h 1488722"/>
                <a:gd name="connsiteX50" fmla="*/ 2342445 w 2342445"/>
                <a:gd name="connsiteY50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64167 w 2342445"/>
                <a:gd name="connsiteY20" fmla="*/ 903111 h 1488722"/>
                <a:gd name="connsiteX21" fmla="*/ 1185334 w 2342445"/>
                <a:gd name="connsiteY21" fmla="*/ 896055 h 1488722"/>
                <a:gd name="connsiteX22" fmla="*/ 1206500 w 2342445"/>
                <a:gd name="connsiteY22" fmla="*/ 874888 h 1488722"/>
                <a:gd name="connsiteX23" fmla="*/ 1227667 w 2342445"/>
                <a:gd name="connsiteY23" fmla="*/ 860777 h 1488722"/>
                <a:gd name="connsiteX24" fmla="*/ 1277056 w 2342445"/>
                <a:gd name="connsiteY24" fmla="*/ 832555 h 1488722"/>
                <a:gd name="connsiteX25" fmla="*/ 1312334 w 2342445"/>
                <a:gd name="connsiteY25" fmla="*/ 818444 h 1488722"/>
                <a:gd name="connsiteX26" fmla="*/ 1354667 w 2342445"/>
                <a:gd name="connsiteY26" fmla="*/ 797277 h 1488722"/>
                <a:gd name="connsiteX27" fmla="*/ 1382889 w 2342445"/>
                <a:gd name="connsiteY27" fmla="*/ 776111 h 1488722"/>
                <a:gd name="connsiteX28" fmla="*/ 1425222 w 2342445"/>
                <a:gd name="connsiteY28" fmla="*/ 769055 h 1488722"/>
                <a:gd name="connsiteX29" fmla="*/ 1495778 w 2342445"/>
                <a:gd name="connsiteY29" fmla="*/ 733777 h 1488722"/>
                <a:gd name="connsiteX30" fmla="*/ 1524000 w 2342445"/>
                <a:gd name="connsiteY30" fmla="*/ 712611 h 1488722"/>
                <a:gd name="connsiteX31" fmla="*/ 1545167 w 2342445"/>
                <a:gd name="connsiteY31" fmla="*/ 705555 h 1488722"/>
                <a:gd name="connsiteX32" fmla="*/ 1559278 w 2342445"/>
                <a:gd name="connsiteY32" fmla="*/ 684388 h 1488722"/>
                <a:gd name="connsiteX33" fmla="*/ 1622778 w 2342445"/>
                <a:gd name="connsiteY33" fmla="*/ 649111 h 1488722"/>
                <a:gd name="connsiteX34" fmla="*/ 1658056 w 2342445"/>
                <a:gd name="connsiteY34" fmla="*/ 620888 h 1488722"/>
                <a:gd name="connsiteX35" fmla="*/ 1679222 w 2342445"/>
                <a:gd name="connsiteY35" fmla="*/ 613833 h 1488722"/>
                <a:gd name="connsiteX36" fmla="*/ 1728611 w 2342445"/>
                <a:gd name="connsiteY36" fmla="*/ 578555 h 1488722"/>
                <a:gd name="connsiteX37" fmla="*/ 1770945 w 2342445"/>
                <a:gd name="connsiteY37" fmla="*/ 550333 h 1488722"/>
                <a:gd name="connsiteX38" fmla="*/ 1792111 w 2342445"/>
                <a:gd name="connsiteY38" fmla="*/ 536222 h 1488722"/>
                <a:gd name="connsiteX39" fmla="*/ 1848556 w 2342445"/>
                <a:gd name="connsiteY39" fmla="*/ 493888 h 1488722"/>
                <a:gd name="connsiteX40" fmla="*/ 1869722 w 2342445"/>
                <a:gd name="connsiteY40" fmla="*/ 479777 h 1488722"/>
                <a:gd name="connsiteX41" fmla="*/ 1905000 w 2342445"/>
                <a:gd name="connsiteY41" fmla="*/ 451555 h 1488722"/>
                <a:gd name="connsiteX42" fmla="*/ 2017889 w 2342445"/>
                <a:gd name="connsiteY42" fmla="*/ 366888 h 1488722"/>
                <a:gd name="connsiteX43" fmla="*/ 2095500 w 2342445"/>
                <a:gd name="connsiteY43" fmla="*/ 310444 h 1488722"/>
                <a:gd name="connsiteX44" fmla="*/ 2151945 w 2342445"/>
                <a:gd name="connsiteY44" fmla="*/ 261055 h 1488722"/>
                <a:gd name="connsiteX45" fmla="*/ 2215445 w 2342445"/>
                <a:gd name="connsiteY45" fmla="*/ 204611 h 1488722"/>
                <a:gd name="connsiteX46" fmla="*/ 2250722 w 2342445"/>
                <a:gd name="connsiteY46" fmla="*/ 155222 h 1488722"/>
                <a:gd name="connsiteX47" fmla="*/ 2278945 w 2342445"/>
                <a:gd name="connsiteY47" fmla="*/ 112888 h 1488722"/>
                <a:gd name="connsiteX48" fmla="*/ 2314222 w 2342445"/>
                <a:gd name="connsiteY48" fmla="*/ 84666 h 1488722"/>
                <a:gd name="connsiteX49" fmla="*/ 2342445 w 2342445"/>
                <a:gd name="connsiteY49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64167 w 2342445"/>
                <a:gd name="connsiteY20" fmla="*/ 903111 h 1488722"/>
                <a:gd name="connsiteX21" fmla="*/ 1185334 w 2342445"/>
                <a:gd name="connsiteY21" fmla="*/ 896055 h 1488722"/>
                <a:gd name="connsiteX22" fmla="*/ 1206500 w 2342445"/>
                <a:gd name="connsiteY22" fmla="*/ 874888 h 1488722"/>
                <a:gd name="connsiteX23" fmla="*/ 1227667 w 2342445"/>
                <a:gd name="connsiteY23" fmla="*/ 860777 h 1488722"/>
                <a:gd name="connsiteX24" fmla="*/ 1277056 w 2342445"/>
                <a:gd name="connsiteY24" fmla="*/ 832555 h 1488722"/>
                <a:gd name="connsiteX25" fmla="*/ 1312334 w 2342445"/>
                <a:gd name="connsiteY25" fmla="*/ 818444 h 1488722"/>
                <a:gd name="connsiteX26" fmla="*/ 1354667 w 2342445"/>
                <a:gd name="connsiteY26" fmla="*/ 797277 h 1488722"/>
                <a:gd name="connsiteX27" fmla="*/ 1382889 w 2342445"/>
                <a:gd name="connsiteY27" fmla="*/ 776111 h 1488722"/>
                <a:gd name="connsiteX28" fmla="*/ 1425222 w 2342445"/>
                <a:gd name="connsiteY28" fmla="*/ 769055 h 1488722"/>
                <a:gd name="connsiteX29" fmla="*/ 1495778 w 2342445"/>
                <a:gd name="connsiteY29" fmla="*/ 733777 h 1488722"/>
                <a:gd name="connsiteX30" fmla="*/ 1524000 w 2342445"/>
                <a:gd name="connsiteY30" fmla="*/ 712611 h 1488722"/>
                <a:gd name="connsiteX31" fmla="*/ 1559278 w 2342445"/>
                <a:gd name="connsiteY31" fmla="*/ 684388 h 1488722"/>
                <a:gd name="connsiteX32" fmla="*/ 1622778 w 2342445"/>
                <a:gd name="connsiteY32" fmla="*/ 649111 h 1488722"/>
                <a:gd name="connsiteX33" fmla="*/ 1658056 w 2342445"/>
                <a:gd name="connsiteY33" fmla="*/ 620888 h 1488722"/>
                <a:gd name="connsiteX34" fmla="*/ 1679222 w 2342445"/>
                <a:gd name="connsiteY34" fmla="*/ 613833 h 1488722"/>
                <a:gd name="connsiteX35" fmla="*/ 1728611 w 2342445"/>
                <a:gd name="connsiteY35" fmla="*/ 578555 h 1488722"/>
                <a:gd name="connsiteX36" fmla="*/ 1770945 w 2342445"/>
                <a:gd name="connsiteY36" fmla="*/ 550333 h 1488722"/>
                <a:gd name="connsiteX37" fmla="*/ 1792111 w 2342445"/>
                <a:gd name="connsiteY37" fmla="*/ 536222 h 1488722"/>
                <a:gd name="connsiteX38" fmla="*/ 1848556 w 2342445"/>
                <a:gd name="connsiteY38" fmla="*/ 493888 h 1488722"/>
                <a:gd name="connsiteX39" fmla="*/ 1869722 w 2342445"/>
                <a:gd name="connsiteY39" fmla="*/ 479777 h 1488722"/>
                <a:gd name="connsiteX40" fmla="*/ 1905000 w 2342445"/>
                <a:gd name="connsiteY40" fmla="*/ 451555 h 1488722"/>
                <a:gd name="connsiteX41" fmla="*/ 2017889 w 2342445"/>
                <a:gd name="connsiteY41" fmla="*/ 366888 h 1488722"/>
                <a:gd name="connsiteX42" fmla="*/ 2095500 w 2342445"/>
                <a:gd name="connsiteY42" fmla="*/ 310444 h 1488722"/>
                <a:gd name="connsiteX43" fmla="*/ 2151945 w 2342445"/>
                <a:gd name="connsiteY43" fmla="*/ 261055 h 1488722"/>
                <a:gd name="connsiteX44" fmla="*/ 2215445 w 2342445"/>
                <a:gd name="connsiteY44" fmla="*/ 204611 h 1488722"/>
                <a:gd name="connsiteX45" fmla="*/ 2250722 w 2342445"/>
                <a:gd name="connsiteY45" fmla="*/ 155222 h 1488722"/>
                <a:gd name="connsiteX46" fmla="*/ 2278945 w 2342445"/>
                <a:gd name="connsiteY46" fmla="*/ 112888 h 1488722"/>
                <a:gd name="connsiteX47" fmla="*/ 2314222 w 2342445"/>
                <a:gd name="connsiteY47" fmla="*/ 84666 h 1488722"/>
                <a:gd name="connsiteX48" fmla="*/ 2342445 w 2342445"/>
                <a:gd name="connsiteY48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64167 w 2342445"/>
                <a:gd name="connsiteY20" fmla="*/ 903111 h 1488722"/>
                <a:gd name="connsiteX21" fmla="*/ 1185334 w 2342445"/>
                <a:gd name="connsiteY21" fmla="*/ 896055 h 1488722"/>
                <a:gd name="connsiteX22" fmla="*/ 1206500 w 2342445"/>
                <a:gd name="connsiteY22" fmla="*/ 874888 h 1488722"/>
                <a:gd name="connsiteX23" fmla="*/ 1227667 w 2342445"/>
                <a:gd name="connsiteY23" fmla="*/ 860777 h 1488722"/>
                <a:gd name="connsiteX24" fmla="*/ 1277056 w 2342445"/>
                <a:gd name="connsiteY24" fmla="*/ 832555 h 1488722"/>
                <a:gd name="connsiteX25" fmla="*/ 1312334 w 2342445"/>
                <a:gd name="connsiteY25" fmla="*/ 818444 h 1488722"/>
                <a:gd name="connsiteX26" fmla="*/ 1354667 w 2342445"/>
                <a:gd name="connsiteY26" fmla="*/ 797277 h 1488722"/>
                <a:gd name="connsiteX27" fmla="*/ 1425222 w 2342445"/>
                <a:gd name="connsiteY27" fmla="*/ 769055 h 1488722"/>
                <a:gd name="connsiteX28" fmla="*/ 1495778 w 2342445"/>
                <a:gd name="connsiteY28" fmla="*/ 733777 h 1488722"/>
                <a:gd name="connsiteX29" fmla="*/ 1524000 w 2342445"/>
                <a:gd name="connsiteY29" fmla="*/ 712611 h 1488722"/>
                <a:gd name="connsiteX30" fmla="*/ 1559278 w 2342445"/>
                <a:gd name="connsiteY30" fmla="*/ 684388 h 1488722"/>
                <a:gd name="connsiteX31" fmla="*/ 1622778 w 2342445"/>
                <a:gd name="connsiteY31" fmla="*/ 649111 h 1488722"/>
                <a:gd name="connsiteX32" fmla="*/ 1658056 w 2342445"/>
                <a:gd name="connsiteY32" fmla="*/ 620888 h 1488722"/>
                <a:gd name="connsiteX33" fmla="*/ 1679222 w 2342445"/>
                <a:gd name="connsiteY33" fmla="*/ 613833 h 1488722"/>
                <a:gd name="connsiteX34" fmla="*/ 1728611 w 2342445"/>
                <a:gd name="connsiteY34" fmla="*/ 578555 h 1488722"/>
                <a:gd name="connsiteX35" fmla="*/ 1770945 w 2342445"/>
                <a:gd name="connsiteY35" fmla="*/ 550333 h 1488722"/>
                <a:gd name="connsiteX36" fmla="*/ 1792111 w 2342445"/>
                <a:gd name="connsiteY36" fmla="*/ 536222 h 1488722"/>
                <a:gd name="connsiteX37" fmla="*/ 1848556 w 2342445"/>
                <a:gd name="connsiteY37" fmla="*/ 493888 h 1488722"/>
                <a:gd name="connsiteX38" fmla="*/ 1869722 w 2342445"/>
                <a:gd name="connsiteY38" fmla="*/ 479777 h 1488722"/>
                <a:gd name="connsiteX39" fmla="*/ 1905000 w 2342445"/>
                <a:gd name="connsiteY39" fmla="*/ 451555 h 1488722"/>
                <a:gd name="connsiteX40" fmla="*/ 2017889 w 2342445"/>
                <a:gd name="connsiteY40" fmla="*/ 366888 h 1488722"/>
                <a:gd name="connsiteX41" fmla="*/ 2095500 w 2342445"/>
                <a:gd name="connsiteY41" fmla="*/ 310444 h 1488722"/>
                <a:gd name="connsiteX42" fmla="*/ 2151945 w 2342445"/>
                <a:gd name="connsiteY42" fmla="*/ 261055 h 1488722"/>
                <a:gd name="connsiteX43" fmla="*/ 2215445 w 2342445"/>
                <a:gd name="connsiteY43" fmla="*/ 204611 h 1488722"/>
                <a:gd name="connsiteX44" fmla="*/ 2250722 w 2342445"/>
                <a:gd name="connsiteY44" fmla="*/ 155222 h 1488722"/>
                <a:gd name="connsiteX45" fmla="*/ 2278945 w 2342445"/>
                <a:gd name="connsiteY45" fmla="*/ 112888 h 1488722"/>
                <a:gd name="connsiteX46" fmla="*/ 2314222 w 2342445"/>
                <a:gd name="connsiteY46" fmla="*/ 84666 h 1488722"/>
                <a:gd name="connsiteX47" fmla="*/ 2342445 w 2342445"/>
                <a:gd name="connsiteY47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85334 w 2342445"/>
                <a:gd name="connsiteY20" fmla="*/ 896055 h 1488722"/>
                <a:gd name="connsiteX21" fmla="*/ 1206500 w 2342445"/>
                <a:gd name="connsiteY21" fmla="*/ 874888 h 1488722"/>
                <a:gd name="connsiteX22" fmla="*/ 1227667 w 2342445"/>
                <a:gd name="connsiteY22" fmla="*/ 860777 h 1488722"/>
                <a:gd name="connsiteX23" fmla="*/ 1277056 w 2342445"/>
                <a:gd name="connsiteY23" fmla="*/ 832555 h 1488722"/>
                <a:gd name="connsiteX24" fmla="*/ 1312334 w 2342445"/>
                <a:gd name="connsiteY24" fmla="*/ 818444 h 1488722"/>
                <a:gd name="connsiteX25" fmla="*/ 1354667 w 2342445"/>
                <a:gd name="connsiteY25" fmla="*/ 797277 h 1488722"/>
                <a:gd name="connsiteX26" fmla="*/ 1425222 w 2342445"/>
                <a:gd name="connsiteY26" fmla="*/ 769055 h 1488722"/>
                <a:gd name="connsiteX27" fmla="*/ 1495778 w 2342445"/>
                <a:gd name="connsiteY27" fmla="*/ 733777 h 1488722"/>
                <a:gd name="connsiteX28" fmla="*/ 1524000 w 2342445"/>
                <a:gd name="connsiteY28" fmla="*/ 712611 h 1488722"/>
                <a:gd name="connsiteX29" fmla="*/ 1559278 w 2342445"/>
                <a:gd name="connsiteY29" fmla="*/ 684388 h 1488722"/>
                <a:gd name="connsiteX30" fmla="*/ 1622778 w 2342445"/>
                <a:gd name="connsiteY30" fmla="*/ 649111 h 1488722"/>
                <a:gd name="connsiteX31" fmla="*/ 1658056 w 2342445"/>
                <a:gd name="connsiteY31" fmla="*/ 620888 h 1488722"/>
                <a:gd name="connsiteX32" fmla="*/ 1679222 w 2342445"/>
                <a:gd name="connsiteY32" fmla="*/ 613833 h 1488722"/>
                <a:gd name="connsiteX33" fmla="*/ 1728611 w 2342445"/>
                <a:gd name="connsiteY33" fmla="*/ 578555 h 1488722"/>
                <a:gd name="connsiteX34" fmla="*/ 1770945 w 2342445"/>
                <a:gd name="connsiteY34" fmla="*/ 550333 h 1488722"/>
                <a:gd name="connsiteX35" fmla="*/ 1792111 w 2342445"/>
                <a:gd name="connsiteY35" fmla="*/ 536222 h 1488722"/>
                <a:gd name="connsiteX36" fmla="*/ 1848556 w 2342445"/>
                <a:gd name="connsiteY36" fmla="*/ 493888 h 1488722"/>
                <a:gd name="connsiteX37" fmla="*/ 1869722 w 2342445"/>
                <a:gd name="connsiteY37" fmla="*/ 479777 h 1488722"/>
                <a:gd name="connsiteX38" fmla="*/ 1905000 w 2342445"/>
                <a:gd name="connsiteY38" fmla="*/ 451555 h 1488722"/>
                <a:gd name="connsiteX39" fmla="*/ 2017889 w 2342445"/>
                <a:gd name="connsiteY39" fmla="*/ 366888 h 1488722"/>
                <a:gd name="connsiteX40" fmla="*/ 2095500 w 2342445"/>
                <a:gd name="connsiteY40" fmla="*/ 310444 h 1488722"/>
                <a:gd name="connsiteX41" fmla="*/ 2151945 w 2342445"/>
                <a:gd name="connsiteY41" fmla="*/ 261055 h 1488722"/>
                <a:gd name="connsiteX42" fmla="*/ 2215445 w 2342445"/>
                <a:gd name="connsiteY42" fmla="*/ 204611 h 1488722"/>
                <a:gd name="connsiteX43" fmla="*/ 2250722 w 2342445"/>
                <a:gd name="connsiteY43" fmla="*/ 155222 h 1488722"/>
                <a:gd name="connsiteX44" fmla="*/ 2278945 w 2342445"/>
                <a:gd name="connsiteY44" fmla="*/ 112888 h 1488722"/>
                <a:gd name="connsiteX45" fmla="*/ 2314222 w 2342445"/>
                <a:gd name="connsiteY45" fmla="*/ 84666 h 1488722"/>
                <a:gd name="connsiteX46" fmla="*/ 2342445 w 2342445"/>
                <a:gd name="connsiteY46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85334 w 2342445"/>
                <a:gd name="connsiteY20" fmla="*/ 896055 h 1488722"/>
                <a:gd name="connsiteX21" fmla="*/ 1206500 w 2342445"/>
                <a:gd name="connsiteY21" fmla="*/ 874888 h 1488722"/>
                <a:gd name="connsiteX22" fmla="*/ 1227667 w 2342445"/>
                <a:gd name="connsiteY22" fmla="*/ 860777 h 1488722"/>
                <a:gd name="connsiteX23" fmla="*/ 1277056 w 2342445"/>
                <a:gd name="connsiteY23" fmla="*/ 832555 h 1488722"/>
                <a:gd name="connsiteX24" fmla="*/ 1312334 w 2342445"/>
                <a:gd name="connsiteY24" fmla="*/ 818444 h 1488722"/>
                <a:gd name="connsiteX25" fmla="*/ 1354667 w 2342445"/>
                <a:gd name="connsiteY25" fmla="*/ 797277 h 1488722"/>
                <a:gd name="connsiteX26" fmla="*/ 1425222 w 2342445"/>
                <a:gd name="connsiteY26" fmla="*/ 769055 h 1488722"/>
                <a:gd name="connsiteX27" fmla="*/ 1524000 w 2342445"/>
                <a:gd name="connsiteY27" fmla="*/ 712611 h 1488722"/>
                <a:gd name="connsiteX28" fmla="*/ 1559278 w 2342445"/>
                <a:gd name="connsiteY28" fmla="*/ 684388 h 1488722"/>
                <a:gd name="connsiteX29" fmla="*/ 1622778 w 2342445"/>
                <a:gd name="connsiteY29" fmla="*/ 649111 h 1488722"/>
                <a:gd name="connsiteX30" fmla="*/ 1658056 w 2342445"/>
                <a:gd name="connsiteY30" fmla="*/ 620888 h 1488722"/>
                <a:gd name="connsiteX31" fmla="*/ 1679222 w 2342445"/>
                <a:gd name="connsiteY31" fmla="*/ 613833 h 1488722"/>
                <a:gd name="connsiteX32" fmla="*/ 1728611 w 2342445"/>
                <a:gd name="connsiteY32" fmla="*/ 578555 h 1488722"/>
                <a:gd name="connsiteX33" fmla="*/ 1770945 w 2342445"/>
                <a:gd name="connsiteY33" fmla="*/ 550333 h 1488722"/>
                <a:gd name="connsiteX34" fmla="*/ 1792111 w 2342445"/>
                <a:gd name="connsiteY34" fmla="*/ 536222 h 1488722"/>
                <a:gd name="connsiteX35" fmla="*/ 1848556 w 2342445"/>
                <a:gd name="connsiteY35" fmla="*/ 493888 h 1488722"/>
                <a:gd name="connsiteX36" fmla="*/ 1869722 w 2342445"/>
                <a:gd name="connsiteY36" fmla="*/ 479777 h 1488722"/>
                <a:gd name="connsiteX37" fmla="*/ 1905000 w 2342445"/>
                <a:gd name="connsiteY37" fmla="*/ 451555 h 1488722"/>
                <a:gd name="connsiteX38" fmla="*/ 2017889 w 2342445"/>
                <a:gd name="connsiteY38" fmla="*/ 366888 h 1488722"/>
                <a:gd name="connsiteX39" fmla="*/ 2095500 w 2342445"/>
                <a:gd name="connsiteY39" fmla="*/ 310444 h 1488722"/>
                <a:gd name="connsiteX40" fmla="*/ 2151945 w 2342445"/>
                <a:gd name="connsiteY40" fmla="*/ 261055 h 1488722"/>
                <a:gd name="connsiteX41" fmla="*/ 2215445 w 2342445"/>
                <a:gd name="connsiteY41" fmla="*/ 204611 h 1488722"/>
                <a:gd name="connsiteX42" fmla="*/ 2250722 w 2342445"/>
                <a:gd name="connsiteY42" fmla="*/ 155222 h 1488722"/>
                <a:gd name="connsiteX43" fmla="*/ 2278945 w 2342445"/>
                <a:gd name="connsiteY43" fmla="*/ 112888 h 1488722"/>
                <a:gd name="connsiteX44" fmla="*/ 2314222 w 2342445"/>
                <a:gd name="connsiteY44" fmla="*/ 84666 h 1488722"/>
                <a:gd name="connsiteX45" fmla="*/ 2342445 w 2342445"/>
                <a:gd name="connsiteY45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53722 w 2342445"/>
                <a:gd name="connsiteY14" fmla="*/ 1051277 h 1488722"/>
                <a:gd name="connsiteX15" fmla="*/ 896056 w 2342445"/>
                <a:gd name="connsiteY15" fmla="*/ 1030111 h 1488722"/>
                <a:gd name="connsiteX16" fmla="*/ 917222 w 2342445"/>
                <a:gd name="connsiteY16" fmla="*/ 1023055 h 1488722"/>
                <a:gd name="connsiteX17" fmla="*/ 1051278 w 2342445"/>
                <a:gd name="connsiteY17" fmla="*/ 959555 h 1488722"/>
                <a:gd name="connsiteX18" fmla="*/ 1093611 w 2342445"/>
                <a:gd name="connsiteY18" fmla="*/ 938388 h 1488722"/>
                <a:gd name="connsiteX19" fmla="*/ 1135945 w 2342445"/>
                <a:gd name="connsiteY19" fmla="*/ 924277 h 1488722"/>
                <a:gd name="connsiteX20" fmla="*/ 1185334 w 2342445"/>
                <a:gd name="connsiteY20" fmla="*/ 896055 h 1488722"/>
                <a:gd name="connsiteX21" fmla="*/ 1206500 w 2342445"/>
                <a:gd name="connsiteY21" fmla="*/ 874888 h 1488722"/>
                <a:gd name="connsiteX22" fmla="*/ 1227667 w 2342445"/>
                <a:gd name="connsiteY22" fmla="*/ 860777 h 1488722"/>
                <a:gd name="connsiteX23" fmla="*/ 1277056 w 2342445"/>
                <a:gd name="connsiteY23" fmla="*/ 832555 h 1488722"/>
                <a:gd name="connsiteX24" fmla="*/ 1312334 w 2342445"/>
                <a:gd name="connsiteY24" fmla="*/ 818444 h 1488722"/>
                <a:gd name="connsiteX25" fmla="*/ 1354667 w 2342445"/>
                <a:gd name="connsiteY25" fmla="*/ 797277 h 1488722"/>
                <a:gd name="connsiteX26" fmla="*/ 1425222 w 2342445"/>
                <a:gd name="connsiteY26" fmla="*/ 769055 h 1488722"/>
                <a:gd name="connsiteX27" fmla="*/ 1524000 w 2342445"/>
                <a:gd name="connsiteY27" fmla="*/ 712611 h 1488722"/>
                <a:gd name="connsiteX28" fmla="*/ 1559278 w 2342445"/>
                <a:gd name="connsiteY28" fmla="*/ 684388 h 1488722"/>
                <a:gd name="connsiteX29" fmla="*/ 1622778 w 2342445"/>
                <a:gd name="connsiteY29" fmla="*/ 649111 h 1488722"/>
                <a:gd name="connsiteX30" fmla="*/ 1658056 w 2342445"/>
                <a:gd name="connsiteY30" fmla="*/ 620888 h 1488722"/>
                <a:gd name="connsiteX31" fmla="*/ 1679222 w 2342445"/>
                <a:gd name="connsiteY31" fmla="*/ 613833 h 1488722"/>
                <a:gd name="connsiteX32" fmla="*/ 1728611 w 2342445"/>
                <a:gd name="connsiteY32" fmla="*/ 578555 h 1488722"/>
                <a:gd name="connsiteX33" fmla="*/ 1770945 w 2342445"/>
                <a:gd name="connsiteY33" fmla="*/ 550333 h 1488722"/>
                <a:gd name="connsiteX34" fmla="*/ 1792111 w 2342445"/>
                <a:gd name="connsiteY34" fmla="*/ 536222 h 1488722"/>
                <a:gd name="connsiteX35" fmla="*/ 1848556 w 2342445"/>
                <a:gd name="connsiteY35" fmla="*/ 493888 h 1488722"/>
                <a:gd name="connsiteX36" fmla="*/ 1869722 w 2342445"/>
                <a:gd name="connsiteY36" fmla="*/ 479777 h 1488722"/>
                <a:gd name="connsiteX37" fmla="*/ 1905000 w 2342445"/>
                <a:gd name="connsiteY37" fmla="*/ 451555 h 1488722"/>
                <a:gd name="connsiteX38" fmla="*/ 2017889 w 2342445"/>
                <a:gd name="connsiteY38" fmla="*/ 366888 h 1488722"/>
                <a:gd name="connsiteX39" fmla="*/ 2095500 w 2342445"/>
                <a:gd name="connsiteY39" fmla="*/ 310444 h 1488722"/>
                <a:gd name="connsiteX40" fmla="*/ 2151945 w 2342445"/>
                <a:gd name="connsiteY40" fmla="*/ 261055 h 1488722"/>
                <a:gd name="connsiteX41" fmla="*/ 2215445 w 2342445"/>
                <a:gd name="connsiteY41" fmla="*/ 204611 h 1488722"/>
                <a:gd name="connsiteX42" fmla="*/ 2250722 w 2342445"/>
                <a:gd name="connsiteY42" fmla="*/ 155222 h 1488722"/>
                <a:gd name="connsiteX43" fmla="*/ 2278945 w 2342445"/>
                <a:gd name="connsiteY43" fmla="*/ 112888 h 1488722"/>
                <a:gd name="connsiteX44" fmla="*/ 2342445 w 2342445"/>
                <a:gd name="connsiteY44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52778 w 2342445"/>
                <a:gd name="connsiteY4" fmla="*/ 1326444 h 1488722"/>
                <a:gd name="connsiteX5" fmla="*/ 373945 w 2342445"/>
                <a:gd name="connsiteY5" fmla="*/ 1319388 h 1488722"/>
                <a:gd name="connsiteX6" fmla="*/ 402167 w 2342445"/>
                <a:gd name="connsiteY6" fmla="*/ 1312333 h 1488722"/>
                <a:gd name="connsiteX7" fmla="*/ 486834 w 2342445"/>
                <a:gd name="connsiteY7" fmla="*/ 1262944 h 1488722"/>
                <a:gd name="connsiteX8" fmla="*/ 585611 w 2342445"/>
                <a:gd name="connsiteY8" fmla="*/ 1206500 h 1488722"/>
                <a:gd name="connsiteX9" fmla="*/ 613834 w 2342445"/>
                <a:gd name="connsiteY9" fmla="*/ 1192388 h 1488722"/>
                <a:gd name="connsiteX10" fmla="*/ 712611 w 2342445"/>
                <a:gd name="connsiteY10" fmla="*/ 1143000 h 1488722"/>
                <a:gd name="connsiteX11" fmla="*/ 733778 w 2342445"/>
                <a:gd name="connsiteY11" fmla="*/ 1128888 h 1488722"/>
                <a:gd name="connsiteX12" fmla="*/ 762000 w 2342445"/>
                <a:gd name="connsiteY12" fmla="*/ 1114777 h 1488722"/>
                <a:gd name="connsiteX13" fmla="*/ 783167 w 2342445"/>
                <a:gd name="connsiteY13" fmla="*/ 1100666 h 1488722"/>
                <a:gd name="connsiteX14" fmla="*/ 896056 w 2342445"/>
                <a:gd name="connsiteY14" fmla="*/ 1030111 h 1488722"/>
                <a:gd name="connsiteX15" fmla="*/ 917222 w 2342445"/>
                <a:gd name="connsiteY15" fmla="*/ 1023055 h 1488722"/>
                <a:gd name="connsiteX16" fmla="*/ 1051278 w 2342445"/>
                <a:gd name="connsiteY16" fmla="*/ 959555 h 1488722"/>
                <a:gd name="connsiteX17" fmla="*/ 1093611 w 2342445"/>
                <a:gd name="connsiteY17" fmla="*/ 938388 h 1488722"/>
                <a:gd name="connsiteX18" fmla="*/ 1135945 w 2342445"/>
                <a:gd name="connsiteY18" fmla="*/ 924277 h 1488722"/>
                <a:gd name="connsiteX19" fmla="*/ 1185334 w 2342445"/>
                <a:gd name="connsiteY19" fmla="*/ 896055 h 1488722"/>
                <a:gd name="connsiteX20" fmla="*/ 1206500 w 2342445"/>
                <a:gd name="connsiteY20" fmla="*/ 874888 h 1488722"/>
                <a:gd name="connsiteX21" fmla="*/ 1227667 w 2342445"/>
                <a:gd name="connsiteY21" fmla="*/ 860777 h 1488722"/>
                <a:gd name="connsiteX22" fmla="*/ 1277056 w 2342445"/>
                <a:gd name="connsiteY22" fmla="*/ 832555 h 1488722"/>
                <a:gd name="connsiteX23" fmla="*/ 1312334 w 2342445"/>
                <a:gd name="connsiteY23" fmla="*/ 818444 h 1488722"/>
                <a:gd name="connsiteX24" fmla="*/ 1354667 w 2342445"/>
                <a:gd name="connsiteY24" fmla="*/ 797277 h 1488722"/>
                <a:gd name="connsiteX25" fmla="*/ 1425222 w 2342445"/>
                <a:gd name="connsiteY25" fmla="*/ 769055 h 1488722"/>
                <a:gd name="connsiteX26" fmla="*/ 1524000 w 2342445"/>
                <a:gd name="connsiteY26" fmla="*/ 712611 h 1488722"/>
                <a:gd name="connsiteX27" fmla="*/ 1559278 w 2342445"/>
                <a:gd name="connsiteY27" fmla="*/ 684388 h 1488722"/>
                <a:gd name="connsiteX28" fmla="*/ 1622778 w 2342445"/>
                <a:gd name="connsiteY28" fmla="*/ 649111 h 1488722"/>
                <a:gd name="connsiteX29" fmla="*/ 1658056 w 2342445"/>
                <a:gd name="connsiteY29" fmla="*/ 620888 h 1488722"/>
                <a:gd name="connsiteX30" fmla="*/ 1679222 w 2342445"/>
                <a:gd name="connsiteY30" fmla="*/ 613833 h 1488722"/>
                <a:gd name="connsiteX31" fmla="*/ 1728611 w 2342445"/>
                <a:gd name="connsiteY31" fmla="*/ 578555 h 1488722"/>
                <a:gd name="connsiteX32" fmla="*/ 1770945 w 2342445"/>
                <a:gd name="connsiteY32" fmla="*/ 550333 h 1488722"/>
                <a:gd name="connsiteX33" fmla="*/ 1792111 w 2342445"/>
                <a:gd name="connsiteY33" fmla="*/ 536222 h 1488722"/>
                <a:gd name="connsiteX34" fmla="*/ 1848556 w 2342445"/>
                <a:gd name="connsiteY34" fmla="*/ 493888 h 1488722"/>
                <a:gd name="connsiteX35" fmla="*/ 1869722 w 2342445"/>
                <a:gd name="connsiteY35" fmla="*/ 479777 h 1488722"/>
                <a:gd name="connsiteX36" fmla="*/ 1905000 w 2342445"/>
                <a:gd name="connsiteY36" fmla="*/ 451555 h 1488722"/>
                <a:gd name="connsiteX37" fmla="*/ 2017889 w 2342445"/>
                <a:gd name="connsiteY37" fmla="*/ 366888 h 1488722"/>
                <a:gd name="connsiteX38" fmla="*/ 2095500 w 2342445"/>
                <a:gd name="connsiteY38" fmla="*/ 310444 h 1488722"/>
                <a:gd name="connsiteX39" fmla="*/ 2151945 w 2342445"/>
                <a:gd name="connsiteY39" fmla="*/ 261055 h 1488722"/>
                <a:gd name="connsiteX40" fmla="*/ 2215445 w 2342445"/>
                <a:gd name="connsiteY40" fmla="*/ 204611 h 1488722"/>
                <a:gd name="connsiteX41" fmla="*/ 2250722 w 2342445"/>
                <a:gd name="connsiteY41" fmla="*/ 155222 h 1488722"/>
                <a:gd name="connsiteX42" fmla="*/ 2278945 w 2342445"/>
                <a:gd name="connsiteY42" fmla="*/ 112888 h 1488722"/>
                <a:gd name="connsiteX43" fmla="*/ 2342445 w 2342445"/>
                <a:gd name="connsiteY43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246945 w 2342445"/>
                <a:gd name="connsiteY3" fmla="*/ 1375833 h 1488722"/>
                <a:gd name="connsiteX4" fmla="*/ 373945 w 2342445"/>
                <a:gd name="connsiteY4" fmla="*/ 1319388 h 1488722"/>
                <a:gd name="connsiteX5" fmla="*/ 402167 w 2342445"/>
                <a:gd name="connsiteY5" fmla="*/ 1312333 h 1488722"/>
                <a:gd name="connsiteX6" fmla="*/ 486834 w 2342445"/>
                <a:gd name="connsiteY6" fmla="*/ 1262944 h 1488722"/>
                <a:gd name="connsiteX7" fmla="*/ 585611 w 2342445"/>
                <a:gd name="connsiteY7" fmla="*/ 1206500 h 1488722"/>
                <a:gd name="connsiteX8" fmla="*/ 613834 w 2342445"/>
                <a:gd name="connsiteY8" fmla="*/ 1192388 h 1488722"/>
                <a:gd name="connsiteX9" fmla="*/ 712611 w 2342445"/>
                <a:gd name="connsiteY9" fmla="*/ 1143000 h 1488722"/>
                <a:gd name="connsiteX10" fmla="*/ 733778 w 2342445"/>
                <a:gd name="connsiteY10" fmla="*/ 1128888 h 1488722"/>
                <a:gd name="connsiteX11" fmla="*/ 762000 w 2342445"/>
                <a:gd name="connsiteY11" fmla="*/ 1114777 h 1488722"/>
                <a:gd name="connsiteX12" fmla="*/ 783167 w 2342445"/>
                <a:gd name="connsiteY12" fmla="*/ 1100666 h 1488722"/>
                <a:gd name="connsiteX13" fmla="*/ 896056 w 2342445"/>
                <a:gd name="connsiteY13" fmla="*/ 1030111 h 1488722"/>
                <a:gd name="connsiteX14" fmla="*/ 917222 w 2342445"/>
                <a:gd name="connsiteY14" fmla="*/ 1023055 h 1488722"/>
                <a:gd name="connsiteX15" fmla="*/ 1051278 w 2342445"/>
                <a:gd name="connsiteY15" fmla="*/ 959555 h 1488722"/>
                <a:gd name="connsiteX16" fmla="*/ 1093611 w 2342445"/>
                <a:gd name="connsiteY16" fmla="*/ 938388 h 1488722"/>
                <a:gd name="connsiteX17" fmla="*/ 1135945 w 2342445"/>
                <a:gd name="connsiteY17" fmla="*/ 924277 h 1488722"/>
                <a:gd name="connsiteX18" fmla="*/ 1185334 w 2342445"/>
                <a:gd name="connsiteY18" fmla="*/ 896055 h 1488722"/>
                <a:gd name="connsiteX19" fmla="*/ 1206500 w 2342445"/>
                <a:gd name="connsiteY19" fmla="*/ 874888 h 1488722"/>
                <a:gd name="connsiteX20" fmla="*/ 1227667 w 2342445"/>
                <a:gd name="connsiteY20" fmla="*/ 860777 h 1488722"/>
                <a:gd name="connsiteX21" fmla="*/ 1277056 w 2342445"/>
                <a:gd name="connsiteY21" fmla="*/ 832555 h 1488722"/>
                <a:gd name="connsiteX22" fmla="*/ 1312334 w 2342445"/>
                <a:gd name="connsiteY22" fmla="*/ 818444 h 1488722"/>
                <a:gd name="connsiteX23" fmla="*/ 1354667 w 2342445"/>
                <a:gd name="connsiteY23" fmla="*/ 797277 h 1488722"/>
                <a:gd name="connsiteX24" fmla="*/ 1425222 w 2342445"/>
                <a:gd name="connsiteY24" fmla="*/ 769055 h 1488722"/>
                <a:gd name="connsiteX25" fmla="*/ 1524000 w 2342445"/>
                <a:gd name="connsiteY25" fmla="*/ 712611 h 1488722"/>
                <a:gd name="connsiteX26" fmla="*/ 1559278 w 2342445"/>
                <a:gd name="connsiteY26" fmla="*/ 684388 h 1488722"/>
                <a:gd name="connsiteX27" fmla="*/ 1622778 w 2342445"/>
                <a:gd name="connsiteY27" fmla="*/ 649111 h 1488722"/>
                <a:gd name="connsiteX28" fmla="*/ 1658056 w 2342445"/>
                <a:gd name="connsiteY28" fmla="*/ 620888 h 1488722"/>
                <a:gd name="connsiteX29" fmla="*/ 1679222 w 2342445"/>
                <a:gd name="connsiteY29" fmla="*/ 613833 h 1488722"/>
                <a:gd name="connsiteX30" fmla="*/ 1728611 w 2342445"/>
                <a:gd name="connsiteY30" fmla="*/ 578555 h 1488722"/>
                <a:gd name="connsiteX31" fmla="*/ 1770945 w 2342445"/>
                <a:gd name="connsiteY31" fmla="*/ 550333 h 1488722"/>
                <a:gd name="connsiteX32" fmla="*/ 1792111 w 2342445"/>
                <a:gd name="connsiteY32" fmla="*/ 536222 h 1488722"/>
                <a:gd name="connsiteX33" fmla="*/ 1848556 w 2342445"/>
                <a:gd name="connsiteY33" fmla="*/ 493888 h 1488722"/>
                <a:gd name="connsiteX34" fmla="*/ 1869722 w 2342445"/>
                <a:gd name="connsiteY34" fmla="*/ 479777 h 1488722"/>
                <a:gd name="connsiteX35" fmla="*/ 1905000 w 2342445"/>
                <a:gd name="connsiteY35" fmla="*/ 451555 h 1488722"/>
                <a:gd name="connsiteX36" fmla="*/ 2017889 w 2342445"/>
                <a:gd name="connsiteY36" fmla="*/ 366888 h 1488722"/>
                <a:gd name="connsiteX37" fmla="*/ 2095500 w 2342445"/>
                <a:gd name="connsiteY37" fmla="*/ 310444 h 1488722"/>
                <a:gd name="connsiteX38" fmla="*/ 2151945 w 2342445"/>
                <a:gd name="connsiteY38" fmla="*/ 261055 h 1488722"/>
                <a:gd name="connsiteX39" fmla="*/ 2215445 w 2342445"/>
                <a:gd name="connsiteY39" fmla="*/ 204611 h 1488722"/>
                <a:gd name="connsiteX40" fmla="*/ 2250722 w 2342445"/>
                <a:gd name="connsiteY40" fmla="*/ 155222 h 1488722"/>
                <a:gd name="connsiteX41" fmla="*/ 2278945 w 2342445"/>
                <a:gd name="connsiteY41" fmla="*/ 112888 h 1488722"/>
                <a:gd name="connsiteX42" fmla="*/ 2342445 w 2342445"/>
                <a:gd name="connsiteY42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02167 w 2342445"/>
                <a:gd name="connsiteY4" fmla="*/ 1312333 h 1488722"/>
                <a:gd name="connsiteX5" fmla="*/ 486834 w 2342445"/>
                <a:gd name="connsiteY5" fmla="*/ 1262944 h 1488722"/>
                <a:gd name="connsiteX6" fmla="*/ 585611 w 2342445"/>
                <a:gd name="connsiteY6" fmla="*/ 1206500 h 1488722"/>
                <a:gd name="connsiteX7" fmla="*/ 613834 w 2342445"/>
                <a:gd name="connsiteY7" fmla="*/ 1192388 h 1488722"/>
                <a:gd name="connsiteX8" fmla="*/ 712611 w 2342445"/>
                <a:gd name="connsiteY8" fmla="*/ 1143000 h 1488722"/>
                <a:gd name="connsiteX9" fmla="*/ 733778 w 2342445"/>
                <a:gd name="connsiteY9" fmla="*/ 1128888 h 1488722"/>
                <a:gd name="connsiteX10" fmla="*/ 762000 w 2342445"/>
                <a:gd name="connsiteY10" fmla="*/ 1114777 h 1488722"/>
                <a:gd name="connsiteX11" fmla="*/ 783167 w 2342445"/>
                <a:gd name="connsiteY11" fmla="*/ 1100666 h 1488722"/>
                <a:gd name="connsiteX12" fmla="*/ 896056 w 2342445"/>
                <a:gd name="connsiteY12" fmla="*/ 1030111 h 1488722"/>
                <a:gd name="connsiteX13" fmla="*/ 917222 w 2342445"/>
                <a:gd name="connsiteY13" fmla="*/ 1023055 h 1488722"/>
                <a:gd name="connsiteX14" fmla="*/ 1051278 w 2342445"/>
                <a:gd name="connsiteY14" fmla="*/ 959555 h 1488722"/>
                <a:gd name="connsiteX15" fmla="*/ 1093611 w 2342445"/>
                <a:gd name="connsiteY15" fmla="*/ 938388 h 1488722"/>
                <a:gd name="connsiteX16" fmla="*/ 1135945 w 2342445"/>
                <a:gd name="connsiteY16" fmla="*/ 924277 h 1488722"/>
                <a:gd name="connsiteX17" fmla="*/ 1185334 w 2342445"/>
                <a:gd name="connsiteY17" fmla="*/ 896055 h 1488722"/>
                <a:gd name="connsiteX18" fmla="*/ 1206500 w 2342445"/>
                <a:gd name="connsiteY18" fmla="*/ 874888 h 1488722"/>
                <a:gd name="connsiteX19" fmla="*/ 1227667 w 2342445"/>
                <a:gd name="connsiteY19" fmla="*/ 860777 h 1488722"/>
                <a:gd name="connsiteX20" fmla="*/ 1277056 w 2342445"/>
                <a:gd name="connsiteY20" fmla="*/ 832555 h 1488722"/>
                <a:gd name="connsiteX21" fmla="*/ 1312334 w 2342445"/>
                <a:gd name="connsiteY21" fmla="*/ 818444 h 1488722"/>
                <a:gd name="connsiteX22" fmla="*/ 1354667 w 2342445"/>
                <a:gd name="connsiteY22" fmla="*/ 797277 h 1488722"/>
                <a:gd name="connsiteX23" fmla="*/ 1425222 w 2342445"/>
                <a:gd name="connsiteY23" fmla="*/ 769055 h 1488722"/>
                <a:gd name="connsiteX24" fmla="*/ 1524000 w 2342445"/>
                <a:gd name="connsiteY24" fmla="*/ 712611 h 1488722"/>
                <a:gd name="connsiteX25" fmla="*/ 1559278 w 2342445"/>
                <a:gd name="connsiteY25" fmla="*/ 684388 h 1488722"/>
                <a:gd name="connsiteX26" fmla="*/ 1622778 w 2342445"/>
                <a:gd name="connsiteY26" fmla="*/ 649111 h 1488722"/>
                <a:gd name="connsiteX27" fmla="*/ 1658056 w 2342445"/>
                <a:gd name="connsiteY27" fmla="*/ 620888 h 1488722"/>
                <a:gd name="connsiteX28" fmla="*/ 1679222 w 2342445"/>
                <a:gd name="connsiteY28" fmla="*/ 613833 h 1488722"/>
                <a:gd name="connsiteX29" fmla="*/ 1728611 w 2342445"/>
                <a:gd name="connsiteY29" fmla="*/ 578555 h 1488722"/>
                <a:gd name="connsiteX30" fmla="*/ 1770945 w 2342445"/>
                <a:gd name="connsiteY30" fmla="*/ 550333 h 1488722"/>
                <a:gd name="connsiteX31" fmla="*/ 1792111 w 2342445"/>
                <a:gd name="connsiteY31" fmla="*/ 536222 h 1488722"/>
                <a:gd name="connsiteX32" fmla="*/ 1848556 w 2342445"/>
                <a:gd name="connsiteY32" fmla="*/ 493888 h 1488722"/>
                <a:gd name="connsiteX33" fmla="*/ 1869722 w 2342445"/>
                <a:gd name="connsiteY33" fmla="*/ 479777 h 1488722"/>
                <a:gd name="connsiteX34" fmla="*/ 1905000 w 2342445"/>
                <a:gd name="connsiteY34" fmla="*/ 451555 h 1488722"/>
                <a:gd name="connsiteX35" fmla="*/ 2017889 w 2342445"/>
                <a:gd name="connsiteY35" fmla="*/ 366888 h 1488722"/>
                <a:gd name="connsiteX36" fmla="*/ 2095500 w 2342445"/>
                <a:gd name="connsiteY36" fmla="*/ 310444 h 1488722"/>
                <a:gd name="connsiteX37" fmla="*/ 2151945 w 2342445"/>
                <a:gd name="connsiteY37" fmla="*/ 261055 h 1488722"/>
                <a:gd name="connsiteX38" fmla="*/ 2215445 w 2342445"/>
                <a:gd name="connsiteY38" fmla="*/ 204611 h 1488722"/>
                <a:gd name="connsiteX39" fmla="*/ 2250722 w 2342445"/>
                <a:gd name="connsiteY39" fmla="*/ 155222 h 1488722"/>
                <a:gd name="connsiteX40" fmla="*/ 2278945 w 2342445"/>
                <a:gd name="connsiteY40" fmla="*/ 112888 h 1488722"/>
                <a:gd name="connsiteX41" fmla="*/ 2342445 w 2342445"/>
                <a:gd name="connsiteY41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206500 w 2342445"/>
                <a:gd name="connsiteY17" fmla="*/ 874888 h 1488722"/>
                <a:gd name="connsiteX18" fmla="*/ 1227667 w 2342445"/>
                <a:gd name="connsiteY18" fmla="*/ 860777 h 1488722"/>
                <a:gd name="connsiteX19" fmla="*/ 1277056 w 2342445"/>
                <a:gd name="connsiteY19" fmla="*/ 832555 h 1488722"/>
                <a:gd name="connsiteX20" fmla="*/ 1312334 w 2342445"/>
                <a:gd name="connsiteY20" fmla="*/ 818444 h 1488722"/>
                <a:gd name="connsiteX21" fmla="*/ 1354667 w 2342445"/>
                <a:gd name="connsiteY21" fmla="*/ 797277 h 1488722"/>
                <a:gd name="connsiteX22" fmla="*/ 1425222 w 2342445"/>
                <a:gd name="connsiteY22" fmla="*/ 769055 h 1488722"/>
                <a:gd name="connsiteX23" fmla="*/ 1524000 w 2342445"/>
                <a:gd name="connsiteY23" fmla="*/ 712611 h 1488722"/>
                <a:gd name="connsiteX24" fmla="*/ 1559278 w 2342445"/>
                <a:gd name="connsiteY24" fmla="*/ 684388 h 1488722"/>
                <a:gd name="connsiteX25" fmla="*/ 1622778 w 2342445"/>
                <a:gd name="connsiteY25" fmla="*/ 649111 h 1488722"/>
                <a:gd name="connsiteX26" fmla="*/ 1658056 w 2342445"/>
                <a:gd name="connsiteY26" fmla="*/ 620888 h 1488722"/>
                <a:gd name="connsiteX27" fmla="*/ 1679222 w 2342445"/>
                <a:gd name="connsiteY27" fmla="*/ 613833 h 1488722"/>
                <a:gd name="connsiteX28" fmla="*/ 1728611 w 2342445"/>
                <a:gd name="connsiteY28" fmla="*/ 578555 h 1488722"/>
                <a:gd name="connsiteX29" fmla="*/ 1770945 w 2342445"/>
                <a:gd name="connsiteY29" fmla="*/ 550333 h 1488722"/>
                <a:gd name="connsiteX30" fmla="*/ 1792111 w 2342445"/>
                <a:gd name="connsiteY30" fmla="*/ 536222 h 1488722"/>
                <a:gd name="connsiteX31" fmla="*/ 1848556 w 2342445"/>
                <a:gd name="connsiteY31" fmla="*/ 493888 h 1488722"/>
                <a:gd name="connsiteX32" fmla="*/ 1869722 w 2342445"/>
                <a:gd name="connsiteY32" fmla="*/ 479777 h 1488722"/>
                <a:gd name="connsiteX33" fmla="*/ 1905000 w 2342445"/>
                <a:gd name="connsiteY33" fmla="*/ 451555 h 1488722"/>
                <a:gd name="connsiteX34" fmla="*/ 2017889 w 2342445"/>
                <a:gd name="connsiteY34" fmla="*/ 366888 h 1488722"/>
                <a:gd name="connsiteX35" fmla="*/ 2095500 w 2342445"/>
                <a:gd name="connsiteY35" fmla="*/ 310444 h 1488722"/>
                <a:gd name="connsiteX36" fmla="*/ 2151945 w 2342445"/>
                <a:gd name="connsiteY36" fmla="*/ 261055 h 1488722"/>
                <a:gd name="connsiteX37" fmla="*/ 2215445 w 2342445"/>
                <a:gd name="connsiteY37" fmla="*/ 204611 h 1488722"/>
                <a:gd name="connsiteX38" fmla="*/ 2250722 w 2342445"/>
                <a:gd name="connsiteY38" fmla="*/ 155222 h 1488722"/>
                <a:gd name="connsiteX39" fmla="*/ 2278945 w 2342445"/>
                <a:gd name="connsiteY39" fmla="*/ 112888 h 1488722"/>
                <a:gd name="connsiteX40" fmla="*/ 2342445 w 2342445"/>
                <a:gd name="connsiteY40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206500 w 2342445"/>
                <a:gd name="connsiteY17" fmla="*/ 874888 h 1488722"/>
                <a:gd name="connsiteX18" fmla="*/ 1277056 w 2342445"/>
                <a:gd name="connsiteY18" fmla="*/ 832555 h 1488722"/>
                <a:gd name="connsiteX19" fmla="*/ 1312334 w 2342445"/>
                <a:gd name="connsiteY19" fmla="*/ 818444 h 1488722"/>
                <a:gd name="connsiteX20" fmla="*/ 1354667 w 2342445"/>
                <a:gd name="connsiteY20" fmla="*/ 797277 h 1488722"/>
                <a:gd name="connsiteX21" fmla="*/ 1425222 w 2342445"/>
                <a:gd name="connsiteY21" fmla="*/ 769055 h 1488722"/>
                <a:gd name="connsiteX22" fmla="*/ 1524000 w 2342445"/>
                <a:gd name="connsiteY22" fmla="*/ 712611 h 1488722"/>
                <a:gd name="connsiteX23" fmla="*/ 1559278 w 2342445"/>
                <a:gd name="connsiteY23" fmla="*/ 684388 h 1488722"/>
                <a:gd name="connsiteX24" fmla="*/ 1622778 w 2342445"/>
                <a:gd name="connsiteY24" fmla="*/ 649111 h 1488722"/>
                <a:gd name="connsiteX25" fmla="*/ 1658056 w 2342445"/>
                <a:gd name="connsiteY25" fmla="*/ 620888 h 1488722"/>
                <a:gd name="connsiteX26" fmla="*/ 1679222 w 2342445"/>
                <a:gd name="connsiteY26" fmla="*/ 613833 h 1488722"/>
                <a:gd name="connsiteX27" fmla="*/ 1728611 w 2342445"/>
                <a:gd name="connsiteY27" fmla="*/ 578555 h 1488722"/>
                <a:gd name="connsiteX28" fmla="*/ 1770945 w 2342445"/>
                <a:gd name="connsiteY28" fmla="*/ 550333 h 1488722"/>
                <a:gd name="connsiteX29" fmla="*/ 1792111 w 2342445"/>
                <a:gd name="connsiteY29" fmla="*/ 536222 h 1488722"/>
                <a:gd name="connsiteX30" fmla="*/ 1848556 w 2342445"/>
                <a:gd name="connsiteY30" fmla="*/ 493888 h 1488722"/>
                <a:gd name="connsiteX31" fmla="*/ 1869722 w 2342445"/>
                <a:gd name="connsiteY31" fmla="*/ 479777 h 1488722"/>
                <a:gd name="connsiteX32" fmla="*/ 1905000 w 2342445"/>
                <a:gd name="connsiteY32" fmla="*/ 451555 h 1488722"/>
                <a:gd name="connsiteX33" fmla="*/ 2017889 w 2342445"/>
                <a:gd name="connsiteY33" fmla="*/ 366888 h 1488722"/>
                <a:gd name="connsiteX34" fmla="*/ 2095500 w 2342445"/>
                <a:gd name="connsiteY34" fmla="*/ 310444 h 1488722"/>
                <a:gd name="connsiteX35" fmla="*/ 2151945 w 2342445"/>
                <a:gd name="connsiteY35" fmla="*/ 261055 h 1488722"/>
                <a:gd name="connsiteX36" fmla="*/ 2215445 w 2342445"/>
                <a:gd name="connsiteY36" fmla="*/ 204611 h 1488722"/>
                <a:gd name="connsiteX37" fmla="*/ 2250722 w 2342445"/>
                <a:gd name="connsiteY37" fmla="*/ 155222 h 1488722"/>
                <a:gd name="connsiteX38" fmla="*/ 2278945 w 2342445"/>
                <a:gd name="connsiteY38" fmla="*/ 112888 h 1488722"/>
                <a:gd name="connsiteX39" fmla="*/ 2342445 w 2342445"/>
                <a:gd name="connsiteY39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277056 w 2342445"/>
                <a:gd name="connsiteY17" fmla="*/ 832555 h 1488722"/>
                <a:gd name="connsiteX18" fmla="*/ 1312334 w 2342445"/>
                <a:gd name="connsiteY18" fmla="*/ 818444 h 1488722"/>
                <a:gd name="connsiteX19" fmla="*/ 1354667 w 2342445"/>
                <a:gd name="connsiteY19" fmla="*/ 797277 h 1488722"/>
                <a:gd name="connsiteX20" fmla="*/ 1425222 w 2342445"/>
                <a:gd name="connsiteY20" fmla="*/ 769055 h 1488722"/>
                <a:gd name="connsiteX21" fmla="*/ 1524000 w 2342445"/>
                <a:gd name="connsiteY21" fmla="*/ 712611 h 1488722"/>
                <a:gd name="connsiteX22" fmla="*/ 1559278 w 2342445"/>
                <a:gd name="connsiteY22" fmla="*/ 684388 h 1488722"/>
                <a:gd name="connsiteX23" fmla="*/ 1622778 w 2342445"/>
                <a:gd name="connsiteY23" fmla="*/ 649111 h 1488722"/>
                <a:gd name="connsiteX24" fmla="*/ 1658056 w 2342445"/>
                <a:gd name="connsiteY24" fmla="*/ 620888 h 1488722"/>
                <a:gd name="connsiteX25" fmla="*/ 1679222 w 2342445"/>
                <a:gd name="connsiteY25" fmla="*/ 613833 h 1488722"/>
                <a:gd name="connsiteX26" fmla="*/ 1728611 w 2342445"/>
                <a:gd name="connsiteY26" fmla="*/ 578555 h 1488722"/>
                <a:gd name="connsiteX27" fmla="*/ 1770945 w 2342445"/>
                <a:gd name="connsiteY27" fmla="*/ 550333 h 1488722"/>
                <a:gd name="connsiteX28" fmla="*/ 1792111 w 2342445"/>
                <a:gd name="connsiteY28" fmla="*/ 536222 h 1488722"/>
                <a:gd name="connsiteX29" fmla="*/ 1848556 w 2342445"/>
                <a:gd name="connsiteY29" fmla="*/ 493888 h 1488722"/>
                <a:gd name="connsiteX30" fmla="*/ 1869722 w 2342445"/>
                <a:gd name="connsiteY30" fmla="*/ 479777 h 1488722"/>
                <a:gd name="connsiteX31" fmla="*/ 1905000 w 2342445"/>
                <a:gd name="connsiteY31" fmla="*/ 451555 h 1488722"/>
                <a:gd name="connsiteX32" fmla="*/ 2017889 w 2342445"/>
                <a:gd name="connsiteY32" fmla="*/ 366888 h 1488722"/>
                <a:gd name="connsiteX33" fmla="*/ 2095500 w 2342445"/>
                <a:gd name="connsiteY33" fmla="*/ 310444 h 1488722"/>
                <a:gd name="connsiteX34" fmla="*/ 2151945 w 2342445"/>
                <a:gd name="connsiteY34" fmla="*/ 261055 h 1488722"/>
                <a:gd name="connsiteX35" fmla="*/ 2215445 w 2342445"/>
                <a:gd name="connsiteY35" fmla="*/ 204611 h 1488722"/>
                <a:gd name="connsiteX36" fmla="*/ 2250722 w 2342445"/>
                <a:gd name="connsiteY36" fmla="*/ 155222 h 1488722"/>
                <a:gd name="connsiteX37" fmla="*/ 2278945 w 2342445"/>
                <a:gd name="connsiteY37" fmla="*/ 112888 h 1488722"/>
                <a:gd name="connsiteX38" fmla="*/ 2342445 w 2342445"/>
                <a:gd name="connsiteY38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277056 w 2342445"/>
                <a:gd name="connsiteY17" fmla="*/ 832555 h 1488722"/>
                <a:gd name="connsiteX18" fmla="*/ 1312334 w 2342445"/>
                <a:gd name="connsiteY18" fmla="*/ 818444 h 1488722"/>
                <a:gd name="connsiteX19" fmla="*/ 1354667 w 2342445"/>
                <a:gd name="connsiteY19" fmla="*/ 797277 h 1488722"/>
                <a:gd name="connsiteX20" fmla="*/ 1425222 w 2342445"/>
                <a:gd name="connsiteY20" fmla="*/ 769055 h 1488722"/>
                <a:gd name="connsiteX21" fmla="*/ 1524000 w 2342445"/>
                <a:gd name="connsiteY21" fmla="*/ 712611 h 1488722"/>
                <a:gd name="connsiteX22" fmla="*/ 1559278 w 2342445"/>
                <a:gd name="connsiteY22" fmla="*/ 684388 h 1488722"/>
                <a:gd name="connsiteX23" fmla="*/ 1622778 w 2342445"/>
                <a:gd name="connsiteY23" fmla="*/ 649111 h 1488722"/>
                <a:gd name="connsiteX24" fmla="*/ 1658056 w 2342445"/>
                <a:gd name="connsiteY24" fmla="*/ 620888 h 1488722"/>
                <a:gd name="connsiteX25" fmla="*/ 1679222 w 2342445"/>
                <a:gd name="connsiteY25" fmla="*/ 613833 h 1488722"/>
                <a:gd name="connsiteX26" fmla="*/ 1728611 w 2342445"/>
                <a:gd name="connsiteY26" fmla="*/ 578555 h 1488722"/>
                <a:gd name="connsiteX27" fmla="*/ 1792111 w 2342445"/>
                <a:gd name="connsiteY27" fmla="*/ 536222 h 1488722"/>
                <a:gd name="connsiteX28" fmla="*/ 1848556 w 2342445"/>
                <a:gd name="connsiteY28" fmla="*/ 493888 h 1488722"/>
                <a:gd name="connsiteX29" fmla="*/ 1869722 w 2342445"/>
                <a:gd name="connsiteY29" fmla="*/ 479777 h 1488722"/>
                <a:gd name="connsiteX30" fmla="*/ 1905000 w 2342445"/>
                <a:gd name="connsiteY30" fmla="*/ 451555 h 1488722"/>
                <a:gd name="connsiteX31" fmla="*/ 2017889 w 2342445"/>
                <a:gd name="connsiteY31" fmla="*/ 366888 h 1488722"/>
                <a:gd name="connsiteX32" fmla="*/ 2095500 w 2342445"/>
                <a:gd name="connsiteY32" fmla="*/ 310444 h 1488722"/>
                <a:gd name="connsiteX33" fmla="*/ 2151945 w 2342445"/>
                <a:gd name="connsiteY33" fmla="*/ 261055 h 1488722"/>
                <a:gd name="connsiteX34" fmla="*/ 2215445 w 2342445"/>
                <a:gd name="connsiteY34" fmla="*/ 204611 h 1488722"/>
                <a:gd name="connsiteX35" fmla="*/ 2250722 w 2342445"/>
                <a:gd name="connsiteY35" fmla="*/ 155222 h 1488722"/>
                <a:gd name="connsiteX36" fmla="*/ 2278945 w 2342445"/>
                <a:gd name="connsiteY36" fmla="*/ 112888 h 1488722"/>
                <a:gd name="connsiteX37" fmla="*/ 2342445 w 2342445"/>
                <a:gd name="connsiteY37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277056 w 2342445"/>
                <a:gd name="connsiteY17" fmla="*/ 832555 h 1488722"/>
                <a:gd name="connsiteX18" fmla="*/ 1312334 w 2342445"/>
                <a:gd name="connsiteY18" fmla="*/ 818444 h 1488722"/>
                <a:gd name="connsiteX19" fmla="*/ 1354667 w 2342445"/>
                <a:gd name="connsiteY19" fmla="*/ 797277 h 1488722"/>
                <a:gd name="connsiteX20" fmla="*/ 1425222 w 2342445"/>
                <a:gd name="connsiteY20" fmla="*/ 769055 h 1488722"/>
                <a:gd name="connsiteX21" fmla="*/ 1524000 w 2342445"/>
                <a:gd name="connsiteY21" fmla="*/ 712611 h 1488722"/>
                <a:gd name="connsiteX22" fmla="*/ 1559278 w 2342445"/>
                <a:gd name="connsiteY22" fmla="*/ 684388 h 1488722"/>
                <a:gd name="connsiteX23" fmla="*/ 1622778 w 2342445"/>
                <a:gd name="connsiteY23" fmla="*/ 649111 h 1488722"/>
                <a:gd name="connsiteX24" fmla="*/ 1658056 w 2342445"/>
                <a:gd name="connsiteY24" fmla="*/ 620888 h 1488722"/>
                <a:gd name="connsiteX25" fmla="*/ 1728611 w 2342445"/>
                <a:gd name="connsiteY25" fmla="*/ 578555 h 1488722"/>
                <a:gd name="connsiteX26" fmla="*/ 1792111 w 2342445"/>
                <a:gd name="connsiteY26" fmla="*/ 536222 h 1488722"/>
                <a:gd name="connsiteX27" fmla="*/ 1848556 w 2342445"/>
                <a:gd name="connsiteY27" fmla="*/ 493888 h 1488722"/>
                <a:gd name="connsiteX28" fmla="*/ 1869722 w 2342445"/>
                <a:gd name="connsiteY28" fmla="*/ 479777 h 1488722"/>
                <a:gd name="connsiteX29" fmla="*/ 1905000 w 2342445"/>
                <a:gd name="connsiteY29" fmla="*/ 451555 h 1488722"/>
                <a:gd name="connsiteX30" fmla="*/ 2017889 w 2342445"/>
                <a:gd name="connsiteY30" fmla="*/ 366888 h 1488722"/>
                <a:gd name="connsiteX31" fmla="*/ 2095500 w 2342445"/>
                <a:gd name="connsiteY31" fmla="*/ 310444 h 1488722"/>
                <a:gd name="connsiteX32" fmla="*/ 2151945 w 2342445"/>
                <a:gd name="connsiteY32" fmla="*/ 261055 h 1488722"/>
                <a:gd name="connsiteX33" fmla="*/ 2215445 w 2342445"/>
                <a:gd name="connsiteY33" fmla="*/ 204611 h 1488722"/>
                <a:gd name="connsiteX34" fmla="*/ 2250722 w 2342445"/>
                <a:gd name="connsiteY34" fmla="*/ 155222 h 1488722"/>
                <a:gd name="connsiteX35" fmla="*/ 2278945 w 2342445"/>
                <a:gd name="connsiteY35" fmla="*/ 112888 h 1488722"/>
                <a:gd name="connsiteX36" fmla="*/ 2342445 w 2342445"/>
                <a:gd name="connsiteY36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312334 w 2342445"/>
                <a:gd name="connsiteY17" fmla="*/ 818444 h 1488722"/>
                <a:gd name="connsiteX18" fmla="*/ 1354667 w 2342445"/>
                <a:gd name="connsiteY18" fmla="*/ 797277 h 1488722"/>
                <a:gd name="connsiteX19" fmla="*/ 1425222 w 2342445"/>
                <a:gd name="connsiteY19" fmla="*/ 769055 h 1488722"/>
                <a:gd name="connsiteX20" fmla="*/ 1524000 w 2342445"/>
                <a:gd name="connsiteY20" fmla="*/ 712611 h 1488722"/>
                <a:gd name="connsiteX21" fmla="*/ 1559278 w 2342445"/>
                <a:gd name="connsiteY21" fmla="*/ 684388 h 1488722"/>
                <a:gd name="connsiteX22" fmla="*/ 1622778 w 2342445"/>
                <a:gd name="connsiteY22" fmla="*/ 649111 h 1488722"/>
                <a:gd name="connsiteX23" fmla="*/ 1658056 w 2342445"/>
                <a:gd name="connsiteY23" fmla="*/ 620888 h 1488722"/>
                <a:gd name="connsiteX24" fmla="*/ 1728611 w 2342445"/>
                <a:gd name="connsiteY24" fmla="*/ 578555 h 1488722"/>
                <a:gd name="connsiteX25" fmla="*/ 1792111 w 2342445"/>
                <a:gd name="connsiteY25" fmla="*/ 536222 h 1488722"/>
                <a:gd name="connsiteX26" fmla="*/ 1848556 w 2342445"/>
                <a:gd name="connsiteY26" fmla="*/ 493888 h 1488722"/>
                <a:gd name="connsiteX27" fmla="*/ 1869722 w 2342445"/>
                <a:gd name="connsiteY27" fmla="*/ 479777 h 1488722"/>
                <a:gd name="connsiteX28" fmla="*/ 1905000 w 2342445"/>
                <a:gd name="connsiteY28" fmla="*/ 451555 h 1488722"/>
                <a:gd name="connsiteX29" fmla="*/ 2017889 w 2342445"/>
                <a:gd name="connsiteY29" fmla="*/ 366888 h 1488722"/>
                <a:gd name="connsiteX30" fmla="*/ 2095500 w 2342445"/>
                <a:gd name="connsiteY30" fmla="*/ 310444 h 1488722"/>
                <a:gd name="connsiteX31" fmla="*/ 2151945 w 2342445"/>
                <a:gd name="connsiteY31" fmla="*/ 261055 h 1488722"/>
                <a:gd name="connsiteX32" fmla="*/ 2215445 w 2342445"/>
                <a:gd name="connsiteY32" fmla="*/ 204611 h 1488722"/>
                <a:gd name="connsiteX33" fmla="*/ 2250722 w 2342445"/>
                <a:gd name="connsiteY33" fmla="*/ 155222 h 1488722"/>
                <a:gd name="connsiteX34" fmla="*/ 2278945 w 2342445"/>
                <a:gd name="connsiteY34" fmla="*/ 112888 h 1488722"/>
                <a:gd name="connsiteX35" fmla="*/ 2342445 w 2342445"/>
                <a:gd name="connsiteY35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312334 w 2342445"/>
                <a:gd name="connsiteY17" fmla="*/ 818444 h 1488722"/>
                <a:gd name="connsiteX18" fmla="*/ 1425222 w 2342445"/>
                <a:gd name="connsiteY18" fmla="*/ 769055 h 1488722"/>
                <a:gd name="connsiteX19" fmla="*/ 1524000 w 2342445"/>
                <a:gd name="connsiteY19" fmla="*/ 712611 h 1488722"/>
                <a:gd name="connsiteX20" fmla="*/ 1559278 w 2342445"/>
                <a:gd name="connsiteY20" fmla="*/ 684388 h 1488722"/>
                <a:gd name="connsiteX21" fmla="*/ 1622778 w 2342445"/>
                <a:gd name="connsiteY21" fmla="*/ 649111 h 1488722"/>
                <a:gd name="connsiteX22" fmla="*/ 1658056 w 2342445"/>
                <a:gd name="connsiteY22" fmla="*/ 620888 h 1488722"/>
                <a:gd name="connsiteX23" fmla="*/ 1728611 w 2342445"/>
                <a:gd name="connsiteY23" fmla="*/ 578555 h 1488722"/>
                <a:gd name="connsiteX24" fmla="*/ 1792111 w 2342445"/>
                <a:gd name="connsiteY24" fmla="*/ 536222 h 1488722"/>
                <a:gd name="connsiteX25" fmla="*/ 1848556 w 2342445"/>
                <a:gd name="connsiteY25" fmla="*/ 493888 h 1488722"/>
                <a:gd name="connsiteX26" fmla="*/ 1869722 w 2342445"/>
                <a:gd name="connsiteY26" fmla="*/ 479777 h 1488722"/>
                <a:gd name="connsiteX27" fmla="*/ 1905000 w 2342445"/>
                <a:gd name="connsiteY27" fmla="*/ 451555 h 1488722"/>
                <a:gd name="connsiteX28" fmla="*/ 2017889 w 2342445"/>
                <a:gd name="connsiteY28" fmla="*/ 366888 h 1488722"/>
                <a:gd name="connsiteX29" fmla="*/ 2095500 w 2342445"/>
                <a:gd name="connsiteY29" fmla="*/ 310444 h 1488722"/>
                <a:gd name="connsiteX30" fmla="*/ 2151945 w 2342445"/>
                <a:gd name="connsiteY30" fmla="*/ 261055 h 1488722"/>
                <a:gd name="connsiteX31" fmla="*/ 2215445 w 2342445"/>
                <a:gd name="connsiteY31" fmla="*/ 204611 h 1488722"/>
                <a:gd name="connsiteX32" fmla="*/ 2250722 w 2342445"/>
                <a:gd name="connsiteY32" fmla="*/ 155222 h 1488722"/>
                <a:gd name="connsiteX33" fmla="*/ 2278945 w 2342445"/>
                <a:gd name="connsiteY33" fmla="*/ 112888 h 1488722"/>
                <a:gd name="connsiteX34" fmla="*/ 2342445 w 2342445"/>
                <a:gd name="connsiteY34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318684 w 2342445"/>
                <a:gd name="connsiteY17" fmla="*/ 831144 h 1488722"/>
                <a:gd name="connsiteX18" fmla="*/ 1425222 w 2342445"/>
                <a:gd name="connsiteY18" fmla="*/ 769055 h 1488722"/>
                <a:gd name="connsiteX19" fmla="*/ 1524000 w 2342445"/>
                <a:gd name="connsiteY19" fmla="*/ 712611 h 1488722"/>
                <a:gd name="connsiteX20" fmla="*/ 1559278 w 2342445"/>
                <a:gd name="connsiteY20" fmla="*/ 684388 h 1488722"/>
                <a:gd name="connsiteX21" fmla="*/ 1622778 w 2342445"/>
                <a:gd name="connsiteY21" fmla="*/ 649111 h 1488722"/>
                <a:gd name="connsiteX22" fmla="*/ 1658056 w 2342445"/>
                <a:gd name="connsiteY22" fmla="*/ 620888 h 1488722"/>
                <a:gd name="connsiteX23" fmla="*/ 1728611 w 2342445"/>
                <a:gd name="connsiteY23" fmla="*/ 578555 h 1488722"/>
                <a:gd name="connsiteX24" fmla="*/ 1792111 w 2342445"/>
                <a:gd name="connsiteY24" fmla="*/ 536222 h 1488722"/>
                <a:gd name="connsiteX25" fmla="*/ 1848556 w 2342445"/>
                <a:gd name="connsiteY25" fmla="*/ 493888 h 1488722"/>
                <a:gd name="connsiteX26" fmla="*/ 1869722 w 2342445"/>
                <a:gd name="connsiteY26" fmla="*/ 479777 h 1488722"/>
                <a:gd name="connsiteX27" fmla="*/ 1905000 w 2342445"/>
                <a:gd name="connsiteY27" fmla="*/ 451555 h 1488722"/>
                <a:gd name="connsiteX28" fmla="*/ 2017889 w 2342445"/>
                <a:gd name="connsiteY28" fmla="*/ 366888 h 1488722"/>
                <a:gd name="connsiteX29" fmla="*/ 2095500 w 2342445"/>
                <a:gd name="connsiteY29" fmla="*/ 310444 h 1488722"/>
                <a:gd name="connsiteX30" fmla="*/ 2151945 w 2342445"/>
                <a:gd name="connsiteY30" fmla="*/ 261055 h 1488722"/>
                <a:gd name="connsiteX31" fmla="*/ 2215445 w 2342445"/>
                <a:gd name="connsiteY31" fmla="*/ 204611 h 1488722"/>
                <a:gd name="connsiteX32" fmla="*/ 2250722 w 2342445"/>
                <a:gd name="connsiteY32" fmla="*/ 155222 h 1488722"/>
                <a:gd name="connsiteX33" fmla="*/ 2278945 w 2342445"/>
                <a:gd name="connsiteY33" fmla="*/ 112888 h 1488722"/>
                <a:gd name="connsiteX34" fmla="*/ 2342445 w 2342445"/>
                <a:gd name="connsiteY34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318684 w 2342445"/>
                <a:gd name="connsiteY17" fmla="*/ 831144 h 1488722"/>
                <a:gd name="connsiteX18" fmla="*/ 1425222 w 2342445"/>
                <a:gd name="connsiteY18" fmla="*/ 769055 h 1488722"/>
                <a:gd name="connsiteX19" fmla="*/ 1524000 w 2342445"/>
                <a:gd name="connsiteY19" fmla="*/ 712611 h 1488722"/>
                <a:gd name="connsiteX20" fmla="*/ 1622778 w 2342445"/>
                <a:gd name="connsiteY20" fmla="*/ 649111 h 1488722"/>
                <a:gd name="connsiteX21" fmla="*/ 1658056 w 2342445"/>
                <a:gd name="connsiteY21" fmla="*/ 620888 h 1488722"/>
                <a:gd name="connsiteX22" fmla="*/ 1728611 w 2342445"/>
                <a:gd name="connsiteY22" fmla="*/ 578555 h 1488722"/>
                <a:gd name="connsiteX23" fmla="*/ 1792111 w 2342445"/>
                <a:gd name="connsiteY23" fmla="*/ 536222 h 1488722"/>
                <a:gd name="connsiteX24" fmla="*/ 1848556 w 2342445"/>
                <a:gd name="connsiteY24" fmla="*/ 493888 h 1488722"/>
                <a:gd name="connsiteX25" fmla="*/ 1869722 w 2342445"/>
                <a:gd name="connsiteY25" fmla="*/ 479777 h 1488722"/>
                <a:gd name="connsiteX26" fmla="*/ 1905000 w 2342445"/>
                <a:gd name="connsiteY26" fmla="*/ 451555 h 1488722"/>
                <a:gd name="connsiteX27" fmla="*/ 2017889 w 2342445"/>
                <a:gd name="connsiteY27" fmla="*/ 366888 h 1488722"/>
                <a:gd name="connsiteX28" fmla="*/ 2095500 w 2342445"/>
                <a:gd name="connsiteY28" fmla="*/ 310444 h 1488722"/>
                <a:gd name="connsiteX29" fmla="*/ 2151945 w 2342445"/>
                <a:gd name="connsiteY29" fmla="*/ 261055 h 1488722"/>
                <a:gd name="connsiteX30" fmla="*/ 2215445 w 2342445"/>
                <a:gd name="connsiteY30" fmla="*/ 204611 h 1488722"/>
                <a:gd name="connsiteX31" fmla="*/ 2250722 w 2342445"/>
                <a:gd name="connsiteY31" fmla="*/ 155222 h 1488722"/>
                <a:gd name="connsiteX32" fmla="*/ 2278945 w 2342445"/>
                <a:gd name="connsiteY32" fmla="*/ 112888 h 1488722"/>
                <a:gd name="connsiteX33" fmla="*/ 2342445 w 2342445"/>
                <a:gd name="connsiteY33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917222 w 2342445"/>
                <a:gd name="connsiteY12" fmla="*/ 1023055 h 1488722"/>
                <a:gd name="connsiteX13" fmla="*/ 1051278 w 2342445"/>
                <a:gd name="connsiteY13" fmla="*/ 959555 h 1488722"/>
                <a:gd name="connsiteX14" fmla="*/ 1093611 w 2342445"/>
                <a:gd name="connsiteY14" fmla="*/ 938388 h 1488722"/>
                <a:gd name="connsiteX15" fmla="*/ 1135945 w 2342445"/>
                <a:gd name="connsiteY15" fmla="*/ 924277 h 1488722"/>
                <a:gd name="connsiteX16" fmla="*/ 1185334 w 2342445"/>
                <a:gd name="connsiteY16" fmla="*/ 896055 h 1488722"/>
                <a:gd name="connsiteX17" fmla="*/ 1318684 w 2342445"/>
                <a:gd name="connsiteY17" fmla="*/ 831144 h 1488722"/>
                <a:gd name="connsiteX18" fmla="*/ 1425222 w 2342445"/>
                <a:gd name="connsiteY18" fmla="*/ 769055 h 1488722"/>
                <a:gd name="connsiteX19" fmla="*/ 1524000 w 2342445"/>
                <a:gd name="connsiteY19" fmla="*/ 712611 h 1488722"/>
                <a:gd name="connsiteX20" fmla="*/ 1622778 w 2342445"/>
                <a:gd name="connsiteY20" fmla="*/ 649111 h 1488722"/>
                <a:gd name="connsiteX21" fmla="*/ 1728611 w 2342445"/>
                <a:gd name="connsiteY21" fmla="*/ 578555 h 1488722"/>
                <a:gd name="connsiteX22" fmla="*/ 1792111 w 2342445"/>
                <a:gd name="connsiteY22" fmla="*/ 536222 h 1488722"/>
                <a:gd name="connsiteX23" fmla="*/ 1848556 w 2342445"/>
                <a:gd name="connsiteY23" fmla="*/ 493888 h 1488722"/>
                <a:gd name="connsiteX24" fmla="*/ 1869722 w 2342445"/>
                <a:gd name="connsiteY24" fmla="*/ 479777 h 1488722"/>
                <a:gd name="connsiteX25" fmla="*/ 1905000 w 2342445"/>
                <a:gd name="connsiteY25" fmla="*/ 451555 h 1488722"/>
                <a:gd name="connsiteX26" fmla="*/ 2017889 w 2342445"/>
                <a:gd name="connsiteY26" fmla="*/ 366888 h 1488722"/>
                <a:gd name="connsiteX27" fmla="*/ 2095500 w 2342445"/>
                <a:gd name="connsiteY27" fmla="*/ 310444 h 1488722"/>
                <a:gd name="connsiteX28" fmla="*/ 2151945 w 2342445"/>
                <a:gd name="connsiteY28" fmla="*/ 261055 h 1488722"/>
                <a:gd name="connsiteX29" fmla="*/ 2215445 w 2342445"/>
                <a:gd name="connsiteY29" fmla="*/ 204611 h 1488722"/>
                <a:gd name="connsiteX30" fmla="*/ 2250722 w 2342445"/>
                <a:gd name="connsiteY30" fmla="*/ 155222 h 1488722"/>
                <a:gd name="connsiteX31" fmla="*/ 2278945 w 2342445"/>
                <a:gd name="connsiteY31" fmla="*/ 112888 h 1488722"/>
                <a:gd name="connsiteX32" fmla="*/ 2342445 w 2342445"/>
                <a:gd name="connsiteY32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30111 h 1488722"/>
                <a:gd name="connsiteX12" fmla="*/ 1051278 w 2342445"/>
                <a:gd name="connsiteY12" fmla="*/ 959555 h 1488722"/>
                <a:gd name="connsiteX13" fmla="*/ 1093611 w 2342445"/>
                <a:gd name="connsiteY13" fmla="*/ 938388 h 1488722"/>
                <a:gd name="connsiteX14" fmla="*/ 1135945 w 2342445"/>
                <a:gd name="connsiteY14" fmla="*/ 924277 h 1488722"/>
                <a:gd name="connsiteX15" fmla="*/ 1185334 w 2342445"/>
                <a:gd name="connsiteY15" fmla="*/ 896055 h 1488722"/>
                <a:gd name="connsiteX16" fmla="*/ 1318684 w 2342445"/>
                <a:gd name="connsiteY16" fmla="*/ 831144 h 1488722"/>
                <a:gd name="connsiteX17" fmla="*/ 1425222 w 2342445"/>
                <a:gd name="connsiteY17" fmla="*/ 769055 h 1488722"/>
                <a:gd name="connsiteX18" fmla="*/ 1524000 w 2342445"/>
                <a:gd name="connsiteY18" fmla="*/ 712611 h 1488722"/>
                <a:gd name="connsiteX19" fmla="*/ 1622778 w 2342445"/>
                <a:gd name="connsiteY19" fmla="*/ 649111 h 1488722"/>
                <a:gd name="connsiteX20" fmla="*/ 1728611 w 2342445"/>
                <a:gd name="connsiteY20" fmla="*/ 578555 h 1488722"/>
                <a:gd name="connsiteX21" fmla="*/ 1792111 w 2342445"/>
                <a:gd name="connsiteY21" fmla="*/ 536222 h 1488722"/>
                <a:gd name="connsiteX22" fmla="*/ 1848556 w 2342445"/>
                <a:gd name="connsiteY22" fmla="*/ 493888 h 1488722"/>
                <a:gd name="connsiteX23" fmla="*/ 1869722 w 2342445"/>
                <a:gd name="connsiteY23" fmla="*/ 479777 h 1488722"/>
                <a:gd name="connsiteX24" fmla="*/ 1905000 w 2342445"/>
                <a:gd name="connsiteY24" fmla="*/ 451555 h 1488722"/>
                <a:gd name="connsiteX25" fmla="*/ 2017889 w 2342445"/>
                <a:gd name="connsiteY25" fmla="*/ 366888 h 1488722"/>
                <a:gd name="connsiteX26" fmla="*/ 2095500 w 2342445"/>
                <a:gd name="connsiteY26" fmla="*/ 310444 h 1488722"/>
                <a:gd name="connsiteX27" fmla="*/ 2151945 w 2342445"/>
                <a:gd name="connsiteY27" fmla="*/ 261055 h 1488722"/>
                <a:gd name="connsiteX28" fmla="*/ 2215445 w 2342445"/>
                <a:gd name="connsiteY28" fmla="*/ 204611 h 1488722"/>
                <a:gd name="connsiteX29" fmla="*/ 2250722 w 2342445"/>
                <a:gd name="connsiteY29" fmla="*/ 155222 h 1488722"/>
                <a:gd name="connsiteX30" fmla="*/ 2278945 w 2342445"/>
                <a:gd name="connsiteY30" fmla="*/ 112888 h 1488722"/>
                <a:gd name="connsiteX31" fmla="*/ 2342445 w 2342445"/>
                <a:gd name="connsiteY31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42811 h 1488722"/>
                <a:gd name="connsiteX12" fmla="*/ 1051278 w 2342445"/>
                <a:gd name="connsiteY12" fmla="*/ 959555 h 1488722"/>
                <a:gd name="connsiteX13" fmla="*/ 1093611 w 2342445"/>
                <a:gd name="connsiteY13" fmla="*/ 938388 h 1488722"/>
                <a:gd name="connsiteX14" fmla="*/ 1135945 w 2342445"/>
                <a:gd name="connsiteY14" fmla="*/ 924277 h 1488722"/>
                <a:gd name="connsiteX15" fmla="*/ 1185334 w 2342445"/>
                <a:gd name="connsiteY15" fmla="*/ 896055 h 1488722"/>
                <a:gd name="connsiteX16" fmla="*/ 1318684 w 2342445"/>
                <a:gd name="connsiteY16" fmla="*/ 831144 h 1488722"/>
                <a:gd name="connsiteX17" fmla="*/ 1425222 w 2342445"/>
                <a:gd name="connsiteY17" fmla="*/ 769055 h 1488722"/>
                <a:gd name="connsiteX18" fmla="*/ 1524000 w 2342445"/>
                <a:gd name="connsiteY18" fmla="*/ 712611 h 1488722"/>
                <a:gd name="connsiteX19" fmla="*/ 1622778 w 2342445"/>
                <a:gd name="connsiteY19" fmla="*/ 649111 h 1488722"/>
                <a:gd name="connsiteX20" fmla="*/ 1728611 w 2342445"/>
                <a:gd name="connsiteY20" fmla="*/ 578555 h 1488722"/>
                <a:gd name="connsiteX21" fmla="*/ 1792111 w 2342445"/>
                <a:gd name="connsiteY21" fmla="*/ 536222 h 1488722"/>
                <a:gd name="connsiteX22" fmla="*/ 1848556 w 2342445"/>
                <a:gd name="connsiteY22" fmla="*/ 493888 h 1488722"/>
                <a:gd name="connsiteX23" fmla="*/ 1869722 w 2342445"/>
                <a:gd name="connsiteY23" fmla="*/ 479777 h 1488722"/>
                <a:gd name="connsiteX24" fmla="*/ 1905000 w 2342445"/>
                <a:gd name="connsiteY24" fmla="*/ 451555 h 1488722"/>
                <a:gd name="connsiteX25" fmla="*/ 2017889 w 2342445"/>
                <a:gd name="connsiteY25" fmla="*/ 366888 h 1488722"/>
                <a:gd name="connsiteX26" fmla="*/ 2095500 w 2342445"/>
                <a:gd name="connsiteY26" fmla="*/ 310444 h 1488722"/>
                <a:gd name="connsiteX27" fmla="*/ 2151945 w 2342445"/>
                <a:gd name="connsiteY27" fmla="*/ 261055 h 1488722"/>
                <a:gd name="connsiteX28" fmla="*/ 2215445 w 2342445"/>
                <a:gd name="connsiteY28" fmla="*/ 204611 h 1488722"/>
                <a:gd name="connsiteX29" fmla="*/ 2250722 w 2342445"/>
                <a:gd name="connsiteY29" fmla="*/ 155222 h 1488722"/>
                <a:gd name="connsiteX30" fmla="*/ 2278945 w 2342445"/>
                <a:gd name="connsiteY30" fmla="*/ 112888 h 1488722"/>
                <a:gd name="connsiteX31" fmla="*/ 2342445 w 2342445"/>
                <a:gd name="connsiteY31" fmla="*/ 0 h 1488722"/>
                <a:gd name="connsiteX0" fmla="*/ 0 w 2342445"/>
                <a:gd name="connsiteY0" fmla="*/ 1488722 h 1488722"/>
                <a:gd name="connsiteX1" fmla="*/ 63500 w 2342445"/>
                <a:gd name="connsiteY1" fmla="*/ 1474611 h 1488722"/>
                <a:gd name="connsiteX2" fmla="*/ 169334 w 2342445"/>
                <a:gd name="connsiteY2" fmla="*/ 1425222 h 1488722"/>
                <a:gd name="connsiteX3" fmla="*/ 373945 w 2342445"/>
                <a:gd name="connsiteY3" fmla="*/ 1319388 h 1488722"/>
                <a:gd name="connsiteX4" fmla="*/ 486834 w 2342445"/>
                <a:gd name="connsiteY4" fmla="*/ 1262944 h 1488722"/>
                <a:gd name="connsiteX5" fmla="*/ 585611 w 2342445"/>
                <a:gd name="connsiteY5" fmla="*/ 1206500 h 1488722"/>
                <a:gd name="connsiteX6" fmla="*/ 613834 w 2342445"/>
                <a:gd name="connsiteY6" fmla="*/ 1192388 h 1488722"/>
                <a:gd name="connsiteX7" fmla="*/ 712611 w 2342445"/>
                <a:gd name="connsiteY7" fmla="*/ 1143000 h 1488722"/>
                <a:gd name="connsiteX8" fmla="*/ 733778 w 2342445"/>
                <a:gd name="connsiteY8" fmla="*/ 1128888 h 1488722"/>
                <a:gd name="connsiteX9" fmla="*/ 762000 w 2342445"/>
                <a:gd name="connsiteY9" fmla="*/ 1114777 h 1488722"/>
                <a:gd name="connsiteX10" fmla="*/ 783167 w 2342445"/>
                <a:gd name="connsiteY10" fmla="*/ 1100666 h 1488722"/>
                <a:gd name="connsiteX11" fmla="*/ 896056 w 2342445"/>
                <a:gd name="connsiteY11" fmla="*/ 1042811 h 1488722"/>
                <a:gd name="connsiteX12" fmla="*/ 1051278 w 2342445"/>
                <a:gd name="connsiteY12" fmla="*/ 959555 h 1488722"/>
                <a:gd name="connsiteX13" fmla="*/ 1093611 w 2342445"/>
                <a:gd name="connsiteY13" fmla="*/ 938388 h 1488722"/>
                <a:gd name="connsiteX14" fmla="*/ 1185334 w 2342445"/>
                <a:gd name="connsiteY14" fmla="*/ 896055 h 1488722"/>
                <a:gd name="connsiteX15" fmla="*/ 1318684 w 2342445"/>
                <a:gd name="connsiteY15" fmla="*/ 831144 h 1488722"/>
                <a:gd name="connsiteX16" fmla="*/ 1425222 w 2342445"/>
                <a:gd name="connsiteY16" fmla="*/ 769055 h 1488722"/>
                <a:gd name="connsiteX17" fmla="*/ 1524000 w 2342445"/>
                <a:gd name="connsiteY17" fmla="*/ 712611 h 1488722"/>
                <a:gd name="connsiteX18" fmla="*/ 1622778 w 2342445"/>
                <a:gd name="connsiteY18" fmla="*/ 649111 h 1488722"/>
                <a:gd name="connsiteX19" fmla="*/ 1728611 w 2342445"/>
                <a:gd name="connsiteY19" fmla="*/ 578555 h 1488722"/>
                <a:gd name="connsiteX20" fmla="*/ 1792111 w 2342445"/>
                <a:gd name="connsiteY20" fmla="*/ 536222 h 1488722"/>
                <a:gd name="connsiteX21" fmla="*/ 1848556 w 2342445"/>
                <a:gd name="connsiteY21" fmla="*/ 493888 h 1488722"/>
                <a:gd name="connsiteX22" fmla="*/ 1869722 w 2342445"/>
                <a:gd name="connsiteY22" fmla="*/ 479777 h 1488722"/>
                <a:gd name="connsiteX23" fmla="*/ 1905000 w 2342445"/>
                <a:gd name="connsiteY23" fmla="*/ 451555 h 1488722"/>
                <a:gd name="connsiteX24" fmla="*/ 2017889 w 2342445"/>
                <a:gd name="connsiteY24" fmla="*/ 366888 h 1488722"/>
                <a:gd name="connsiteX25" fmla="*/ 2095500 w 2342445"/>
                <a:gd name="connsiteY25" fmla="*/ 310444 h 1488722"/>
                <a:gd name="connsiteX26" fmla="*/ 2151945 w 2342445"/>
                <a:gd name="connsiteY26" fmla="*/ 261055 h 1488722"/>
                <a:gd name="connsiteX27" fmla="*/ 2215445 w 2342445"/>
                <a:gd name="connsiteY27" fmla="*/ 204611 h 1488722"/>
                <a:gd name="connsiteX28" fmla="*/ 2250722 w 2342445"/>
                <a:gd name="connsiteY28" fmla="*/ 155222 h 1488722"/>
                <a:gd name="connsiteX29" fmla="*/ 2278945 w 2342445"/>
                <a:gd name="connsiteY29" fmla="*/ 112888 h 1488722"/>
                <a:gd name="connsiteX30" fmla="*/ 2342445 w 2342445"/>
                <a:gd name="connsiteY30" fmla="*/ 0 h 1488722"/>
                <a:gd name="connsiteX0" fmla="*/ 0 w 2342445"/>
                <a:gd name="connsiteY0" fmla="*/ 1488722 h 1488722"/>
                <a:gd name="connsiteX1" fmla="*/ 169334 w 2342445"/>
                <a:gd name="connsiteY1" fmla="*/ 1425222 h 1488722"/>
                <a:gd name="connsiteX2" fmla="*/ 373945 w 2342445"/>
                <a:gd name="connsiteY2" fmla="*/ 1319388 h 1488722"/>
                <a:gd name="connsiteX3" fmla="*/ 486834 w 2342445"/>
                <a:gd name="connsiteY3" fmla="*/ 1262944 h 1488722"/>
                <a:gd name="connsiteX4" fmla="*/ 585611 w 2342445"/>
                <a:gd name="connsiteY4" fmla="*/ 1206500 h 1488722"/>
                <a:gd name="connsiteX5" fmla="*/ 613834 w 2342445"/>
                <a:gd name="connsiteY5" fmla="*/ 1192388 h 1488722"/>
                <a:gd name="connsiteX6" fmla="*/ 712611 w 2342445"/>
                <a:gd name="connsiteY6" fmla="*/ 1143000 h 1488722"/>
                <a:gd name="connsiteX7" fmla="*/ 733778 w 2342445"/>
                <a:gd name="connsiteY7" fmla="*/ 1128888 h 1488722"/>
                <a:gd name="connsiteX8" fmla="*/ 762000 w 2342445"/>
                <a:gd name="connsiteY8" fmla="*/ 1114777 h 1488722"/>
                <a:gd name="connsiteX9" fmla="*/ 783167 w 2342445"/>
                <a:gd name="connsiteY9" fmla="*/ 1100666 h 1488722"/>
                <a:gd name="connsiteX10" fmla="*/ 896056 w 2342445"/>
                <a:gd name="connsiteY10" fmla="*/ 1042811 h 1488722"/>
                <a:gd name="connsiteX11" fmla="*/ 1051278 w 2342445"/>
                <a:gd name="connsiteY11" fmla="*/ 959555 h 1488722"/>
                <a:gd name="connsiteX12" fmla="*/ 1093611 w 2342445"/>
                <a:gd name="connsiteY12" fmla="*/ 938388 h 1488722"/>
                <a:gd name="connsiteX13" fmla="*/ 1185334 w 2342445"/>
                <a:gd name="connsiteY13" fmla="*/ 896055 h 1488722"/>
                <a:gd name="connsiteX14" fmla="*/ 1318684 w 2342445"/>
                <a:gd name="connsiteY14" fmla="*/ 831144 h 1488722"/>
                <a:gd name="connsiteX15" fmla="*/ 1425222 w 2342445"/>
                <a:gd name="connsiteY15" fmla="*/ 769055 h 1488722"/>
                <a:gd name="connsiteX16" fmla="*/ 1524000 w 2342445"/>
                <a:gd name="connsiteY16" fmla="*/ 712611 h 1488722"/>
                <a:gd name="connsiteX17" fmla="*/ 1622778 w 2342445"/>
                <a:gd name="connsiteY17" fmla="*/ 649111 h 1488722"/>
                <a:gd name="connsiteX18" fmla="*/ 1728611 w 2342445"/>
                <a:gd name="connsiteY18" fmla="*/ 578555 h 1488722"/>
                <a:gd name="connsiteX19" fmla="*/ 1792111 w 2342445"/>
                <a:gd name="connsiteY19" fmla="*/ 536222 h 1488722"/>
                <a:gd name="connsiteX20" fmla="*/ 1848556 w 2342445"/>
                <a:gd name="connsiteY20" fmla="*/ 493888 h 1488722"/>
                <a:gd name="connsiteX21" fmla="*/ 1869722 w 2342445"/>
                <a:gd name="connsiteY21" fmla="*/ 479777 h 1488722"/>
                <a:gd name="connsiteX22" fmla="*/ 1905000 w 2342445"/>
                <a:gd name="connsiteY22" fmla="*/ 451555 h 1488722"/>
                <a:gd name="connsiteX23" fmla="*/ 2017889 w 2342445"/>
                <a:gd name="connsiteY23" fmla="*/ 366888 h 1488722"/>
                <a:gd name="connsiteX24" fmla="*/ 2095500 w 2342445"/>
                <a:gd name="connsiteY24" fmla="*/ 310444 h 1488722"/>
                <a:gd name="connsiteX25" fmla="*/ 2151945 w 2342445"/>
                <a:gd name="connsiteY25" fmla="*/ 261055 h 1488722"/>
                <a:gd name="connsiteX26" fmla="*/ 2215445 w 2342445"/>
                <a:gd name="connsiteY26" fmla="*/ 204611 h 1488722"/>
                <a:gd name="connsiteX27" fmla="*/ 2250722 w 2342445"/>
                <a:gd name="connsiteY27" fmla="*/ 155222 h 1488722"/>
                <a:gd name="connsiteX28" fmla="*/ 2278945 w 2342445"/>
                <a:gd name="connsiteY28" fmla="*/ 112888 h 1488722"/>
                <a:gd name="connsiteX29" fmla="*/ 2342445 w 2342445"/>
                <a:gd name="connsiteY29" fmla="*/ 0 h 1488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42445" h="1488722">
                  <a:moveTo>
                    <a:pt x="0" y="1488722"/>
                  </a:moveTo>
                  <a:cubicBezTo>
                    <a:pt x="35278" y="1475493"/>
                    <a:pt x="107010" y="1453444"/>
                    <a:pt x="169334" y="1425222"/>
                  </a:cubicBezTo>
                  <a:cubicBezTo>
                    <a:pt x="231658" y="1397000"/>
                    <a:pt x="321028" y="1346434"/>
                    <a:pt x="373945" y="1319388"/>
                  </a:cubicBezTo>
                  <a:cubicBezTo>
                    <a:pt x="426862" y="1292342"/>
                    <a:pt x="451556" y="1281759"/>
                    <a:pt x="486834" y="1262944"/>
                  </a:cubicBezTo>
                  <a:lnTo>
                    <a:pt x="585611" y="1206500"/>
                  </a:lnTo>
                  <a:cubicBezTo>
                    <a:pt x="606778" y="1194741"/>
                    <a:pt x="592667" y="1202971"/>
                    <a:pt x="613834" y="1192388"/>
                  </a:cubicBezTo>
                  <a:lnTo>
                    <a:pt x="712611" y="1143000"/>
                  </a:lnTo>
                  <a:cubicBezTo>
                    <a:pt x="732602" y="1132417"/>
                    <a:pt x="726415" y="1133095"/>
                    <a:pt x="733778" y="1128888"/>
                  </a:cubicBezTo>
                  <a:cubicBezTo>
                    <a:pt x="742910" y="1123670"/>
                    <a:pt x="752868" y="1119995"/>
                    <a:pt x="762000" y="1114777"/>
                  </a:cubicBezTo>
                  <a:cubicBezTo>
                    <a:pt x="769363" y="1110570"/>
                    <a:pt x="760824" y="1112660"/>
                    <a:pt x="783167" y="1100666"/>
                  </a:cubicBezTo>
                  <a:cubicBezTo>
                    <a:pt x="805510" y="1088672"/>
                    <a:pt x="851371" y="1066329"/>
                    <a:pt x="896056" y="1042811"/>
                  </a:cubicBezTo>
                  <a:cubicBezTo>
                    <a:pt x="940741" y="1019293"/>
                    <a:pt x="1018352" y="976959"/>
                    <a:pt x="1051278" y="959555"/>
                  </a:cubicBezTo>
                  <a:cubicBezTo>
                    <a:pt x="1084204" y="942151"/>
                    <a:pt x="1071268" y="948971"/>
                    <a:pt x="1093611" y="938388"/>
                  </a:cubicBezTo>
                  <a:cubicBezTo>
                    <a:pt x="1115954" y="927805"/>
                    <a:pt x="1147822" y="913929"/>
                    <a:pt x="1185334" y="896055"/>
                  </a:cubicBezTo>
                  <a:cubicBezTo>
                    <a:pt x="1222846" y="878181"/>
                    <a:pt x="1278703" y="852311"/>
                    <a:pt x="1318684" y="831144"/>
                  </a:cubicBezTo>
                  <a:cubicBezTo>
                    <a:pt x="1358665" y="809977"/>
                    <a:pt x="1389944" y="786694"/>
                    <a:pt x="1425222" y="769055"/>
                  </a:cubicBezTo>
                  <a:cubicBezTo>
                    <a:pt x="1460500" y="751416"/>
                    <a:pt x="1491074" y="732602"/>
                    <a:pt x="1524000" y="712611"/>
                  </a:cubicBezTo>
                  <a:cubicBezTo>
                    <a:pt x="1556926" y="692620"/>
                    <a:pt x="1588676" y="671454"/>
                    <a:pt x="1622778" y="649111"/>
                  </a:cubicBezTo>
                  <a:cubicBezTo>
                    <a:pt x="1656880" y="626768"/>
                    <a:pt x="1700389" y="597370"/>
                    <a:pt x="1728611" y="578555"/>
                  </a:cubicBezTo>
                  <a:cubicBezTo>
                    <a:pt x="1756833" y="559740"/>
                    <a:pt x="1772120" y="550333"/>
                    <a:pt x="1792111" y="536222"/>
                  </a:cubicBezTo>
                  <a:cubicBezTo>
                    <a:pt x="1812102" y="522111"/>
                    <a:pt x="1835621" y="503295"/>
                    <a:pt x="1848556" y="493888"/>
                  </a:cubicBezTo>
                  <a:cubicBezTo>
                    <a:pt x="1855611" y="489184"/>
                    <a:pt x="1863101" y="485074"/>
                    <a:pt x="1869722" y="479777"/>
                  </a:cubicBezTo>
                  <a:cubicBezTo>
                    <a:pt x="1898691" y="456602"/>
                    <a:pt x="1880306" y="470370"/>
                    <a:pt x="1905000" y="451555"/>
                  </a:cubicBezTo>
                  <a:cubicBezTo>
                    <a:pt x="1929694" y="432740"/>
                    <a:pt x="1993195" y="385703"/>
                    <a:pt x="2017889" y="366888"/>
                  </a:cubicBezTo>
                  <a:cubicBezTo>
                    <a:pt x="2049639" y="343370"/>
                    <a:pt x="2076685" y="326907"/>
                    <a:pt x="2095500" y="310444"/>
                  </a:cubicBezTo>
                  <a:cubicBezTo>
                    <a:pt x="2117843" y="292805"/>
                    <a:pt x="2131954" y="278694"/>
                    <a:pt x="2151945" y="261055"/>
                  </a:cubicBezTo>
                  <a:cubicBezTo>
                    <a:pt x="2171936" y="243416"/>
                    <a:pt x="2198982" y="222250"/>
                    <a:pt x="2215445" y="204611"/>
                  </a:cubicBezTo>
                  <a:cubicBezTo>
                    <a:pt x="2231908" y="186972"/>
                    <a:pt x="2240139" y="170509"/>
                    <a:pt x="2250722" y="155222"/>
                  </a:cubicBezTo>
                  <a:cubicBezTo>
                    <a:pt x="2261305" y="139935"/>
                    <a:pt x="2263658" y="138758"/>
                    <a:pt x="2278945" y="112888"/>
                  </a:cubicBezTo>
                  <a:cubicBezTo>
                    <a:pt x="2294232" y="87018"/>
                    <a:pt x="2329216" y="23518"/>
                    <a:pt x="2342445" y="0"/>
                  </a:cubicBez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Forme libre 4"/>
            <p:cNvSpPr/>
            <p:nvPr/>
          </p:nvSpPr>
          <p:spPr>
            <a:xfrm>
              <a:off x="6653305" y="2899833"/>
              <a:ext cx="7139" cy="56445"/>
            </a:xfrm>
            <a:custGeom>
              <a:avLst/>
              <a:gdLst>
                <a:gd name="connsiteX0" fmla="*/ 7139 w 7139"/>
                <a:gd name="connsiteY0" fmla="*/ 56445 h 56445"/>
                <a:gd name="connsiteX1" fmla="*/ 84 w 7139"/>
                <a:gd name="connsiteY1" fmla="*/ 0 h 56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39" h="56445">
                  <a:moveTo>
                    <a:pt x="7139" y="56445"/>
                  </a:moveTo>
                  <a:cubicBezTo>
                    <a:pt x="-1300" y="14248"/>
                    <a:pt x="84" y="33159"/>
                    <a:pt x="84" y="0"/>
                  </a:cubicBez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Forme libre 5"/>
            <p:cNvSpPr/>
            <p:nvPr/>
          </p:nvSpPr>
          <p:spPr>
            <a:xfrm>
              <a:off x="6546496" y="2130778"/>
              <a:ext cx="85725" cy="663222"/>
            </a:xfrm>
            <a:custGeom>
              <a:avLst/>
              <a:gdLst>
                <a:gd name="connsiteX0" fmla="*/ 63500 w 63500"/>
                <a:gd name="connsiteY0" fmla="*/ 663222 h 663222"/>
                <a:gd name="connsiteX1" fmla="*/ 56445 w 63500"/>
                <a:gd name="connsiteY1" fmla="*/ 500944 h 663222"/>
                <a:gd name="connsiteX2" fmla="*/ 49389 w 63500"/>
                <a:gd name="connsiteY2" fmla="*/ 451555 h 663222"/>
                <a:gd name="connsiteX3" fmla="*/ 35278 w 63500"/>
                <a:gd name="connsiteY3" fmla="*/ 324555 h 663222"/>
                <a:gd name="connsiteX4" fmla="*/ 21167 w 63500"/>
                <a:gd name="connsiteY4" fmla="*/ 296333 h 663222"/>
                <a:gd name="connsiteX5" fmla="*/ 14111 w 63500"/>
                <a:gd name="connsiteY5" fmla="*/ 127000 h 663222"/>
                <a:gd name="connsiteX6" fmla="*/ 7056 w 63500"/>
                <a:gd name="connsiteY6" fmla="*/ 77611 h 663222"/>
                <a:gd name="connsiteX7" fmla="*/ 0 w 63500"/>
                <a:gd name="connsiteY7" fmla="*/ 0 h 663222"/>
                <a:gd name="connsiteX0" fmla="*/ 85725 w 85725"/>
                <a:gd name="connsiteY0" fmla="*/ 663222 h 663222"/>
                <a:gd name="connsiteX1" fmla="*/ 78670 w 85725"/>
                <a:gd name="connsiteY1" fmla="*/ 500944 h 663222"/>
                <a:gd name="connsiteX2" fmla="*/ 71614 w 85725"/>
                <a:gd name="connsiteY2" fmla="*/ 451555 h 663222"/>
                <a:gd name="connsiteX3" fmla="*/ 57503 w 85725"/>
                <a:gd name="connsiteY3" fmla="*/ 324555 h 663222"/>
                <a:gd name="connsiteX4" fmla="*/ 43392 w 85725"/>
                <a:gd name="connsiteY4" fmla="*/ 296333 h 663222"/>
                <a:gd name="connsiteX5" fmla="*/ 36336 w 85725"/>
                <a:gd name="connsiteY5" fmla="*/ 127000 h 663222"/>
                <a:gd name="connsiteX6" fmla="*/ 29281 w 85725"/>
                <a:gd name="connsiteY6" fmla="*/ 77611 h 663222"/>
                <a:gd name="connsiteX7" fmla="*/ 0 w 85725"/>
                <a:gd name="connsiteY7" fmla="*/ 0 h 663222"/>
                <a:gd name="connsiteX0" fmla="*/ 85725 w 85725"/>
                <a:gd name="connsiteY0" fmla="*/ 663222 h 663222"/>
                <a:gd name="connsiteX1" fmla="*/ 78670 w 85725"/>
                <a:gd name="connsiteY1" fmla="*/ 500944 h 663222"/>
                <a:gd name="connsiteX2" fmla="*/ 71614 w 85725"/>
                <a:gd name="connsiteY2" fmla="*/ 451555 h 663222"/>
                <a:gd name="connsiteX3" fmla="*/ 57503 w 85725"/>
                <a:gd name="connsiteY3" fmla="*/ 324555 h 663222"/>
                <a:gd name="connsiteX4" fmla="*/ 43392 w 85725"/>
                <a:gd name="connsiteY4" fmla="*/ 296333 h 663222"/>
                <a:gd name="connsiteX5" fmla="*/ 36336 w 85725"/>
                <a:gd name="connsiteY5" fmla="*/ 127000 h 663222"/>
                <a:gd name="connsiteX6" fmla="*/ 0 w 85725"/>
                <a:gd name="connsiteY6" fmla="*/ 0 h 663222"/>
                <a:gd name="connsiteX0" fmla="*/ 85725 w 85725"/>
                <a:gd name="connsiteY0" fmla="*/ 663222 h 663222"/>
                <a:gd name="connsiteX1" fmla="*/ 78670 w 85725"/>
                <a:gd name="connsiteY1" fmla="*/ 500944 h 663222"/>
                <a:gd name="connsiteX2" fmla="*/ 71614 w 85725"/>
                <a:gd name="connsiteY2" fmla="*/ 451555 h 663222"/>
                <a:gd name="connsiteX3" fmla="*/ 57503 w 85725"/>
                <a:gd name="connsiteY3" fmla="*/ 324555 h 663222"/>
                <a:gd name="connsiteX4" fmla="*/ 43392 w 85725"/>
                <a:gd name="connsiteY4" fmla="*/ 296333 h 663222"/>
                <a:gd name="connsiteX5" fmla="*/ 20461 w 85725"/>
                <a:gd name="connsiteY5" fmla="*/ 130175 h 663222"/>
                <a:gd name="connsiteX6" fmla="*/ 0 w 85725"/>
                <a:gd name="connsiteY6" fmla="*/ 0 h 663222"/>
                <a:gd name="connsiteX0" fmla="*/ 85725 w 85725"/>
                <a:gd name="connsiteY0" fmla="*/ 663222 h 663222"/>
                <a:gd name="connsiteX1" fmla="*/ 78670 w 85725"/>
                <a:gd name="connsiteY1" fmla="*/ 500944 h 663222"/>
                <a:gd name="connsiteX2" fmla="*/ 71614 w 85725"/>
                <a:gd name="connsiteY2" fmla="*/ 451555 h 663222"/>
                <a:gd name="connsiteX3" fmla="*/ 57503 w 85725"/>
                <a:gd name="connsiteY3" fmla="*/ 324555 h 663222"/>
                <a:gd name="connsiteX4" fmla="*/ 20461 w 85725"/>
                <a:gd name="connsiteY4" fmla="*/ 130175 h 663222"/>
                <a:gd name="connsiteX5" fmla="*/ 0 w 85725"/>
                <a:gd name="connsiteY5" fmla="*/ 0 h 663222"/>
                <a:gd name="connsiteX0" fmla="*/ 85725 w 85725"/>
                <a:gd name="connsiteY0" fmla="*/ 663222 h 663222"/>
                <a:gd name="connsiteX1" fmla="*/ 71614 w 85725"/>
                <a:gd name="connsiteY1" fmla="*/ 451555 h 663222"/>
                <a:gd name="connsiteX2" fmla="*/ 57503 w 85725"/>
                <a:gd name="connsiteY2" fmla="*/ 324555 h 663222"/>
                <a:gd name="connsiteX3" fmla="*/ 20461 w 85725"/>
                <a:gd name="connsiteY3" fmla="*/ 130175 h 663222"/>
                <a:gd name="connsiteX4" fmla="*/ 0 w 85725"/>
                <a:gd name="connsiteY4" fmla="*/ 0 h 663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725" h="663222">
                  <a:moveTo>
                    <a:pt x="85725" y="663222"/>
                  </a:moveTo>
                  <a:cubicBezTo>
                    <a:pt x="82785" y="619125"/>
                    <a:pt x="76318" y="508000"/>
                    <a:pt x="71614" y="451555"/>
                  </a:cubicBezTo>
                  <a:cubicBezTo>
                    <a:pt x="66910" y="395110"/>
                    <a:pt x="66028" y="378118"/>
                    <a:pt x="57503" y="324555"/>
                  </a:cubicBezTo>
                  <a:cubicBezTo>
                    <a:pt x="48978" y="270992"/>
                    <a:pt x="30045" y="184268"/>
                    <a:pt x="20461" y="130175"/>
                  </a:cubicBezTo>
                  <a:cubicBezTo>
                    <a:pt x="13229" y="80786"/>
                    <a:pt x="7570" y="26458"/>
                    <a:pt x="0" y="0"/>
                  </a:cubicBez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6505222" y="1912056"/>
              <a:ext cx="28222" cy="141111"/>
            </a:xfrm>
            <a:custGeom>
              <a:avLst/>
              <a:gdLst>
                <a:gd name="connsiteX0" fmla="*/ 28222 w 28222"/>
                <a:gd name="connsiteY0" fmla="*/ 141111 h 141111"/>
                <a:gd name="connsiteX1" fmla="*/ 7056 w 28222"/>
                <a:gd name="connsiteY1" fmla="*/ 77611 h 141111"/>
                <a:gd name="connsiteX2" fmla="*/ 0 w 28222"/>
                <a:gd name="connsiteY2" fmla="*/ 0 h 141111"/>
                <a:gd name="connsiteX0" fmla="*/ 28222 w 28222"/>
                <a:gd name="connsiteY0" fmla="*/ 141111 h 141111"/>
                <a:gd name="connsiteX1" fmla="*/ 0 w 28222"/>
                <a:gd name="connsiteY1" fmla="*/ 0 h 14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222" h="141111">
                  <a:moveTo>
                    <a:pt x="28222" y="141111"/>
                  </a:moveTo>
                  <a:lnTo>
                    <a:pt x="0" y="0"/>
                  </a:ln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6392333" y="1770944"/>
              <a:ext cx="56445" cy="105834"/>
            </a:xfrm>
            <a:custGeom>
              <a:avLst/>
              <a:gdLst>
                <a:gd name="connsiteX0" fmla="*/ 56445 w 56445"/>
                <a:gd name="connsiteY0" fmla="*/ 105834 h 105834"/>
                <a:gd name="connsiteX1" fmla="*/ 49389 w 56445"/>
                <a:gd name="connsiteY1" fmla="*/ 70556 h 105834"/>
                <a:gd name="connsiteX2" fmla="*/ 21167 w 56445"/>
                <a:gd name="connsiteY2" fmla="*/ 28223 h 105834"/>
                <a:gd name="connsiteX3" fmla="*/ 0 w 56445"/>
                <a:gd name="connsiteY3" fmla="*/ 0 h 105834"/>
                <a:gd name="connsiteX0" fmla="*/ 56445 w 56445"/>
                <a:gd name="connsiteY0" fmla="*/ 105834 h 105834"/>
                <a:gd name="connsiteX1" fmla="*/ 21167 w 56445"/>
                <a:gd name="connsiteY1" fmla="*/ 28223 h 105834"/>
                <a:gd name="connsiteX2" fmla="*/ 0 w 56445"/>
                <a:gd name="connsiteY2" fmla="*/ 0 h 105834"/>
                <a:gd name="connsiteX0" fmla="*/ 56445 w 56445"/>
                <a:gd name="connsiteY0" fmla="*/ 105834 h 105834"/>
                <a:gd name="connsiteX1" fmla="*/ 0 w 56445"/>
                <a:gd name="connsiteY1" fmla="*/ 0 h 105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6445" h="105834">
                  <a:moveTo>
                    <a:pt x="56445" y="105834"/>
                  </a:moveTo>
                  <a:lnTo>
                    <a:pt x="0" y="0"/>
                  </a:ln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>
              <a:off x="6293556" y="1587500"/>
              <a:ext cx="63500" cy="98778"/>
            </a:xfrm>
            <a:custGeom>
              <a:avLst/>
              <a:gdLst>
                <a:gd name="connsiteX0" fmla="*/ 63500 w 63500"/>
                <a:gd name="connsiteY0" fmla="*/ 98778 h 98778"/>
                <a:gd name="connsiteX1" fmla="*/ 42333 w 63500"/>
                <a:gd name="connsiteY1" fmla="*/ 63500 h 98778"/>
                <a:gd name="connsiteX2" fmla="*/ 7055 w 63500"/>
                <a:gd name="connsiteY2" fmla="*/ 0 h 98778"/>
                <a:gd name="connsiteX3" fmla="*/ 0 w 63500"/>
                <a:gd name="connsiteY3" fmla="*/ 0 h 98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00" h="98778">
                  <a:moveTo>
                    <a:pt x="63500" y="98778"/>
                  </a:moveTo>
                  <a:cubicBezTo>
                    <a:pt x="56444" y="87019"/>
                    <a:pt x="48466" y="75766"/>
                    <a:pt x="42333" y="63500"/>
                  </a:cubicBezTo>
                  <a:cubicBezTo>
                    <a:pt x="34344" y="47523"/>
                    <a:pt x="29300" y="0"/>
                    <a:pt x="7055" y="0"/>
                  </a:cubicBezTo>
                  <a:lnTo>
                    <a:pt x="0" y="0"/>
                  </a:lnTo>
                </a:path>
              </a:pathLst>
            </a:custGeom>
            <a:ln w="57150" cmpd="sng">
              <a:solidFill>
                <a:srgbClr val="FFF50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r 13"/>
          <p:cNvGrpSpPr/>
          <p:nvPr/>
        </p:nvGrpSpPr>
        <p:grpSpPr>
          <a:xfrm>
            <a:off x="6139744" y="2468032"/>
            <a:ext cx="646289" cy="817034"/>
            <a:chOff x="6139744" y="2468032"/>
            <a:chExt cx="646289" cy="817034"/>
          </a:xfrm>
        </p:grpSpPr>
        <p:sp>
          <p:nvSpPr>
            <p:cNvPr id="12" name="Connecteur 11"/>
            <p:cNvSpPr/>
            <p:nvPr/>
          </p:nvSpPr>
          <p:spPr>
            <a:xfrm>
              <a:off x="6632221" y="2468032"/>
              <a:ext cx="153812" cy="139701"/>
            </a:xfrm>
            <a:prstGeom prst="flowChartConnector">
              <a:avLst/>
            </a:prstGeom>
            <a:noFill/>
            <a:ln w="28575" cmpd="sng">
              <a:solidFill>
                <a:srgbClr val="DF0AE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Connecteur 12"/>
            <p:cNvSpPr/>
            <p:nvPr/>
          </p:nvSpPr>
          <p:spPr>
            <a:xfrm>
              <a:off x="6139744" y="3145365"/>
              <a:ext cx="153812" cy="139701"/>
            </a:xfrm>
            <a:prstGeom prst="flowChartConnector">
              <a:avLst/>
            </a:prstGeom>
            <a:noFill/>
            <a:ln w="28575" cmpd="sng">
              <a:solidFill>
                <a:srgbClr val="DF0AE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928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-8472"/>
            <a:ext cx="9144000" cy="6878029"/>
            <a:chOff x="0" y="-8472"/>
            <a:chExt cx="9144000" cy="6878029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-8472"/>
              <a:ext cx="9144000" cy="6866472"/>
              <a:chOff x="0" y="101599"/>
              <a:chExt cx="9144000" cy="6866472"/>
            </a:xfrm>
          </p:grpSpPr>
          <p:pic>
            <p:nvPicPr>
              <p:cNvPr id="2" name="Image 1" descr="cacatoes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01599"/>
                <a:ext cx="9144000" cy="5283197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101600" y="5339420"/>
                <a:ext cx="8940800" cy="1628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3000"/>
                  </a:lnSpc>
                </a:pPr>
                <a:r>
                  <a:rPr lang="fr-FR" sz="2400" dirty="0" smtClean="0">
                    <a:latin typeface="Book Antiqua"/>
                    <a:cs typeface="Book Antiqua"/>
                  </a:rPr>
                  <a:t>   Ils </a:t>
                </a:r>
                <a:r>
                  <a:rPr lang="fr-FR" sz="2400" dirty="0">
                    <a:latin typeface="Book Antiqua"/>
                    <a:cs typeface="Book Antiqua"/>
                  </a:rPr>
                  <a:t>s'étaient assis à une table rustique, sous un arbre et la façade blanche de la guinguette, qu'on devinait à travers les feuillages, laissait voir une enseigne noire, à lettres jaunes, sur laquelle on lisait : CAFÉ DU CACATOÈS. 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263183" y="6531003"/>
              <a:ext cx="288081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fr-FR" sz="1600" dirty="0">
                  <a:latin typeface="Book Antiqua"/>
                  <a:cs typeface="Book Antiqua"/>
                </a:rPr>
                <a:t>Francis CARCO, </a:t>
              </a:r>
              <a:r>
                <a:rPr lang="fr-FR" sz="1600" i="1" dirty="0">
                  <a:latin typeface="Book Antiqua"/>
                  <a:cs typeface="Book Antiqua"/>
                </a:rPr>
                <a:t>Les Innocents</a:t>
              </a:r>
              <a:endParaRPr lang="fr-FR" sz="16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637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64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2977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730067" y="6550223"/>
            <a:ext cx="1396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E6DFFF"/>
                </a:solidFill>
                <a:latin typeface="Book Antiqua"/>
                <a:cs typeface="Book Antiqua"/>
              </a:rPr>
              <a:t>Photos C. B.-B.</a:t>
            </a:r>
            <a:endParaRPr lang="fr-FR" sz="1400" dirty="0">
              <a:solidFill>
                <a:srgbClr val="E6DFFF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1597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905270"/>
              </p:ext>
            </p:extLst>
          </p:nvPr>
        </p:nvGraphicFramePr>
        <p:xfrm>
          <a:off x="150813" y="141111"/>
          <a:ext cx="8930546" cy="6244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1" name="Document" r:id="rId4" imgW="10083800" imgH="7073900" progId="Word.Document.12">
                  <p:embed/>
                </p:oleObj>
              </mc:Choice>
              <mc:Fallback>
                <p:oleObj name="Document" r:id="rId4" imgW="10083800" imgH="7073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0813" y="141111"/>
                        <a:ext cx="8930546" cy="6244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202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pe gra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6483"/>
            <a:ext cx="9144000" cy="56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465670"/>
            <a:ext cx="9144000" cy="6068044"/>
            <a:chOff x="0" y="397934"/>
            <a:chExt cx="9144000" cy="6068044"/>
          </a:xfrm>
        </p:grpSpPr>
        <p:pic>
          <p:nvPicPr>
            <p:cNvPr id="2" name="Image 1" descr="Capture d’écran 2015-02-16 à 22.28.37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7934"/>
              <a:ext cx="9144000" cy="5760267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7128934" y="6158201"/>
              <a:ext cx="20150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latin typeface="Book Antiqua"/>
                  <a:cs typeface="Book Antiqua"/>
                </a:rPr>
                <a:t>Collection particulière</a:t>
              </a:r>
              <a:endParaRPr lang="fr-FR" sz="14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7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 1" descr="tampon train PLM4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205133" cy="455656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" name="Image 2" descr="tampon train SP45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8493" y="1888067"/>
              <a:ext cx="7745507" cy="49699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6264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833350"/>
            <a:chOff x="0" y="0"/>
            <a:chExt cx="9144000" cy="6833350"/>
          </a:xfrm>
        </p:grpSpPr>
        <p:pic>
          <p:nvPicPr>
            <p:cNvPr id="2" name="Image 1" descr="brancardiers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98358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2400" y="5856587"/>
              <a:ext cx="8991600" cy="9767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fr-FR" sz="2400" dirty="0">
                  <a:latin typeface="Book Antiqua"/>
                  <a:cs typeface="Book Antiqua"/>
                </a:rPr>
                <a:t>5</a:t>
              </a:r>
              <a:r>
                <a:rPr lang="fr-FR" sz="2400" baseline="30000" dirty="0">
                  <a:latin typeface="Book Antiqua"/>
                  <a:cs typeface="Book Antiqua"/>
                </a:rPr>
                <a:t>ème</a:t>
              </a:r>
              <a:r>
                <a:rPr lang="fr-FR" sz="2400" dirty="0">
                  <a:latin typeface="Book Antiqua"/>
                  <a:cs typeface="Book Antiqua"/>
                </a:rPr>
                <a:t> Section de </a:t>
              </a:r>
              <a:r>
                <a:rPr lang="fr-FR" sz="2400" dirty="0" smtClean="0">
                  <a:latin typeface="Book Antiqua"/>
                  <a:cs typeface="Book Antiqua"/>
                </a:rPr>
                <a:t>Brancardiers					70</a:t>
              </a:r>
              <a:r>
                <a:rPr lang="fr-FR" sz="2400" baseline="30000" dirty="0" smtClean="0">
                  <a:latin typeface="Book Antiqua"/>
                  <a:cs typeface="Book Antiqua"/>
                </a:rPr>
                <a:t>ème</a:t>
              </a:r>
              <a:r>
                <a:rPr lang="fr-FR" sz="2400" dirty="0" smtClean="0">
                  <a:latin typeface="Book Antiqua"/>
                  <a:cs typeface="Book Antiqua"/>
                </a:rPr>
                <a:t> Division		</a:t>
              </a:r>
            </a:p>
            <a:p>
              <a:pPr>
                <a:lnSpc>
                  <a:spcPts val="3500"/>
                </a:lnSpc>
              </a:pPr>
              <a:r>
                <a:rPr lang="fr-FR" sz="2400" dirty="0" smtClean="0">
                  <a:latin typeface="Book Antiqua"/>
                  <a:cs typeface="Book Antiqua"/>
                </a:rPr>
                <a:t>Bureau </a:t>
              </a:r>
              <a:r>
                <a:rPr lang="fr-FR" sz="2400" dirty="0">
                  <a:latin typeface="Book Antiqua"/>
                  <a:cs typeface="Book Antiqua"/>
                </a:rPr>
                <a:t>B à Gray (Haute-Saône</a:t>
              </a:r>
              <a:r>
                <a:rPr lang="fr-FR" sz="2400" dirty="0" smtClean="0">
                  <a:latin typeface="Book Antiqua"/>
                  <a:cs typeface="Book Antiqua"/>
                </a:rPr>
                <a:t>)	  </a:t>
              </a:r>
              <a:r>
                <a:rPr lang="fr-FR" sz="2200" dirty="0" smtClean="0">
                  <a:latin typeface="Book Antiqua"/>
                  <a:cs typeface="Book Antiqua"/>
                </a:rPr>
                <a:t>Carte </a:t>
              </a:r>
              <a:r>
                <a:rPr lang="fr-FR" sz="2200" dirty="0">
                  <a:latin typeface="Book Antiqua"/>
                  <a:cs typeface="Book Antiqua"/>
                </a:rPr>
                <a:t>écrite le 26 septembre 1914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705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lan Perron 1891 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15" y="0"/>
            <a:ext cx="526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0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-67745" y="0"/>
            <a:ext cx="9313333" cy="6873389"/>
            <a:chOff x="-67745" y="0"/>
            <a:chExt cx="9313333" cy="6873389"/>
          </a:xfrm>
        </p:grpSpPr>
        <p:pic>
          <p:nvPicPr>
            <p:cNvPr id="2" name="Image 1" descr="MG casquette.jp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869"/>
            <a:stretch/>
          </p:blipFill>
          <p:spPr>
            <a:xfrm>
              <a:off x="0" y="0"/>
              <a:ext cx="9144000" cy="522726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52400" y="5007129"/>
              <a:ext cx="8847667" cy="14307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ts val="3500"/>
                </a:lnSpc>
              </a:pPr>
              <a:r>
                <a:rPr lang="fr-FR" sz="2600" dirty="0" smtClean="0">
                  <a:latin typeface="Book Antiqua"/>
                  <a:cs typeface="Book Antiqua"/>
                </a:rPr>
                <a:t>  L'endroit </a:t>
              </a:r>
              <a:r>
                <a:rPr lang="fr-FR" sz="2600" dirty="0">
                  <a:latin typeface="Book Antiqua"/>
                  <a:cs typeface="Book Antiqua"/>
                </a:rPr>
                <a:t>a de la gueule. Nous vivons dans le </a:t>
              </a:r>
              <a:r>
                <a:rPr lang="fr-FR" sz="2600" dirty="0" smtClean="0">
                  <a:latin typeface="Book Antiqua"/>
                  <a:cs typeface="Book Antiqua"/>
                </a:rPr>
                <a:t>chaos </a:t>
              </a:r>
              <a:r>
                <a:rPr lang="fr-FR" sz="2600" dirty="0">
                  <a:latin typeface="Book Antiqua"/>
                  <a:cs typeface="Book Antiqua"/>
                </a:rPr>
                <a:t>des environs d'une gare et, de nos fenêtres grillées, nous voyons un tas grouillant de wagons, de machines. 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-67745" y="6504057"/>
              <a:ext cx="93133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800" dirty="0" smtClean="0">
                  <a:latin typeface="Book Antiqua"/>
                  <a:cs typeface="Book Antiqua"/>
                </a:rPr>
                <a:t> </a:t>
              </a:r>
              <a:r>
                <a:rPr lang="fr-FR" dirty="0" smtClean="0">
                  <a:latin typeface="Book Antiqua"/>
                  <a:cs typeface="Book Antiqua"/>
                </a:rPr>
                <a:t>Extrait </a:t>
              </a:r>
              <a:r>
                <a:rPr lang="fr-FR" dirty="0">
                  <a:latin typeface="Book Antiqua"/>
                  <a:cs typeface="Book Antiqua"/>
                </a:rPr>
                <a:t>d'une lettre de Francis Carco à Louis </a:t>
              </a:r>
              <a:r>
                <a:rPr lang="fr-FR" dirty="0" err="1" smtClean="0">
                  <a:latin typeface="Book Antiqua"/>
                  <a:cs typeface="Book Antiqua"/>
                </a:rPr>
                <a:t>Vauxcelles</a:t>
              </a:r>
              <a:r>
                <a:rPr lang="fr-FR" dirty="0" smtClean="0">
                  <a:latin typeface="Book Antiqua"/>
                  <a:cs typeface="Book Antiqua"/>
                </a:rPr>
                <a:t>, 20 janvier 1915 </a:t>
              </a:r>
              <a:r>
                <a:rPr lang="fr-FR" sz="1400" dirty="0" smtClean="0">
                  <a:latin typeface="Book Antiqua"/>
                  <a:cs typeface="Book Antiqua"/>
                </a:rPr>
                <a:t>(</a:t>
              </a:r>
              <a:r>
                <a:rPr lang="fr-FR" sz="1400" dirty="0">
                  <a:latin typeface="Book Antiqua"/>
                  <a:cs typeface="Book Antiqua"/>
                </a:rPr>
                <a:t>Collection particulière)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262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364075" y="0"/>
            <a:ext cx="8163505" cy="6858000"/>
            <a:chOff x="152400" y="0"/>
            <a:chExt cx="8163505" cy="6858000"/>
          </a:xfrm>
        </p:grpSpPr>
        <p:grpSp>
          <p:nvGrpSpPr>
            <p:cNvPr id="4" name="Grouper 3"/>
            <p:cNvGrpSpPr/>
            <p:nvPr/>
          </p:nvGrpSpPr>
          <p:grpSpPr>
            <a:xfrm>
              <a:off x="3359149" y="0"/>
              <a:ext cx="4956756" cy="6858000"/>
              <a:chOff x="2063731" y="0"/>
              <a:chExt cx="4956756" cy="6858000"/>
            </a:xfrm>
          </p:grpSpPr>
          <p:pic>
            <p:nvPicPr>
              <p:cNvPr id="2" name="Image 1" descr="KM-028639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63731" y="0"/>
                <a:ext cx="4956756" cy="6858000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2398086" y="6491942"/>
                <a:ext cx="431051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>
                    <a:latin typeface="Cambria"/>
                    <a:cs typeface="Cambria"/>
                  </a:rPr>
                  <a:t>Alexander Turnbull Library, Wellington, New Zealand</a:t>
                </a:r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152400" y="2404535"/>
              <a:ext cx="302260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800" dirty="0" smtClean="0">
                  <a:latin typeface="Book Antiqua"/>
                  <a:cs typeface="Book Antiqua"/>
                </a:rPr>
                <a:t>Katherine</a:t>
              </a:r>
            </a:p>
            <a:p>
              <a:pPr algn="ctr"/>
              <a:endParaRPr lang="fr-FR" sz="1600" dirty="0" smtClean="0">
                <a:latin typeface="Book Antiqua"/>
                <a:cs typeface="Book Antiqua"/>
              </a:endParaRPr>
            </a:p>
            <a:p>
              <a:pPr algn="ctr"/>
              <a:r>
                <a:rPr lang="fr-FR" sz="2800" dirty="0" smtClean="0">
                  <a:latin typeface="Book Antiqua"/>
                  <a:cs typeface="Book Antiqua"/>
                </a:rPr>
                <a:t>Février 1915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63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0067" y="4697731"/>
            <a:ext cx="2311400" cy="2013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fr-FR" sz="2400" dirty="0" smtClean="0">
                <a:latin typeface="Book Antiqua"/>
                <a:cs typeface="Book Antiqua"/>
              </a:rPr>
              <a:t>Boulangerie 66</a:t>
            </a:r>
          </a:p>
          <a:p>
            <a:pPr algn="ctr"/>
            <a:r>
              <a:rPr lang="fr-FR" sz="2400" dirty="0" smtClean="0">
                <a:latin typeface="Book Antiqua"/>
                <a:cs typeface="Book Antiqua"/>
              </a:rPr>
              <a:t>Magasins Généraux</a:t>
            </a:r>
          </a:p>
          <a:p>
            <a:pPr algn="ctr">
              <a:lnSpc>
                <a:spcPts val="3000"/>
              </a:lnSpc>
            </a:pPr>
            <a:r>
              <a:rPr lang="fr-FR" sz="2400" dirty="0" smtClean="0">
                <a:latin typeface="Book Antiqua"/>
                <a:cs typeface="Book Antiqua"/>
              </a:rPr>
              <a:t>Gray-Gare</a:t>
            </a:r>
          </a:p>
          <a:p>
            <a:pPr algn="ctr">
              <a:lnSpc>
                <a:spcPts val="3000"/>
              </a:lnSpc>
            </a:pPr>
            <a:r>
              <a:rPr lang="fr-FR" sz="2400" dirty="0" smtClean="0">
                <a:latin typeface="Book Antiqua"/>
                <a:cs typeface="Book Antiqua"/>
              </a:rPr>
              <a:t>Haute-Saône</a:t>
            </a:r>
            <a:endParaRPr lang="fr-FR" sz="2400" dirty="0">
              <a:latin typeface="Book Antiqua"/>
              <a:cs typeface="Book Antiqua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0" y="0"/>
            <a:ext cx="9143999" cy="6857998"/>
            <a:chOff x="0" y="0"/>
            <a:chExt cx="9143999" cy="6857998"/>
          </a:xfrm>
        </p:grpSpPr>
        <p:pic>
          <p:nvPicPr>
            <p:cNvPr id="2" name="Image 1" descr="tamponBC44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7247467" cy="450158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3" name="Image 2" descr="tampon boulangerie 66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1467" y="2317107"/>
              <a:ext cx="6722532" cy="4540891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" name="ZoneTexte 4"/>
            <p:cNvSpPr txBox="1"/>
            <p:nvPr/>
          </p:nvSpPr>
          <p:spPr>
            <a:xfrm>
              <a:off x="7217834" y="34243"/>
              <a:ext cx="1896532" cy="1425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fr-FR" sz="2400" dirty="0" smtClean="0">
                  <a:latin typeface="Book Antiqua"/>
                  <a:cs typeface="Book Antiqua"/>
                </a:rPr>
                <a:t>Ce jour inondation de la Saône.</a:t>
              </a:r>
              <a:endParaRPr lang="fr-FR" sz="2400" dirty="0">
                <a:latin typeface="Book Antiqua"/>
                <a:cs typeface="Book Antiqua"/>
              </a:endParaRPr>
            </a:p>
          </p:txBody>
        </p:sp>
      </p:grpSp>
      <p:sp>
        <p:nvSpPr>
          <p:cNvPr id="6" name="Bulle rectangulaire à coins arrondis 5"/>
          <p:cNvSpPr/>
          <p:nvPr/>
        </p:nvSpPr>
        <p:spPr>
          <a:xfrm rot="16200000">
            <a:off x="364461" y="4405096"/>
            <a:ext cx="2039683" cy="2514602"/>
          </a:xfrm>
          <a:custGeom>
            <a:avLst/>
            <a:gdLst>
              <a:gd name="connsiteX0" fmla="*/ 0 w 2104460"/>
              <a:gd name="connsiteY0" fmla="*/ 350750 h 2235202"/>
              <a:gd name="connsiteX1" fmla="*/ 350750 w 2104460"/>
              <a:gd name="connsiteY1" fmla="*/ 0 h 2235202"/>
              <a:gd name="connsiteX2" fmla="*/ 350743 w 2104460"/>
              <a:gd name="connsiteY2" fmla="*/ 0 h 2235202"/>
              <a:gd name="connsiteX3" fmla="*/ 350743 w 2104460"/>
              <a:gd name="connsiteY3" fmla="*/ 0 h 2235202"/>
              <a:gd name="connsiteX4" fmla="*/ 876858 w 2104460"/>
              <a:gd name="connsiteY4" fmla="*/ 0 h 2235202"/>
              <a:gd name="connsiteX5" fmla="*/ 1753710 w 2104460"/>
              <a:gd name="connsiteY5" fmla="*/ 0 h 2235202"/>
              <a:gd name="connsiteX6" fmla="*/ 2104460 w 2104460"/>
              <a:gd name="connsiteY6" fmla="*/ 350750 h 2235202"/>
              <a:gd name="connsiteX7" fmla="*/ 2104460 w 2104460"/>
              <a:gd name="connsiteY7" fmla="*/ 1303868 h 2235202"/>
              <a:gd name="connsiteX8" fmla="*/ 2104460 w 2104460"/>
              <a:gd name="connsiteY8" fmla="*/ 1303868 h 2235202"/>
              <a:gd name="connsiteX9" fmla="*/ 2104460 w 2104460"/>
              <a:gd name="connsiteY9" fmla="*/ 1862668 h 2235202"/>
              <a:gd name="connsiteX10" fmla="*/ 2104460 w 2104460"/>
              <a:gd name="connsiteY10" fmla="*/ 1884452 h 2235202"/>
              <a:gd name="connsiteX11" fmla="*/ 1753710 w 2104460"/>
              <a:gd name="connsiteY11" fmla="*/ 2235202 h 2235202"/>
              <a:gd name="connsiteX12" fmla="*/ 876858 w 2104460"/>
              <a:gd name="connsiteY12" fmla="*/ 2235202 h 2235202"/>
              <a:gd name="connsiteX13" fmla="*/ 613808 w 2104460"/>
              <a:gd name="connsiteY13" fmla="*/ 2514602 h 2235202"/>
              <a:gd name="connsiteX14" fmla="*/ 350743 w 2104460"/>
              <a:gd name="connsiteY14" fmla="*/ 2235202 h 2235202"/>
              <a:gd name="connsiteX15" fmla="*/ 350750 w 2104460"/>
              <a:gd name="connsiteY15" fmla="*/ 2235202 h 2235202"/>
              <a:gd name="connsiteX16" fmla="*/ 0 w 2104460"/>
              <a:gd name="connsiteY16" fmla="*/ 1884452 h 2235202"/>
              <a:gd name="connsiteX17" fmla="*/ 0 w 2104460"/>
              <a:gd name="connsiteY17" fmla="*/ 1862668 h 2235202"/>
              <a:gd name="connsiteX18" fmla="*/ 0 w 2104460"/>
              <a:gd name="connsiteY18" fmla="*/ 1303868 h 2235202"/>
              <a:gd name="connsiteX19" fmla="*/ 0 w 2104460"/>
              <a:gd name="connsiteY19" fmla="*/ 1303868 h 2235202"/>
              <a:gd name="connsiteX20" fmla="*/ 0 w 2104460"/>
              <a:gd name="connsiteY20" fmla="*/ 350750 h 2235202"/>
              <a:gd name="connsiteX0" fmla="*/ 0 w 2104460"/>
              <a:gd name="connsiteY0" fmla="*/ 350750 h 2514602"/>
              <a:gd name="connsiteX1" fmla="*/ 350750 w 2104460"/>
              <a:gd name="connsiteY1" fmla="*/ 0 h 2514602"/>
              <a:gd name="connsiteX2" fmla="*/ 350743 w 2104460"/>
              <a:gd name="connsiteY2" fmla="*/ 0 h 2514602"/>
              <a:gd name="connsiteX3" fmla="*/ 369793 w 2104460"/>
              <a:gd name="connsiteY3" fmla="*/ 0 h 2514602"/>
              <a:gd name="connsiteX4" fmla="*/ 876858 w 2104460"/>
              <a:gd name="connsiteY4" fmla="*/ 0 h 2514602"/>
              <a:gd name="connsiteX5" fmla="*/ 1753710 w 2104460"/>
              <a:gd name="connsiteY5" fmla="*/ 0 h 2514602"/>
              <a:gd name="connsiteX6" fmla="*/ 2104460 w 2104460"/>
              <a:gd name="connsiteY6" fmla="*/ 350750 h 2514602"/>
              <a:gd name="connsiteX7" fmla="*/ 2104460 w 2104460"/>
              <a:gd name="connsiteY7" fmla="*/ 1303868 h 2514602"/>
              <a:gd name="connsiteX8" fmla="*/ 2104460 w 2104460"/>
              <a:gd name="connsiteY8" fmla="*/ 1303868 h 2514602"/>
              <a:gd name="connsiteX9" fmla="*/ 2104460 w 2104460"/>
              <a:gd name="connsiteY9" fmla="*/ 1862668 h 2514602"/>
              <a:gd name="connsiteX10" fmla="*/ 2104460 w 2104460"/>
              <a:gd name="connsiteY10" fmla="*/ 1884452 h 2514602"/>
              <a:gd name="connsiteX11" fmla="*/ 1753710 w 2104460"/>
              <a:gd name="connsiteY11" fmla="*/ 2235202 h 2514602"/>
              <a:gd name="connsiteX12" fmla="*/ 876858 w 2104460"/>
              <a:gd name="connsiteY12" fmla="*/ 2235202 h 2514602"/>
              <a:gd name="connsiteX13" fmla="*/ 613808 w 2104460"/>
              <a:gd name="connsiteY13" fmla="*/ 2514602 h 2514602"/>
              <a:gd name="connsiteX14" fmla="*/ 350743 w 2104460"/>
              <a:gd name="connsiteY14" fmla="*/ 2235202 h 2514602"/>
              <a:gd name="connsiteX15" fmla="*/ 350750 w 2104460"/>
              <a:gd name="connsiteY15" fmla="*/ 2235202 h 2514602"/>
              <a:gd name="connsiteX16" fmla="*/ 0 w 2104460"/>
              <a:gd name="connsiteY16" fmla="*/ 1884452 h 2514602"/>
              <a:gd name="connsiteX17" fmla="*/ 0 w 2104460"/>
              <a:gd name="connsiteY17" fmla="*/ 1862668 h 2514602"/>
              <a:gd name="connsiteX18" fmla="*/ 0 w 2104460"/>
              <a:gd name="connsiteY18" fmla="*/ 1303868 h 2514602"/>
              <a:gd name="connsiteX19" fmla="*/ 0 w 2104460"/>
              <a:gd name="connsiteY19" fmla="*/ 1303868 h 2514602"/>
              <a:gd name="connsiteX20" fmla="*/ 0 w 2104460"/>
              <a:gd name="connsiteY20" fmla="*/ 350750 h 2514602"/>
              <a:gd name="connsiteX0" fmla="*/ 0 w 2104460"/>
              <a:gd name="connsiteY0" fmla="*/ 350750 h 2514602"/>
              <a:gd name="connsiteX1" fmla="*/ 350750 w 2104460"/>
              <a:gd name="connsiteY1" fmla="*/ 0 h 2514602"/>
              <a:gd name="connsiteX2" fmla="*/ 328518 w 2104460"/>
              <a:gd name="connsiteY2" fmla="*/ 0 h 2514602"/>
              <a:gd name="connsiteX3" fmla="*/ 369793 w 2104460"/>
              <a:gd name="connsiteY3" fmla="*/ 0 h 2514602"/>
              <a:gd name="connsiteX4" fmla="*/ 876858 w 2104460"/>
              <a:gd name="connsiteY4" fmla="*/ 0 h 2514602"/>
              <a:gd name="connsiteX5" fmla="*/ 1753710 w 2104460"/>
              <a:gd name="connsiteY5" fmla="*/ 0 h 2514602"/>
              <a:gd name="connsiteX6" fmla="*/ 2104460 w 2104460"/>
              <a:gd name="connsiteY6" fmla="*/ 350750 h 2514602"/>
              <a:gd name="connsiteX7" fmla="*/ 2104460 w 2104460"/>
              <a:gd name="connsiteY7" fmla="*/ 1303868 h 2514602"/>
              <a:gd name="connsiteX8" fmla="*/ 2104460 w 2104460"/>
              <a:gd name="connsiteY8" fmla="*/ 1303868 h 2514602"/>
              <a:gd name="connsiteX9" fmla="*/ 2104460 w 2104460"/>
              <a:gd name="connsiteY9" fmla="*/ 1862668 h 2514602"/>
              <a:gd name="connsiteX10" fmla="*/ 2104460 w 2104460"/>
              <a:gd name="connsiteY10" fmla="*/ 1884452 h 2514602"/>
              <a:gd name="connsiteX11" fmla="*/ 1753710 w 2104460"/>
              <a:gd name="connsiteY11" fmla="*/ 2235202 h 2514602"/>
              <a:gd name="connsiteX12" fmla="*/ 876858 w 2104460"/>
              <a:gd name="connsiteY12" fmla="*/ 2235202 h 2514602"/>
              <a:gd name="connsiteX13" fmla="*/ 613808 w 2104460"/>
              <a:gd name="connsiteY13" fmla="*/ 2514602 h 2514602"/>
              <a:gd name="connsiteX14" fmla="*/ 350743 w 2104460"/>
              <a:gd name="connsiteY14" fmla="*/ 2235202 h 2514602"/>
              <a:gd name="connsiteX15" fmla="*/ 350750 w 2104460"/>
              <a:gd name="connsiteY15" fmla="*/ 2235202 h 2514602"/>
              <a:gd name="connsiteX16" fmla="*/ 0 w 2104460"/>
              <a:gd name="connsiteY16" fmla="*/ 1884452 h 2514602"/>
              <a:gd name="connsiteX17" fmla="*/ 0 w 2104460"/>
              <a:gd name="connsiteY17" fmla="*/ 1862668 h 2514602"/>
              <a:gd name="connsiteX18" fmla="*/ 0 w 2104460"/>
              <a:gd name="connsiteY18" fmla="*/ 1303868 h 2514602"/>
              <a:gd name="connsiteX19" fmla="*/ 0 w 2104460"/>
              <a:gd name="connsiteY19" fmla="*/ 1303868 h 2514602"/>
              <a:gd name="connsiteX20" fmla="*/ 0 w 2104460"/>
              <a:gd name="connsiteY20" fmla="*/ 350750 h 2514602"/>
              <a:gd name="connsiteX0" fmla="*/ 350750 w 2104460"/>
              <a:gd name="connsiteY0" fmla="*/ 2235202 h 2514602"/>
              <a:gd name="connsiteX1" fmla="*/ 0 w 2104460"/>
              <a:gd name="connsiteY1" fmla="*/ 1884452 h 2514602"/>
              <a:gd name="connsiteX2" fmla="*/ 0 w 2104460"/>
              <a:gd name="connsiteY2" fmla="*/ 1862668 h 2514602"/>
              <a:gd name="connsiteX3" fmla="*/ 0 w 2104460"/>
              <a:gd name="connsiteY3" fmla="*/ 1303868 h 2514602"/>
              <a:gd name="connsiteX4" fmla="*/ 0 w 2104460"/>
              <a:gd name="connsiteY4" fmla="*/ 1303868 h 2514602"/>
              <a:gd name="connsiteX5" fmla="*/ 0 w 2104460"/>
              <a:gd name="connsiteY5" fmla="*/ 350750 h 2514602"/>
              <a:gd name="connsiteX6" fmla="*/ 350750 w 2104460"/>
              <a:gd name="connsiteY6" fmla="*/ 0 h 2514602"/>
              <a:gd name="connsiteX7" fmla="*/ 328518 w 2104460"/>
              <a:gd name="connsiteY7" fmla="*/ 0 h 2514602"/>
              <a:gd name="connsiteX8" fmla="*/ 369793 w 2104460"/>
              <a:gd name="connsiteY8" fmla="*/ 0 h 2514602"/>
              <a:gd name="connsiteX9" fmla="*/ 876858 w 2104460"/>
              <a:gd name="connsiteY9" fmla="*/ 0 h 2514602"/>
              <a:gd name="connsiteX10" fmla="*/ 1753710 w 2104460"/>
              <a:gd name="connsiteY10" fmla="*/ 0 h 2514602"/>
              <a:gd name="connsiteX11" fmla="*/ 2104460 w 2104460"/>
              <a:gd name="connsiteY11" fmla="*/ 350750 h 2514602"/>
              <a:gd name="connsiteX12" fmla="*/ 2104460 w 2104460"/>
              <a:gd name="connsiteY12" fmla="*/ 1303868 h 2514602"/>
              <a:gd name="connsiteX13" fmla="*/ 2104460 w 2104460"/>
              <a:gd name="connsiteY13" fmla="*/ 1303868 h 2514602"/>
              <a:gd name="connsiteX14" fmla="*/ 2104460 w 2104460"/>
              <a:gd name="connsiteY14" fmla="*/ 1862668 h 2514602"/>
              <a:gd name="connsiteX15" fmla="*/ 2104460 w 2104460"/>
              <a:gd name="connsiteY15" fmla="*/ 1884452 h 2514602"/>
              <a:gd name="connsiteX16" fmla="*/ 1753710 w 2104460"/>
              <a:gd name="connsiteY16" fmla="*/ 2235202 h 2514602"/>
              <a:gd name="connsiteX17" fmla="*/ 876858 w 2104460"/>
              <a:gd name="connsiteY17" fmla="*/ 2235202 h 2514602"/>
              <a:gd name="connsiteX18" fmla="*/ 613808 w 2104460"/>
              <a:gd name="connsiteY18" fmla="*/ 2514602 h 2514602"/>
              <a:gd name="connsiteX19" fmla="*/ 350743 w 2104460"/>
              <a:gd name="connsiteY19" fmla="*/ 2235202 h 2514602"/>
              <a:gd name="connsiteX20" fmla="*/ 442190 w 2104460"/>
              <a:gd name="connsiteY20" fmla="*/ 2326642 h 25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104460" h="2514602">
                <a:moveTo>
                  <a:pt x="350750" y="2235202"/>
                </a:moveTo>
                <a:cubicBezTo>
                  <a:pt x="157036" y="2235202"/>
                  <a:pt x="0" y="2078166"/>
                  <a:pt x="0" y="1884452"/>
                </a:cubicBezTo>
                <a:lnTo>
                  <a:pt x="0" y="1862668"/>
                </a:lnTo>
                <a:lnTo>
                  <a:pt x="0" y="1303868"/>
                </a:lnTo>
                <a:lnTo>
                  <a:pt x="0" y="1303868"/>
                </a:lnTo>
                <a:lnTo>
                  <a:pt x="0" y="350750"/>
                </a:lnTo>
                <a:cubicBezTo>
                  <a:pt x="0" y="157036"/>
                  <a:pt x="157036" y="0"/>
                  <a:pt x="350750" y="0"/>
                </a:cubicBezTo>
                <a:lnTo>
                  <a:pt x="328518" y="0"/>
                </a:lnTo>
                <a:lnTo>
                  <a:pt x="369793" y="0"/>
                </a:lnTo>
                <a:lnTo>
                  <a:pt x="876858" y="0"/>
                </a:lnTo>
                <a:lnTo>
                  <a:pt x="1753710" y="0"/>
                </a:lnTo>
                <a:cubicBezTo>
                  <a:pt x="1947424" y="0"/>
                  <a:pt x="2104460" y="157036"/>
                  <a:pt x="2104460" y="350750"/>
                </a:cubicBezTo>
                <a:lnTo>
                  <a:pt x="2104460" y="1303868"/>
                </a:lnTo>
                <a:lnTo>
                  <a:pt x="2104460" y="1303868"/>
                </a:lnTo>
                <a:lnTo>
                  <a:pt x="2104460" y="1862668"/>
                </a:lnTo>
                <a:lnTo>
                  <a:pt x="2104460" y="1884452"/>
                </a:lnTo>
                <a:cubicBezTo>
                  <a:pt x="2104460" y="2078166"/>
                  <a:pt x="1947424" y="2235202"/>
                  <a:pt x="1753710" y="2235202"/>
                </a:cubicBezTo>
                <a:lnTo>
                  <a:pt x="876858" y="2235202"/>
                </a:lnTo>
                <a:lnTo>
                  <a:pt x="613808" y="2514602"/>
                </a:lnTo>
                <a:lnTo>
                  <a:pt x="350743" y="2235202"/>
                </a:lnTo>
                <a:cubicBezTo>
                  <a:pt x="350745" y="2235202"/>
                  <a:pt x="442190" y="2326642"/>
                  <a:pt x="442190" y="2326642"/>
                </a:cubicBezTo>
              </a:path>
            </a:pathLst>
          </a:custGeom>
          <a:noFill/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8" name="Bulle rectangulaire à coins arrondis 7"/>
          <p:cNvSpPr/>
          <p:nvPr/>
        </p:nvSpPr>
        <p:spPr>
          <a:xfrm rot="16200000" flipH="1" flipV="1">
            <a:off x="7329153" y="-140920"/>
            <a:ext cx="1462235" cy="1924050"/>
          </a:xfrm>
          <a:custGeom>
            <a:avLst/>
            <a:gdLst>
              <a:gd name="connsiteX0" fmla="*/ 0 w 1566334"/>
              <a:gd name="connsiteY0" fmla="*/ 261061 h 1710264"/>
              <a:gd name="connsiteX1" fmla="*/ 261061 w 1566334"/>
              <a:gd name="connsiteY1" fmla="*/ 0 h 1710264"/>
              <a:gd name="connsiteX2" fmla="*/ 261056 w 1566334"/>
              <a:gd name="connsiteY2" fmla="*/ 0 h 1710264"/>
              <a:gd name="connsiteX3" fmla="*/ 261056 w 1566334"/>
              <a:gd name="connsiteY3" fmla="*/ 0 h 1710264"/>
              <a:gd name="connsiteX4" fmla="*/ 652639 w 1566334"/>
              <a:gd name="connsiteY4" fmla="*/ 0 h 1710264"/>
              <a:gd name="connsiteX5" fmla="*/ 1305273 w 1566334"/>
              <a:gd name="connsiteY5" fmla="*/ 0 h 1710264"/>
              <a:gd name="connsiteX6" fmla="*/ 1566334 w 1566334"/>
              <a:gd name="connsiteY6" fmla="*/ 261061 h 1710264"/>
              <a:gd name="connsiteX7" fmla="*/ 1566334 w 1566334"/>
              <a:gd name="connsiteY7" fmla="*/ 997654 h 1710264"/>
              <a:gd name="connsiteX8" fmla="*/ 1566334 w 1566334"/>
              <a:gd name="connsiteY8" fmla="*/ 997654 h 1710264"/>
              <a:gd name="connsiteX9" fmla="*/ 1566334 w 1566334"/>
              <a:gd name="connsiteY9" fmla="*/ 1425220 h 1710264"/>
              <a:gd name="connsiteX10" fmla="*/ 1566334 w 1566334"/>
              <a:gd name="connsiteY10" fmla="*/ 1449203 h 1710264"/>
              <a:gd name="connsiteX11" fmla="*/ 1305273 w 1566334"/>
              <a:gd name="connsiteY11" fmla="*/ 1710264 h 1710264"/>
              <a:gd name="connsiteX12" fmla="*/ 652639 w 1566334"/>
              <a:gd name="connsiteY12" fmla="*/ 1710264 h 1710264"/>
              <a:gd name="connsiteX13" fmla="*/ 456853 w 1566334"/>
              <a:gd name="connsiteY13" fmla="*/ 1924047 h 1710264"/>
              <a:gd name="connsiteX14" fmla="*/ 261056 w 1566334"/>
              <a:gd name="connsiteY14" fmla="*/ 1710264 h 1710264"/>
              <a:gd name="connsiteX15" fmla="*/ 261061 w 1566334"/>
              <a:gd name="connsiteY15" fmla="*/ 1710264 h 1710264"/>
              <a:gd name="connsiteX16" fmla="*/ 0 w 1566334"/>
              <a:gd name="connsiteY16" fmla="*/ 1449203 h 1710264"/>
              <a:gd name="connsiteX17" fmla="*/ 0 w 1566334"/>
              <a:gd name="connsiteY17" fmla="*/ 1425220 h 1710264"/>
              <a:gd name="connsiteX18" fmla="*/ 0 w 1566334"/>
              <a:gd name="connsiteY18" fmla="*/ 997654 h 1710264"/>
              <a:gd name="connsiteX19" fmla="*/ 0 w 1566334"/>
              <a:gd name="connsiteY19" fmla="*/ 997654 h 1710264"/>
              <a:gd name="connsiteX20" fmla="*/ 0 w 1566334"/>
              <a:gd name="connsiteY20" fmla="*/ 261061 h 1710264"/>
              <a:gd name="connsiteX0" fmla="*/ 0 w 1566334"/>
              <a:gd name="connsiteY0" fmla="*/ 261061 h 1924047"/>
              <a:gd name="connsiteX1" fmla="*/ 261061 w 1566334"/>
              <a:gd name="connsiteY1" fmla="*/ 0 h 1924047"/>
              <a:gd name="connsiteX2" fmla="*/ 261056 w 1566334"/>
              <a:gd name="connsiteY2" fmla="*/ 0 h 1924047"/>
              <a:gd name="connsiteX3" fmla="*/ 273756 w 1566334"/>
              <a:gd name="connsiteY3" fmla="*/ 0 h 1924047"/>
              <a:gd name="connsiteX4" fmla="*/ 652639 w 1566334"/>
              <a:gd name="connsiteY4" fmla="*/ 0 h 1924047"/>
              <a:gd name="connsiteX5" fmla="*/ 1305273 w 1566334"/>
              <a:gd name="connsiteY5" fmla="*/ 0 h 1924047"/>
              <a:gd name="connsiteX6" fmla="*/ 1566334 w 1566334"/>
              <a:gd name="connsiteY6" fmla="*/ 261061 h 1924047"/>
              <a:gd name="connsiteX7" fmla="*/ 1566334 w 1566334"/>
              <a:gd name="connsiteY7" fmla="*/ 997654 h 1924047"/>
              <a:gd name="connsiteX8" fmla="*/ 1566334 w 1566334"/>
              <a:gd name="connsiteY8" fmla="*/ 997654 h 1924047"/>
              <a:gd name="connsiteX9" fmla="*/ 1566334 w 1566334"/>
              <a:gd name="connsiteY9" fmla="*/ 1425220 h 1924047"/>
              <a:gd name="connsiteX10" fmla="*/ 1566334 w 1566334"/>
              <a:gd name="connsiteY10" fmla="*/ 1449203 h 1924047"/>
              <a:gd name="connsiteX11" fmla="*/ 1305273 w 1566334"/>
              <a:gd name="connsiteY11" fmla="*/ 1710264 h 1924047"/>
              <a:gd name="connsiteX12" fmla="*/ 652639 w 1566334"/>
              <a:gd name="connsiteY12" fmla="*/ 1710264 h 1924047"/>
              <a:gd name="connsiteX13" fmla="*/ 456853 w 1566334"/>
              <a:gd name="connsiteY13" fmla="*/ 1924047 h 1924047"/>
              <a:gd name="connsiteX14" fmla="*/ 261056 w 1566334"/>
              <a:gd name="connsiteY14" fmla="*/ 1710264 h 1924047"/>
              <a:gd name="connsiteX15" fmla="*/ 261061 w 1566334"/>
              <a:gd name="connsiteY15" fmla="*/ 1710264 h 1924047"/>
              <a:gd name="connsiteX16" fmla="*/ 0 w 1566334"/>
              <a:gd name="connsiteY16" fmla="*/ 1449203 h 1924047"/>
              <a:gd name="connsiteX17" fmla="*/ 0 w 1566334"/>
              <a:gd name="connsiteY17" fmla="*/ 1425220 h 1924047"/>
              <a:gd name="connsiteX18" fmla="*/ 0 w 1566334"/>
              <a:gd name="connsiteY18" fmla="*/ 997654 h 1924047"/>
              <a:gd name="connsiteX19" fmla="*/ 0 w 1566334"/>
              <a:gd name="connsiteY19" fmla="*/ 997654 h 1924047"/>
              <a:gd name="connsiteX20" fmla="*/ 0 w 1566334"/>
              <a:gd name="connsiteY20" fmla="*/ 261061 h 1924047"/>
              <a:gd name="connsiteX0" fmla="*/ 0 w 1566334"/>
              <a:gd name="connsiteY0" fmla="*/ 261064 h 1924050"/>
              <a:gd name="connsiteX1" fmla="*/ 261061 w 1566334"/>
              <a:gd name="connsiteY1" fmla="*/ 3 h 1924050"/>
              <a:gd name="connsiteX2" fmla="*/ 238831 w 1566334"/>
              <a:gd name="connsiteY2" fmla="*/ 0 h 1924050"/>
              <a:gd name="connsiteX3" fmla="*/ 273756 w 1566334"/>
              <a:gd name="connsiteY3" fmla="*/ 3 h 1924050"/>
              <a:gd name="connsiteX4" fmla="*/ 652639 w 1566334"/>
              <a:gd name="connsiteY4" fmla="*/ 3 h 1924050"/>
              <a:gd name="connsiteX5" fmla="*/ 1305273 w 1566334"/>
              <a:gd name="connsiteY5" fmla="*/ 3 h 1924050"/>
              <a:gd name="connsiteX6" fmla="*/ 1566334 w 1566334"/>
              <a:gd name="connsiteY6" fmla="*/ 261064 h 1924050"/>
              <a:gd name="connsiteX7" fmla="*/ 1566334 w 1566334"/>
              <a:gd name="connsiteY7" fmla="*/ 997657 h 1924050"/>
              <a:gd name="connsiteX8" fmla="*/ 1566334 w 1566334"/>
              <a:gd name="connsiteY8" fmla="*/ 997657 h 1924050"/>
              <a:gd name="connsiteX9" fmla="*/ 1566334 w 1566334"/>
              <a:gd name="connsiteY9" fmla="*/ 1425223 h 1924050"/>
              <a:gd name="connsiteX10" fmla="*/ 1566334 w 1566334"/>
              <a:gd name="connsiteY10" fmla="*/ 1449206 h 1924050"/>
              <a:gd name="connsiteX11" fmla="*/ 1305273 w 1566334"/>
              <a:gd name="connsiteY11" fmla="*/ 1710267 h 1924050"/>
              <a:gd name="connsiteX12" fmla="*/ 652639 w 1566334"/>
              <a:gd name="connsiteY12" fmla="*/ 1710267 h 1924050"/>
              <a:gd name="connsiteX13" fmla="*/ 456853 w 1566334"/>
              <a:gd name="connsiteY13" fmla="*/ 1924050 h 1924050"/>
              <a:gd name="connsiteX14" fmla="*/ 261056 w 1566334"/>
              <a:gd name="connsiteY14" fmla="*/ 1710267 h 1924050"/>
              <a:gd name="connsiteX15" fmla="*/ 261061 w 1566334"/>
              <a:gd name="connsiteY15" fmla="*/ 1710267 h 1924050"/>
              <a:gd name="connsiteX16" fmla="*/ 0 w 1566334"/>
              <a:gd name="connsiteY16" fmla="*/ 1449206 h 1924050"/>
              <a:gd name="connsiteX17" fmla="*/ 0 w 1566334"/>
              <a:gd name="connsiteY17" fmla="*/ 1425223 h 1924050"/>
              <a:gd name="connsiteX18" fmla="*/ 0 w 1566334"/>
              <a:gd name="connsiteY18" fmla="*/ 997657 h 1924050"/>
              <a:gd name="connsiteX19" fmla="*/ 0 w 1566334"/>
              <a:gd name="connsiteY19" fmla="*/ 997657 h 1924050"/>
              <a:gd name="connsiteX20" fmla="*/ 0 w 1566334"/>
              <a:gd name="connsiteY20" fmla="*/ 261064 h 1924050"/>
              <a:gd name="connsiteX0" fmla="*/ 0 w 1566334"/>
              <a:gd name="connsiteY0" fmla="*/ 261064 h 1924050"/>
              <a:gd name="connsiteX1" fmla="*/ 261061 w 1566334"/>
              <a:gd name="connsiteY1" fmla="*/ 3 h 1924050"/>
              <a:gd name="connsiteX2" fmla="*/ 238831 w 1566334"/>
              <a:gd name="connsiteY2" fmla="*/ 0 h 1924050"/>
              <a:gd name="connsiteX3" fmla="*/ 273756 w 1566334"/>
              <a:gd name="connsiteY3" fmla="*/ 3 h 1924050"/>
              <a:gd name="connsiteX4" fmla="*/ 652639 w 1566334"/>
              <a:gd name="connsiteY4" fmla="*/ 3 h 1924050"/>
              <a:gd name="connsiteX5" fmla="*/ 1305273 w 1566334"/>
              <a:gd name="connsiteY5" fmla="*/ 3 h 1924050"/>
              <a:gd name="connsiteX6" fmla="*/ 1566334 w 1566334"/>
              <a:gd name="connsiteY6" fmla="*/ 261064 h 1924050"/>
              <a:gd name="connsiteX7" fmla="*/ 1566334 w 1566334"/>
              <a:gd name="connsiteY7" fmla="*/ 997657 h 1924050"/>
              <a:gd name="connsiteX8" fmla="*/ 1566334 w 1566334"/>
              <a:gd name="connsiteY8" fmla="*/ 997657 h 1924050"/>
              <a:gd name="connsiteX9" fmla="*/ 1566334 w 1566334"/>
              <a:gd name="connsiteY9" fmla="*/ 1425223 h 1924050"/>
              <a:gd name="connsiteX10" fmla="*/ 1566334 w 1566334"/>
              <a:gd name="connsiteY10" fmla="*/ 1449206 h 1924050"/>
              <a:gd name="connsiteX11" fmla="*/ 1305273 w 1566334"/>
              <a:gd name="connsiteY11" fmla="*/ 1710267 h 1924050"/>
              <a:gd name="connsiteX12" fmla="*/ 652639 w 1566334"/>
              <a:gd name="connsiteY12" fmla="*/ 1710267 h 1924050"/>
              <a:gd name="connsiteX13" fmla="*/ 456853 w 1566334"/>
              <a:gd name="connsiteY13" fmla="*/ 1924050 h 1924050"/>
              <a:gd name="connsiteX14" fmla="*/ 261056 w 1566334"/>
              <a:gd name="connsiteY14" fmla="*/ 1710267 h 1924050"/>
              <a:gd name="connsiteX15" fmla="*/ 242011 w 1566334"/>
              <a:gd name="connsiteY15" fmla="*/ 1707092 h 1924050"/>
              <a:gd name="connsiteX16" fmla="*/ 0 w 1566334"/>
              <a:gd name="connsiteY16" fmla="*/ 1449206 h 1924050"/>
              <a:gd name="connsiteX17" fmla="*/ 0 w 1566334"/>
              <a:gd name="connsiteY17" fmla="*/ 1425223 h 1924050"/>
              <a:gd name="connsiteX18" fmla="*/ 0 w 1566334"/>
              <a:gd name="connsiteY18" fmla="*/ 997657 h 1924050"/>
              <a:gd name="connsiteX19" fmla="*/ 0 w 1566334"/>
              <a:gd name="connsiteY19" fmla="*/ 997657 h 1924050"/>
              <a:gd name="connsiteX20" fmla="*/ 0 w 1566334"/>
              <a:gd name="connsiteY20" fmla="*/ 261064 h 192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66334" h="1924050">
                <a:moveTo>
                  <a:pt x="0" y="261064"/>
                </a:moveTo>
                <a:cubicBezTo>
                  <a:pt x="0" y="116884"/>
                  <a:pt x="116881" y="3"/>
                  <a:pt x="261061" y="3"/>
                </a:cubicBezTo>
                <a:lnTo>
                  <a:pt x="238831" y="0"/>
                </a:lnTo>
                <a:lnTo>
                  <a:pt x="273756" y="3"/>
                </a:lnTo>
                <a:lnTo>
                  <a:pt x="652639" y="3"/>
                </a:lnTo>
                <a:lnTo>
                  <a:pt x="1305273" y="3"/>
                </a:lnTo>
                <a:cubicBezTo>
                  <a:pt x="1449453" y="3"/>
                  <a:pt x="1566334" y="116884"/>
                  <a:pt x="1566334" y="261064"/>
                </a:cubicBezTo>
                <a:lnTo>
                  <a:pt x="1566334" y="997657"/>
                </a:lnTo>
                <a:lnTo>
                  <a:pt x="1566334" y="997657"/>
                </a:lnTo>
                <a:lnTo>
                  <a:pt x="1566334" y="1425223"/>
                </a:lnTo>
                <a:lnTo>
                  <a:pt x="1566334" y="1449206"/>
                </a:lnTo>
                <a:cubicBezTo>
                  <a:pt x="1566334" y="1593386"/>
                  <a:pt x="1449453" y="1710267"/>
                  <a:pt x="1305273" y="1710267"/>
                </a:cubicBezTo>
                <a:lnTo>
                  <a:pt x="652639" y="1710267"/>
                </a:lnTo>
                <a:lnTo>
                  <a:pt x="456853" y="1924050"/>
                </a:lnTo>
                <a:lnTo>
                  <a:pt x="261056" y="1710267"/>
                </a:lnTo>
                <a:lnTo>
                  <a:pt x="242011" y="1707092"/>
                </a:lnTo>
                <a:cubicBezTo>
                  <a:pt x="97831" y="1707092"/>
                  <a:pt x="0" y="1593386"/>
                  <a:pt x="0" y="1449206"/>
                </a:cubicBezTo>
                <a:lnTo>
                  <a:pt x="0" y="1425223"/>
                </a:lnTo>
                <a:lnTo>
                  <a:pt x="0" y="997657"/>
                </a:lnTo>
                <a:lnTo>
                  <a:pt x="0" y="997657"/>
                </a:lnTo>
                <a:lnTo>
                  <a:pt x="0" y="261064"/>
                </a:lnTo>
                <a:close/>
              </a:path>
            </a:pathLst>
          </a:custGeom>
          <a:noFill/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341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r 6"/>
          <p:cNvGrpSpPr/>
          <p:nvPr/>
        </p:nvGrpSpPr>
        <p:grpSpPr>
          <a:xfrm>
            <a:off x="0" y="-16939"/>
            <a:ext cx="9177871" cy="6888669"/>
            <a:chOff x="0" y="-16939"/>
            <a:chExt cx="9177871" cy="6888669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-16939"/>
              <a:ext cx="9151384" cy="6044506"/>
              <a:chOff x="0" y="220137"/>
              <a:chExt cx="9151384" cy="6044506"/>
            </a:xfrm>
          </p:grpSpPr>
          <p:pic>
            <p:nvPicPr>
              <p:cNvPr id="2" name="Image 1" descr="BC21 1.jpg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220137"/>
                <a:ext cx="9151384" cy="557953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67732" y="5864533"/>
                <a:ext cx="9000067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fr-FR" sz="2000" dirty="0" smtClean="0">
                    <a:latin typeface="Book Antiqua"/>
                    <a:cs typeface="Book Antiqua"/>
                  </a:rPr>
                  <a:t>   </a:t>
                </a:r>
                <a:endParaRPr lang="fr-FR" sz="20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101599" y="5517380"/>
              <a:ext cx="8940799" cy="12926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fr-FR" sz="2400" dirty="0" smtClean="0">
                  <a:latin typeface="Book Antiqua"/>
                  <a:cs typeface="Book Antiqua"/>
                </a:rPr>
                <a:t> </a:t>
              </a:r>
              <a:r>
                <a:rPr lang="fr-FR" sz="2600" dirty="0" smtClean="0">
                  <a:latin typeface="Book Antiqua"/>
                  <a:cs typeface="Book Antiqua"/>
                </a:rPr>
                <a:t>Voici </a:t>
              </a:r>
              <a:r>
                <a:rPr lang="fr-FR" sz="2600" dirty="0">
                  <a:latin typeface="Book Antiqua"/>
                  <a:cs typeface="Book Antiqua"/>
                </a:rPr>
                <a:t>une photo des sous-officiers et adjudants de notre boulangerie de campagne. [...] </a:t>
              </a:r>
              <a:r>
                <a:rPr lang="fr-FR" sz="2600" dirty="0" smtClean="0">
                  <a:latin typeface="Book Antiqua"/>
                  <a:cs typeface="Book Antiqua"/>
                </a:rPr>
                <a:t>nous </a:t>
              </a:r>
              <a:r>
                <a:rPr lang="fr-FR" sz="2600" dirty="0">
                  <a:latin typeface="Book Antiqua"/>
                  <a:cs typeface="Book Antiqua"/>
                </a:rPr>
                <a:t>sommes photographiés devant notre mess, l'endroit où nous </a:t>
              </a:r>
              <a:r>
                <a:rPr lang="fr-FR" sz="2600" dirty="0" smtClean="0">
                  <a:latin typeface="Book Antiqua"/>
                  <a:cs typeface="Book Antiqua"/>
                </a:rPr>
                <a:t>mangeons…</a:t>
              </a:r>
              <a:endParaRPr lang="fr-FR" sz="2600" dirty="0">
                <a:latin typeface="Book Antiqua"/>
                <a:cs typeface="Book Antiqua"/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8568273" y="6502398"/>
              <a:ext cx="6095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latin typeface="Book Antiqua"/>
                  <a:cs typeface="Book Antiqua"/>
                </a:rPr>
                <a:t>E.R.</a:t>
              </a:r>
              <a:endParaRPr lang="fr-FR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C21 30-1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3213" cy="52323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8533" y="5190064"/>
            <a:ext cx="882226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600" dirty="0" smtClean="0">
                <a:latin typeface="Book Antiqua"/>
                <a:cs typeface="Book Antiqua"/>
              </a:rPr>
              <a:t>…Aujourd'hui </a:t>
            </a:r>
            <a:r>
              <a:rPr lang="fr-FR" sz="2600" dirty="0">
                <a:latin typeface="Book Antiqua"/>
                <a:cs typeface="Book Antiqua"/>
              </a:rPr>
              <a:t>pour mon </a:t>
            </a:r>
            <a:r>
              <a:rPr lang="fr-FR" sz="2600" dirty="0" smtClean="0">
                <a:latin typeface="Book Antiqua"/>
                <a:cs typeface="Book Antiqua"/>
              </a:rPr>
              <a:t>petit </a:t>
            </a:r>
            <a:r>
              <a:rPr lang="fr-FR" sz="2600" dirty="0">
                <a:latin typeface="Book Antiqua"/>
                <a:cs typeface="Book Antiqua"/>
              </a:rPr>
              <a:t>Noël, je suis de service toute la journée à la boulangerie, voilà bientôt cinq mois, on commence à trouver le temps long. Quand la fin de ce cauchemar ? </a:t>
            </a:r>
            <a:r>
              <a:rPr lang="fr-FR" dirty="0">
                <a:latin typeface="Book Antiqua"/>
                <a:cs typeface="Book Antiqua"/>
              </a:rPr>
              <a:t>			   	</a:t>
            </a:r>
          </a:p>
        </p:txBody>
      </p:sp>
      <p:sp>
        <p:nvSpPr>
          <p:cNvPr id="4" name="Rectangle 3"/>
          <p:cNvSpPr/>
          <p:nvPr/>
        </p:nvSpPr>
        <p:spPr>
          <a:xfrm>
            <a:off x="5364176" y="6488668"/>
            <a:ext cx="3819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dirty="0">
                <a:latin typeface="Book Antiqua"/>
                <a:cs typeface="Book Antiqua"/>
              </a:rPr>
              <a:t> Lettre de E. </a:t>
            </a:r>
            <a:r>
              <a:rPr lang="fr-FR" dirty="0" err="1">
                <a:latin typeface="Book Antiqua"/>
                <a:cs typeface="Book Antiqua"/>
              </a:rPr>
              <a:t>Rousseray</a:t>
            </a:r>
            <a:r>
              <a:rPr lang="fr-FR" dirty="0">
                <a:latin typeface="Book Antiqua"/>
                <a:cs typeface="Book Antiqua"/>
              </a:rPr>
              <a:t>, 25/12/1914</a:t>
            </a:r>
          </a:p>
        </p:txBody>
      </p:sp>
    </p:spTree>
    <p:extLst>
      <p:ext uri="{BB962C8B-B14F-4D97-AF65-F5344CB8AC3E}">
        <p14:creationId xmlns:p14="http://schemas.microsoft.com/office/powerpoint/2010/main" val="3985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Image 1" descr="P4162999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7840138" y="6550223"/>
              <a:ext cx="12869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>
                  <a:solidFill>
                    <a:srgbClr val="E6DFFF"/>
                  </a:solidFill>
                  <a:latin typeface="Book Antiqua"/>
                  <a:cs typeface="Book Antiqua"/>
                </a:rPr>
                <a:t>Photo C. B.-B.</a:t>
              </a:r>
              <a:endParaRPr lang="fr-FR" sz="1400" dirty="0">
                <a:solidFill>
                  <a:srgbClr val="E6DFFF"/>
                </a:solidFill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47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/>
        </p:nvGrpSpPr>
        <p:grpSpPr>
          <a:xfrm>
            <a:off x="-8467" y="378240"/>
            <a:ext cx="9160934" cy="6074780"/>
            <a:chOff x="-16934" y="378240"/>
            <a:chExt cx="9160934" cy="6074780"/>
          </a:xfrm>
        </p:grpSpPr>
        <p:grpSp>
          <p:nvGrpSpPr>
            <p:cNvPr id="4" name="Grouper 3"/>
            <p:cNvGrpSpPr/>
            <p:nvPr/>
          </p:nvGrpSpPr>
          <p:grpSpPr>
            <a:xfrm>
              <a:off x="-16934" y="378240"/>
              <a:ext cx="9160934" cy="6074780"/>
              <a:chOff x="-8467" y="378240"/>
              <a:chExt cx="9160934" cy="6074780"/>
            </a:xfrm>
            <a:noFill/>
          </p:grpSpPr>
          <p:pic>
            <p:nvPicPr>
              <p:cNvPr id="2" name="Image 1" descr="P4162969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467" y="378240"/>
                <a:ext cx="9160934" cy="6074780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7874001" y="6145242"/>
                <a:ext cx="1278466" cy="30777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solidFill>
                      <a:srgbClr val="E6DFFF"/>
                    </a:solidFill>
                    <a:latin typeface="Book Antiqua"/>
                    <a:cs typeface="Book Antiqua"/>
                  </a:rPr>
                  <a:t>Photo C. B.-B.</a:t>
                </a:r>
                <a:endParaRPr lang="fr-FR" sz="1400" dirty="0">
                  <a:solidFill>
                    <a:srgbClr val="E6DFFF"/>
                  </a:solidFill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 rot="21147532">
              <a:off x="1570567" y="4580467"/>
              <a:ext cx="143933" cy="45719"/>
            </a:xfrm>
            <a:prstGeom prst="rect">
              <a:avLst/>
            </a:prstGeom>
            <a:solidFill>
              <a:srgbClr val="FFEB99"/>
            </a:solidFill>
            <a:ln>
              <a:solidFill>
                <a:srgbClr val="FFEB99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32767" y="4906434"/>
              <a:ext cx="266700" cy="45719"/>
            </a:xfrm>
            <a:prstGeom prst="rect">
              <a:avLst/>
            </a:prstGeom>
            <a:solidFill>
              <a:srgbClr val="FFEB99"/>
            </a:solidFill>
            <a:ln>
              <a:solidFill>
                <a:srgbClr val="FFEB99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497233" y="5054601"/>
              <a:ext cx="342900" cy="45719"/>
            </a:xfrm>
            <a:prstGeom prst="rect">
              <a:avLst/>
            </a:prstGeom>
            <a:solidFill>
              <a:srgbClr val="FFEB99"/>
            </a:solidFill>
            <a:ln>
              <a:solidFill>
                <a:srgbClr val="FFEB99"/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001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épart de gray hum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9657"/>
            <a:ext cx="9144000" cy="58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0" y="0"/>
            <a:ext cx="9144000" cy="6534553"/>
            <a:chOff x="0" y="0"/>
            <a:chExt cx="9144000" cy="6534553"/>
          </a:xfrm>
        </p:grpSpPr>
        <p:pic>
          <p:nvPicPr>
            <p:cNvPr id="2" name="Image 1" descr="je pars de gray.jp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832122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18536" y="6011333"/>
              <a:ext cx="9025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dirty="0" smtClean="0">
                  <a:latin typeface="Book Antiqua"/>
                  <a:cs typeface="Book Antiqua"/>
                </a:rPr>
                <a:t>Katherine et Francis vous remercient de votre attention.</a:t>
              </a:r>
              <a:endParaRPr lang="fr-FR" sz="2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9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18538" y="69593"/>
            <a:ext cx="9025462" cy="6561301"/>
            <a:chOff x="118538" y="69593"/>
            <a:chExt cx="9025462" cy="6561301"/>
          </a:xfrm>
        </p:grpSpPr>
        <p:grpSp>
          <p:nvGrpSpPr>
            <p:cNvPr id="13" name="Grouper 12"/>
            <p:cNvGrpSpPr/>
            <p:nvPr/>
          </p:nvGrpSpPr>
          <p:grpSpPr>
            <a:xfrm>
              <a:off x="118538" y="1026671"/>
              <a:ext cx="9025462" cy="5604223"/>
              <a:chOff x="118538" y="823463"/>
              <a:chExt cx="9025462" cy="5604223"/>
            </a:xfrm>
          </p:grpSpPr>
          <p:pic>
            <p:nvPicPr>
              <p:cNvPr id="6" name="Image 5" descr="Carco jeune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8538" y="891194"/>
                <a:ext cx="2514600" cy="4436027"/>
              </a:xfrm>
              <a:prstGeom prst="rect">
                <a:avLst/>
              </a:prstGeom>
            </p:spPr>
          </p:pic>
          <p:pic>
            <p:nvPicPr>
              <p:cNvPr id="7" name="Image 6" descr="Carco Gray ?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2697" y="869685"/>
                <a:ext cx="2701371" cy="4499871"/>
              </a:xfrm>
              <a:prstGeom prst="rect">
                <a:avLst/>
              </a:prstGeom>
            </p:spPr>
          </p:pic>
          <p:pic>
            <p:nvPicPr>
              <p:cNvPr id="8" name="Image 7" descr="Carco 1920 1.jpe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47231" y="823463"/>
                <a:ext cx="3486698" cy="4563027"/>
              </a:xfrm>
              <a:prstGeom prst="rect">
                <a:avLst/>
              </a:prstGeom>
            </p:spPr>
          </p:pic>
          <p:sp>
            <p:nvSpPr>
              <p:cNvPr id="9" name="ZoneTexte 8"/>
              <p:cNvSpPr txBox="1"/>
              <p:nvPr/>
            </p:nvSpPr>
            <p:spPr>
              <a:xfrm>
                <a:off x="7704667" y="6119909"/>
                <a:ext cx="143933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smtClean="0">
                    <a:latin typeface="Book Antiqua"/>
                    <a:cs typeface="Book Antiqua"/>
                  </a:rPr>
                  <a:t>Droits réservés</a:t>
                </a:r>
                <a:endParaRPr lang="fr-FR" sz="1400" dirty="0">
                  <a:latin typeface="Book Antiqua"/>
                  <a:cs typeface="Book Antiqua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474133" y="5410196"/>
                <a:ext cx="16933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latin typeface="Book Antiqua"/>
                    <a:cs typeface="Book Antiqua"/>
                  </a:rPr>
                  <a:t>Vers 1908</a:t>
                </a:r>
                <a:endParaRPr lang="fr-FR" sz="2800" dirty="0">
                  <a:latin typeface="Book Antiqua"/>
                  <a:cs typeface="Book Antiqua"/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3572934" y="5410196"/>
                <a:ext cx="98213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latin typeface="Book Antiqua"/>
                    <a:cs typeface="Book Antiqua"/>
                  </a:rPr>
                  <a:t>1916</a:t>
                </a:r>
                <a:endParaRPr lang="fr-FR" sz="2800" dirty="0">
                  <a:latin typeface="Book Antiqua"/>
                  <a:cs typeface="Book Antiqua"/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6502401" y="5410196"/>
                <a:ext cx="18795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dirty="0" smtClean="0">
                    <a:latin typeface="Book Antiqua"/>
                    <a:cs typeface="Book Antiqua"/>
                  </a:rPr>
                  <a:t>Vers 1920</a:t>
                </a:r>
                <a:endParaRPr lang="fr-FR" sz="28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3392465" y="69593"/>
              <a:ext cx="22944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800" dirty="0" smtClean="0">
                  <a:latin typeface="Book Antiqua"/>
                  <a:cs typeface="Book Antiqua"/>
                </a:rPr>
                <a:t>Francis</a:t>
              </a:r>
              <a:endParaRPr lang="fr-FR" sz="4800" dirty="0"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8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0" y="0"/>
            <a:ext cx="9144000" cy="6748117"/>
            <a:chOff x="0" y="0"/>
            <a:chExt cx="9144000" cy="6748117"/>
          </a:xfrm>
        </p:grpSpPr>
        <p:grpSp>
          <p:nvGrpSpPr>
            <p:cNvPr id="4" name="Grouper 3"/>
            <p:cNvGrpSpPr/>
            <p:nvPr/>
          </p:nvGrpSpPr>
          <p:grpSpPr>
            <a:xfrm>
              <a:off x="0" y="0"/>
              <a:ext cx="9144000" cy="6748117"/>
              <a:chOff x="0" y="0"/>
              <a:chExt cx="9144000" cy="6748117"/>
            </a:xfrm>
          </p:grpSpPr>
          <p:pic>
            <p:nvPicPr>
              <p:cNvPr id="2" name="Image 1" descr="vue de la cité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5799387"/>
              </a:xfrm>
              <a:prstGeom prst="rect">
                <a:avLst/>
              </a:prstGeom>
            </p:spPr>
          </p:pic>
          <p:sp>
            <p:nvSpPr>
              <p:cNvPr id="3" name="ZoneTexte 2"/>
              <p:cNvSpPr txBox="1"/>
              <p:nvPr/>
            </p:nvSpPr>
            <p:spPr>
              <a:xfrm>
                <a:off x="465667" y="5824787"/>
                <a:ext cx="814493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5400" dirty="0" smtClean="0">
                    <a:latin typeface="Book Antiqua"/>
                    <a:cs typeface="Book Antiqua"/>
                  </a:rPr>
                  <a:t>13, </a:t>
                </a:r>
                <a:r>
                  <a:rPr lang="fr-FR" sz="5400" dirty="0">
                    <a:latin typeface="Book Antiqua"/>
                    <a:cs typeface="Book Antiqua"/>
                  </a:rPr>
                  <a:t>Quai</a:t>
                </a:r>
                <a:r>
                  <a:rPr lang="fr-FR" sz="5400" dirty="0" smtClean="0">
                    <a:latin typeface="Book Antiqua"/>
                    <a:cs typeface="Book Antiqua"/>
                  </a:rPr>
                  <a:t> aux Fleurs</a:t>
                </a:r>
                <a:endParaRPr lang="fr-FR" sz="5400" dirty="0">
                  <a:latin typeface="Book Antiqua"/>
                  <a:cs typeface="Book Antiqua"/>
                </a:endParaRPr>
              </a:p>
            </p:txBody>
          </p:sp>
        </p:grpSp>
        <p:sp>
          <p:nvSpPr>
            <p:cNvPr id="5" name="Multiplication 4"/>
            <p:cNvSpPr/>
            <p:nvPr/>
          </p:nvSpPr>
          <p:spPr>
            <a:xfrm>
              <a:off x="5571067" y="3361268"/>
              <a:ext cx="516466" cy="474132"/>
            </a:xfrm>
            <a:prstGeom prst="mathMultiply">
              <a:avLst/>
            </a:prstGeom>
            <a:solidFill>
              <a:srgbClr val="D70AE2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FFFF00"/>
                  </a:solidFill>
                </a:ln>
                <a:solidFill>
                  <a:srgbClr val="FFF50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48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r 5"/>
          <p:cNvGrpSpPr/>
          <p:nvPr/>
        </p:nvGrpSpPr>
        <p:grpSpPr>
          <a:xfrm>
            <a:off x="-8468" y="460178"/>
            <a:ext cx="9152467" cy="5933662"/>
            <a:chOff x="-8468" y="460178"/>
            <a:chExt cx="9152467" cy="5933662"/>
          </a:xfrm>
        </p:grpSpPr>
        <p:grpSp>
          <p:nvGrpSpPr>
            <p:cNvPr id="4" name="Grouper 3"/>
            <p:cNvGrpSpPr/>
            <p:nvPr/>
          </p:nvGrpSpPr>
          <p:grpSpPr>
            <a:xfrm>
              <a:off x="-8468" y="460178"/>
              <a:ext cx="9152467" cy="5933662"/>
              <a:chOff x="-8468" y="460178"/>
              <a:chExt cx="9152467" cy="5933662"/>
            </a:xfrm>
          </p:grpSpPr>
          <p:pic>
            <p:nvPicPr>
              <p:cNvPr id="2" name="Image 1" descr="crue seine.jpg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8468" y="460178"/>
                <a:ext cx="9152467" cy="5933662"/>
              </a:xfrm>
              <a:prstGeom prst="rect">
                <a:avLst/>
              </a:prstGeom>
            </p:spPr>
          </p:pic>
          <p:sp>
            <p:nvSpPr>
              <p:cNvPr id="3" name="Multiplication 2"/>
              <p:cNvSpPr/>
              <p:nvPr/>
            </p:nvSpPr>
            <p:spPr>
              <a:xfrm>
                <a:off x="2815168" y="1670795"/>
                <a:ext cx="402168" cy="347133"/>
              </a:xfrm>
              <a:prstGeom prst="mathMultiply">
                <a:avLst/>
              </a:prstGeom>
              <a:solidFill>
                <a:srgbClr val="D70AE2"/>
              </a:solidFill>
              <a:ln>
                <a:solidFill>
                  <a:srgbClr val="0000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>
                    <a:solidFill>
                      <a:srgbClr val="FFFF00"/>
                    </a:solidFill>
                  </a:ln>
                  <a:solidFill>
                    <a:srgbClr val="FFF50F"/>
                  </a:solidFill>
                </a:endParaRPr>
              </a:p>
            </p:txBody>
          </p:sp>
        </p:grpSp>
        <p:sp>
          <p:nvSpPr>
            <p:cNvPr id="5" name="ZoneTexte 4"/>
            <p:cNvSpPr txBox="1"/>
            <p:nvPr/>
          </p:nvSpPr>
          <p:spPr>
            <a:xfrm>
              <a:off x="3369739" y="1473199"/>
              <a:ext cx="440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600" b="1" dirty="0" smtClean="0">
                  <a:solidFill>
                    <a:srgbClr val="D70AE2"/>
                  </a:solidFill>
                  <a:latin typeface="Book Antiqua"/>
                  <a:cs typeface="Book Antiqua"/>
                </a:rPr>
                <a:t>?</a:t>
              </a:r>
              <a:endParaRPr lang="fr-FR" sz="3600" b="1" dirty="0">
                <a:solidFill>
                  <a:srgbClr val="D70AE2"/>
                </a:solidFill>
                <a:latin typeface="Book Antiqua"/>
                <a:cs typeface="Book Antiqu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305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xmlns:p14="http://schemas.microsoft.com/office/powerpoint/2010/main" spd="slow">
        <p:wipe dir="r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1513</TotalTime>
  <Words>1252</Words>
  <Application>Microsoft Macintosh PowerPoint</Application>
  <PresentationFormat>On-screen Show (4:3)</PresentationFormat>
  <Paragraphs>146</Paragraphs>
  <Slides>66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Thème Office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Bernard Bosque</dc:creator>
  <cp:lastModifiedBy>Gerri Kimber</cp:lastModifiedBy>
  <cp:revision>202</cp:revision>
  <dcterms:created xsi:type="dcterms:W3CDTF">2015-02-14T16:35:28Z</dcterms:created>
  <dcterms:modified xsi:type="dcterms:W3CDTF">2015-04-06T16:37:56Z</dcterms:modified>
</cp:coreProperties>
</file>